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48.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49.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50.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51.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4"/>
  </p:notesMasterIdLst>
  <p:sldIdLst>
    <p:sldId id="398" r:id="rId2"/>
    <p:sldId id="411" r:id="rId3"/>
    <p:sldId id="372" r:id="rId4"/>
    <p:sldId id="326" r:id="rId5"/>
    <p:sldId id="376" r:id="rId6"/>
    <p:sldId id="348" r:id="rId7"/>
    <p:sldId id="412" r:id="rId8"/>
    <p:sldId id="414" r:id="rId9"/>
    <p:sldId id="413" r:id="rId10"/>
    <p:sldId id="396" r:id="rId11"/>
    <p:sldId id="415" r:id="rId12"/>
    <p:sldId id="420" r:id="rId13"/>
    <p:sldId id="383" r:id="rId14"/>
    <p:sldId id="321" r:id="rId15"/>
    <p:sldId id="418" r:id="rId16"/>
    <p:sldId id="273" r:id="rId17"/>
    <p:sldId id="280" r:id="rId18"/>
    <p:sldId id="416" r:id="rId19"/>
    <p:sldId id="417" r:id="rId20"/>
    <p:sldId id="381" r:id="rId21"/>
    <p:sldId id="313" r:id="rId22"/>
    <p:sldId id="308" r:id="rId23"/>
    <p:sldId id="309" r:id="rId24"/>
    <p:sldId id="314" r:id="rId25"/>
    <p:sldId id="311" r:id="rId26"/>
    <p:sldId id="312" r:id="rId27"/>
    <p:sldId id="315" r:id="rId28"/>
    <p:sldId id="316" r:id="rId29"/>
    <p:sldId id="317" r:id="rId30"/>
    <p:sldId id="318" r:id="rId31"/>
    <p:sldId id="319" r:id="rId32"/>
    <p:sldId id="320" r:id="rId33"/>
    <p:sldId id="379" r:id="rId34"/>
    <p:sldId id="338" r:id="rId35"/>
    <p:sldId id="333" r:id="rId36"/>
    <p:sldId id="373" r:id="rId37"/>
    <p:sldId id="335" r:id="rId38"/>
    <p:sldId id="429" r:id="rId39"/>
    <p:sldId id="427" r:id="rId40"/>
    <p:sldId id="342" r:id="rId41"/>
    <p:sldId id="304" r:id="rId42"/>
    <p:sldId id="322" r:id="rId43"/>
    <p:sldId id="323" r:id="rId44"/>
    <p:sldId id="324" r:id="rId45"/>
    <p:sldId id="390" r:id="rId46"/>
    <p:sldId id="432" r:id="rId47"/>
    <p:sldId id="430" r:id="rId48"/>
    <p:sldId id="423" r:id="rId49"/>
    <p:sldId id="431" r:id="rId50"/>
    <p:sldId id="422" r:id="rId51"/>
    <p:sldId id="350" r:id="rId52"/>
    <p:sldId id="358" r:id="rId53"/>
    <p:sldId id="426" r:id="rId54"/>
    <p:sldId id="301" r:id="rId55"/>
    <p:sldId id="425" r:id="rId56"/>
    <p:sldId id="395" r:id="rId57"/>
    <p:sldId id="428" r:id="rId58"/>
    <p:sldId id="303" r:id="rId59"/>
    <p:sldId id="389" r:id="rId60"/>
    <p:sldId id="353" r:id="rId61"/>
    <p:sldId id="365" r:id="rId62"/>
    <p:sldId id="367" r:id="rId63"/>
    <p:sldId id="368" r:id="rId64"/>
    <p:sldId id="300" r:id="rId65"/>
    <p:sldId id="339" r:id="rId66"/>
    <p:sldId id="360" r:id="rId67"/>
    <p:sldId id="363" r:id="rId68"/>
    <p:sldId id="364" r:id="rId69"/>
    <p:sldId id="349" r:id="rId70"/>
    <p:sldId id="352" r:id="rId71"/>
    <p:sldId id="351" r:id="rId72"/>
    <p:sldId id="421" r:id="rId73"/>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uca" initials="L" lastIdx="1" clrIdx="0">
    <p:extLst>
      <p:ext uri="{19B8F6BF-5375-455C-9EA6-DF929625EA0E}">
        <p15:presenceInfo xmlns:p15="http://schemas.microsoft.com/office/powerpoint/2012/main" userId="67c7ab282a17655e"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2D2C2C"/>
    <a:srgbClr val="BF9000"/>
    <a:srgbClr val="A6A6A6"/>
    <a:srgbClr val="999999"/>
    <a:srgbClr val="454545"/>
    <a:srgbClr val="ED7D31"/>
    <a:srgbClr val="565656"/>
    <a:srgbClr val="625D5D"/>
    <a:srgbClr val="615C5C"/>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737" autoAdjust="0"/>
    <p:restoredTop sz="83989" autoAdjust="0"/>
  </p:normalViewPr>
  <p:slideViewPr>
    <p:cSldViewPr snapToGrid="0">
      <p:cViewPr varScale="1">
        <p:scale>
          <a:sx n="56" d="100"/>
          <a:sy n="56" d="100"/>
        </p:scale>
        <p:origin x="1080" y="56"/>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notesMaster" Target="notesMasters/notesMaster1.xml"/><Relationship Id="rId79"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charts/_rels/chart1.xml.rels><?xml version="1.0" encoding="UTF-8" standalone="yes"?>
<Relationships xmlns="http://schemas.openxmlformats.org/package/2006/relationships"><Relationship Id="rId3" Type="http://schemas.openxmlformats.org/officeDocument/2006/relationships/oleObject" Target="file:///C:\Users\sorre\Desktop\git\thesis\presentazione\risultati.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sorre\Desktop\git\thesis\presentazione\risultati.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sorre\Desktop\git\thesis\presentazione\risultati.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Users\sorre\Desktop\git\thesis\presentazione\risultati.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C:\Users\sorre\Desktop\git\thesis\presentazione\training_time.xlsx"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file:///C:\Users\sorre\Desktop\git\thesis\presentazione\risultati.xlsx" TargetMode="External"/><Relationship Id="rId2" Type="http://schemas.microsoft.com/office/2011/relationships/chartColorStyle" Target="colors6.xml"/><Relationship Id="rId1" Type="http://schemas.microsoft.com/office/2011/relationships/chartStyle" Target="style6.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800" b="1" i="0" u="none" strike="noStrike" kern="1200" baseline="0">
                <a:solidFill>
                  <a:prstClr val="black">
                    <a:lumMod val="75000"/>
                    <a:lumOff val="25000"/>
                  </a:prstClr>
                </a:solidFill>
                <a:latin typeface="+mn-lt"/>
                <a:ea typeface="+mn-ea"/>
                <a:cs typeface="+mn-cs"/>
              </a:defRPr>
            </a:pPr>
            <a:r>
              <a:rPr lang="it-IT" sz="3200" b="1" i="0" baseline="0" dirty="0">
                <a:effectLst/>
              </a:rPr>
              <a:t>Learning from pixels after 500K steps </a:t>
            </a:r>
            <a:endParaRPr lang="it-IT" sz="3200" dirty="0">
              <a:effectLst/>
            </a:endParaRPr>
          </a:p>
        </c:rich>
      </c:tx>
      <c:overlay val="0"/>
      <c:spPr>
        <a:noFill/>
        <a:ln>
          <a:noFill/>
        </a:ln>
        <a:effectLst/>
      </c:spPr>
      <c:txPr>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800" b="1" i="0" u="none" strike="noStrike" kern="1200" baseline="0">
              <a:solidFill>
                <a:prstClr val="black">
                  <a:lumMod val="75000"/>
                  <a:lumOff val="25000"/>
                </a:prstClr>
              </a:solidFill>
              <a:latin typeface="+mn-lt"/>
              <a:ea typeface="+mn-ea"/>
              <a:cs typeface="+mn-cs"/>
            </a:defRPr>
          </a:pPr>
          <a:endParaRPr lang="it-IT"/>
        </a:p>
      </c:txPr>
    </c:title>
    <c:autoTitleDeleted val="0"/>
    <c:plotArea>
      <c:layout/>
      <c:barChart>
        <c:barDir val="col"/>
        <c:grouping val="clustered"/>
        <c:varyColors val="0"/>
        <c:ser>
          <c:idx val="0"/>
          <c:order val="0"/>
          <c:tx>
            <c:strRef>
              <c:f>Foglio1!$B$55</c:f>
              <c:strCache>
                <c:ptCount val="1"/>
                <c:pt idx="0">
                  <c:v>My PlaNet</c:v>
                </c:pt>
              </c:strCache>
            </c:strRef>
          </c:tx>
          <c:spPr>
            <a:solidFill>
              <a:schemeClr val="accent1">
                <a:alpha val="85000"/>
              </a:schemeClr>
            </a:solidFill>
            <a:ln w="9525" cap="flat" cmpd="sng" algn="ctr">
              <a:solidFill>
                <a:schemeClr val="lt1">
                  <a:alpha val="50000"/>
                </a:schemeClr>
              </a:solidFill>
              <a:round/>
            </a:ln>
            <a:effectLst/>
          </c:spPr>
          <c:invertIfNegative val="0"/>
          <c:dLbls>
            <c:dLbl>
              <c:idx val="1"/>
              <c:tx>
                <c:rich>
                  <a:bodyPr/>
                  <a:lstStyle/>
                  <a:p>
                    <a:fld id="{9D40391F-7D28-45B3-9DFD-DE6F2AFE0CA2}" type="VALUE">
                      <a:rPr lang="en-US" sz="2400"/>
                      <a:pPr/>
                      <a:t>[VALORE]</a:t>
                    </a:fld>
                    <a:endParaRPr lang="it-IT"/>
                  </a:p>
                </c:rich>
              </c:tx>
              <c:dLblPos val="in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5-8CCF-4CE0-8DD0-D016C25A6673}"/>
                </c:ext>
              </c:extLst>
            </c:dLbl>
            <c:spPr>
              <a:noFill/>
              <a:ln>
                <a:noFill/>
              </a:ln>
              <a:effectLst/>
            </c:spPr>
            <c:txPr>
              <a:bodyPr rot="0" spcFirstLastPara="1" vertOverflow="ellipsis" vert="horz" wrap="square" lIns="38100" tIns="19050" rIns="38100" bIns="19050" anchor="ctr" anchorCtr="1">
                <a:spAutoFit/>
              </a:bodyPr>
              <a:lstStyle/>
              <a:p>
                <a:pPr>
                  <a:defRPr lang="en-US" sz="2400" b="1" i="0" u="none" strike="noStrike" kern="1200" baseline="0">
                    <a:solidFill>
                      <a:prstClr val="white"/>
                    </a:solidFill>
                    <a:latin typeface="+mn-lt"/>
                    <a:ea typeface="+mn-ea"/>
                    <a:cs typeface="+mn-cs"/>
                  </a:defRPr>
                </a:pPr>
                <a:endParaRPr lang="it-IT"/>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Foglio1!$A$56:$A$59</c:f>
              <c:strCache>
                <c:ptCount val="4"/>
                <c:pt idx="0">
                  <c:v>cartpole</c:v>
                </c:pt>
                <c:pt idx="1">
                  <c:v>reacher</c:v>
                </c:pt>
                <c:pt idx="2">
                  <c:v>cheetah</c:v>
                </c:pt>
                <c:pt idx="3">
                  <c:v>walker</c:v>
                </c:pt>
              </c:strCache>
            </c:strRef>
          </c:cat>
          <c:val>
            <c:numRef>
              <c:f>Foglio1!$B$56:$B$59</c:f>
              <c:numCache>
                <c:formatCode>General</c:formatCode>
                <c:ptCount val="4"/>
                <c:pt idx="0">
                  <c:v>731</c:v>
                </c:pt>
                <c:pt idx="1">
                  <c:v>967</c:v>
                </c:pt>
                <c:pt idx="2">
                  <c:v>580</c:v>
                </c:pt>
                <c:pt idx="3">
                  <c:v>941</c:v>
                </c:pt>
              </c:numCache>
            </c:numRef>
          </c:val>
          <c:extLst>
            <c:ext xmlns:c16="http://schemas.microsoft.com/office/drawing/2014/chart" uri="{C3380CC4-5D6E-409C-BE32-E72D297353CC}">
              <c16:uniqueId val="{00000000-8CCF-4CE0-8DD0-D016C25A6673}"/>
            </c:ext>
          </c:extLst>
        </c:ser>
        <c:ser>
          <c:idx val="1"/>
          <c:order val="1"/>
          <c:tx>
            <c:strRef>
              <c:f>Foglio1!$C$55</c:f>
              <c:strCache>
                <c:ptCount val="1"/>
                <c:pt idx="0">
                  <c:v>PlaNet (SOA)</c:v>
                </c:pt>
              </c:strCache>
            </c:strRef>
          </c:tx>
          <c:spPr>
            <a:solidFill>
              <a:schemeClr val="accent2">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lang="en-US" sz="2400" b="1" i="0" u="none" strike="noStrike" kern="1200" baseline="0">
                    <a:solidFill>
                      <a:prstClr val="white"/>
                    </a:solidFill>
                    <a:latin typeface="+mn-lt"/>
                    <a:ea typeface="+mn-ea"/>
                    <a:cs typeface="+mn-cs"/>
                  </a:defRPr>
                </a:pPr>
                <a:endParaRPr lang="it-IT"/>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Foglio1!$A$56:$A$59</c:f>
              <c:strCache>
                <c:ptCount val="4"/>
                <c:pt idx="0">
                  <c:v>cartpole</c:v>
                </c:pt>
                <c:pt idx="1">
                  <c:v>reacher</c:v>
                </c:pt>
                <c:pt idx="2">
                  <c:v>cheetah</c:v>
                </c:pt>
                <c:pt idx="3">
                  <c:v>walker</c:v>
                </c:pt>
              </c:strCache>
            </c:strRef>
          </c:cat>
          <c:val>
            <c:numRef>
              <c:f>Foglio1!$C$56:$C$59</c:f>
              <c:numCache>
                <c:formatCode>General</c:formatCode>
                <c:ptCount val="4"/>
                <c:pt idx="0">
                  <c:v>475</c:v>
                </c:pt>
                <c:pt idx="1">
                  <c:v>210</c:v>
                </c:pt>
                <c:pt idx="2">
                  <c:v>305</c:v>
                </c:pt>
                <c:pt idx="3">
                  <c:v>351</c:v>
                </c:pt>
              </c:numCache>
            </c:numRef>
          </c:val>
          <c:extLst>
            <c:ext xmlns:c16="http://schemas.microsoft.com/office/drawing/2014/chart" uri="{C3380CC4-5D6E-409C-BE32-E72D297353CC}">
              <c16:uniqueId val="{00000001-8CCF-4CE0-8DD0-D016C25A6673}"/>
            </c:ext>
          </c:extLst>
        </c:ser>
        <c:ser>
          <c:idx val="2"/>
          <c:order val="2"/>
          <c:tx>
            <c:strRef>
              <c:f>Foglio1!$D$55</c:f>
              <c:strCache>
                <c:ptCount val="1"/>
                <c:pt idx="0">
                  <c:v>Dreamer</c:v>
                </c:pt>
              </c:strCache>
            </c:strRef>
          </c:tx>
          <c:spPr>
            <a:solidFill>
              <a:schemeClr val="accent3">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lang="en-US" sz="2400" b="1" i="0" u="none" strike="noStrike" kern="1200" baseline="0">
                    <a:solidFill>
                      <a:prstClr val="white"/>
                    </a:solidFill>
                    <a:latin typeface="+mn-lt"/>
                    <a:ea typeface="+mn-ea"/>
                    <a:cs typeface="+mn-cs"/>
                  </a:defRPr>
                </a:pPr>
                <a:endParaRPr lang="it-IT"/>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Foglio1!$A$56:$A$59</c:f>
              <c:strCache>
                <c:ptCount val="4"/>
                <c:pt idx="0">
                  <c:v>cartpole</c:v>
                </c:pt>
                <c:pt idx="1">
                  <c:v>reacher</c:v>
                </c:pt>
                <c:pt idx="2">
                  <c:v>cheetah</c:v>
                </c:pt>
                <c:pt idx="3">
                  <c:v>walker</c:v>
                </c:pt>
              </c:strCache>
            </c:strRef>
          </c:cat>
          <c:val>
            <c:numRef>
              <c:f>Foglio1!$D$56:$D$59</c:f>
              <c:numCache>
                <c:formatCode>General</c:formatCode>
                <c:ptCount val="4"/>
                <c:pt idx="0">
                  <c:v>726</c:v>
                </c:pt>
                <c:pt idx="1">
                  <c:v>793</c:v>
                </c:pt>
                <c:pt idx="2">
                  <c:v>570</c:v>
                </c:pt>
                <c:pt idx="3">
                  <c:v>897</c:v>
                </c:pt>
              </c:numCache>
            </c:numRef>
          </c:val>
          <c:extLst>
            <c:ext xmlns:c16="http://schemas.microsoft.com/office/drawing/2014/chart" uri="{C3380CC4-5D6E-409C-BE32-E72D297353CC}">
              <c16:uniqueId val="{00000002-8CCF-4CE0-8DD0-D016C25A6673}"/>
            </c:ext>
          </c:extLst>
        </c:ser>
        <c:ser>
          <c:idx val="3"/>
          <c:order val="3"/>
          <c:tx>
            <c:strRef>
              <c:f>Foglio1!$E$55</c:f>
              <c:strCache>
                <c:ptCount val="1"/>
                <c:pt idx="0">
                  <c:v>CURL</c:v>
                </c:pt>
              </c:strCache>
            </c:strRef>
          </c:tx>
          <c:spPr>
            <a:solidFill>
              <a:schemeClr val="accent4">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lang="en-US" sz="2400" b="1" i="0" u="none" strike="noStrike" kern="1200" baseline="0">
                    <a:solidFill>
                      <a:prstClr val="white"/>
                    </a:solidFill>
                    <a:latin typeface="+mn-lt"/>
                    <a:ea typeface="+mn-ea"/>
                    <a:cs typeface="+mn-cs"/>
                  </a:defRPr>
                </a:pPr>
                <a:endParaRPr lang="it-IT"/>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Foglio1!$A$56:$A$59</c:f>
              <c:strCache>
                <c:ptCount val="4"/>
                <c:pt idx="0">
                  <c:v>cartpole</c:v>
                </c:pt>
                <c:pt idx="1">
                  <c:v>reacher</c:v>
                </c:pt>
                <c:pt idx="2">
                  <c:v>cheetah</c:v>
                </c:pt>
                <c:pt idx="3">
                  <c:v>walker</c:v>
                </c:pt>
              </c:strCache>
            </c:strRef>
          </c:cat>
          <c:val>
            <c:numRef>
              <c:f>Foglio1!$E$56:$E$59</c:f>
              <c:numCache>
                <c:formatCode>General</c:formatCode>
                <c:ptCount val="4"/>
                <c:pt idx="0">
                  <c:v>841</c:v>
                </c:pt>
                <c:pt idx="1">
                  <c:v>929</c:v>
                </c:pt>
                <c:pt idx="2">
                  <c:v>518</c:v>
                </c:pt>
                <c:pt idx="3">
                  <c:v>902</c:v>
                </c:pt>
              </c:numCache>
            </c:numRef>
          </c:val>
          <c:extLst>
            <c:ext xmlns:c16="http://schemas.microsoft.com/office/drawing/2014/chart" uri="{C3380CC4-5D6E-409C-BE32-E72D297353CC}">
              <c16:uniqueId val="{00000003-8CCF-4CE0-8DD0-D016C25A6673}"/>
            </c:ext>
          </c:extLst>
        </c:ser>
        <c:dLbls>
          <c:dLblPos val="inEnd"/>
          <c:showLegendKey val="0"/>
          <c:showVal val="1"/>
          <c:showCatName val="0"/>
          <c:showSerName val="0"/>
          <c:showPercent val="0"/>
          <c:showBubbleSize val="0"/>
        </c:dLbls>
        <c:gapWidth val="65"/>
        <c:axId val="1685766975"/>
        <c:axId val="1509115583"/>
      </c:barChart>
      <c:catAx>
        <c:axId val="1685766975"/>
        <c:scaling>
          <c:orientation val="minMax"/>
        </c:scaling>
        <c:delete val="0"/>
        <c:axPos val="b"/>
        <c:numFmt formatCode="General" sourceLinked="1"/>
        <c:majorTickMark val="none"/>
        <c:minorTickMark val="none"/>
        <c:tickLblPos val="nextTo"/>
        <c:spPr>
          <a:noFill/>
          <a:ln w="19050" cap="flat" cmpd="sng" algn="ctr">
            <a:solidFill>
              <a:schemeClr val="dk1">
                <a:lumMod val="75000"/>
                <a:lumOff val="25000"/>
              </a:schemeClr>
            </a:solidFill>
            <a:round/>
          </a:ln>
          <a:effectLst/>
        </c:spPr>
        <c:txPr>
          <a:bodyPr rot="-60000000" spcFirstLastPara="1" vertOverflow="ellipsis" vert="horz" wrap="square" anchor="ctr" anchorCtr="1"/>
          <a:lstStyle/>
          <a:p>
            <a:pPr>
              <a:defRPr sz="2000" b="0" i="0" u="none" strike="noStrike" kern="1200" cap="all" baseline="0">
                <a:solidFill>
                  <a:schemeClr val="dk1">
                    <a:lumMod val="75000"/>
                    <a:lumOff val="25000"/>
                  </a:schemeClr>
                </a:solidFill>
                <a:latin typeface="+mn-lt"/>
                <a:ea typeface="+mn-ea"/>
                <a:cs typeface="+mn-cs"/>
              </a:defRPr>
            </a:pPr>
            <a:endParaRPr lang="it-IT"/>
          </a:p>
        </c:txPr>
        <c:crossAx val="1509115583"/>
        <c:crosses val="autoZero"/>
        <c:auto val="1"/>
        <c:lblAlgn val="ctr"/>
        <c:lblOffset val="100"/>
        <c:noMultiLvlLbl val="0"/>
      </c:catAx>
      <c:valAx>
        <c:axId val="1509115583"/>
        <c:scaling>
          <c:orientation val="minMax"/>
        </c:scaling>
        <c:delete val="1"/>
        <c:axPos val="l"/>
        <c:majorGridlines>
          <c:spPr>
            <a:ln w="9525" cap="flat" cmpd="sng" algn="ctr">
              <a:gradFill>
                <a:gsLst>
                  <a:gs pos="100000">
                    <a:schemeClr val="dk1">
                      <a:lumMod val="95000"/>
                      <a:lumOff val="5000"/>
                      <a:alpha val="42000"/>
                    </a:schemeClr>
                  </a:gs>
                  <a:gs pos="0">
                    <a:schemeClr val="lt1">
                      <a:lumMod val="75000"/>
                      <a:alpha val="36000"/>
                    </a:schemeClr>
                  </a:gs>
                </a:gsLst>
                <a:lin ang="5400000" scaled="0"/>
              </a:gradFill>
              <a:round/>
            </a:ln>
            <a:effectLst/>
          </c:spPr>
        </c:majorGridlines>
        <c:numFmt formatCode="General" sourceLinked="1"/>
        <c:majorTickMark val="none"/>
        <c:minorTickMark val="none"/>
        <c:tickLblPos val="nextTo"/>
        <c:crossAx val="1685766975"/>
        <c:crosses val="autoZero"/>
        <c:crossBetween val="between"/>
      </c:valAx>
      <c:spPr>
        <a:noFill/>
        <a:ln>
          <a:noFill/>
        </a:ln>
        <a:effectLst/>
      </c:spPr>
    </c:plotArea>
    <c:legend>
      <c:legendPos val="b"/>
      <c:overlay val="0"/>
      <c:spPr>
        <a:solidFill>
          <a:schemeClr val="lt1">
            <a:lumMod val="95000"/>
            <a:alpha val="39000"/>
          </a:schemeClr>
        </a:solidFill>
        <a:ln>
          <a:noFill/>
        </a:ln>
        <a:effectLst/>
      </c:spPr>
      <c:txPr>
        <a:bodyPr rot="0" spcFirstLastPara="1" vertOverflow="ellipsis" vert="horz" wrap="square" anchor="ctr" anchorCtr="1"/>
        <a:lstStyle/>
        <a:p>
          <a:pPr>
            <a:defRPr sz="2000" b="0" i="0" u="none" strike="noStrike" kern="1200" baseline="0">
              <a:solidFill>
                <a:schemeClr val="dk1">
                  <a:lumMod val="75000"/>
                  <a:lumOff val="25000"/>
                </a:schemeClr>
              </a:solidFill>
              <a:latin typeface="+mn-lt"/>
              <a:ea typeface="+mn-ea"/>
              <a:cs typeface="+mn-cs"/>
            </a:defRPr>
          </a:pPr>
          <a:endParaRPr lang="it-IT"/>
        </a:p>
      </c:txPr>
    </c:legend>
    <c:plotVisOnly val="1"/>
    <c:dispBlanksAs val="gap"/>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noFill/>
      <a:round/>
    </a:ln>
    <a:effectLst>
      <a:glow rad="139700">
        <a:schemeClr val="accent4">
          <a:satMod val="175000"/>
          <a:alpha val="40000"/>
        </a:schemeClr>
      </a:glow>
    </a:effectLst>
  </c:spPr>
  <c:txPr>
    <a:bodyPr/>
    <a:lstStyle/>
    <a:p>
      <a:pPr>
        <a:defRPr/>
      </a:pPr>
      <a:endParaRPr lang="it-IT"/>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1" i="0" u="none" strike="noStrike" kern="1200" baseline="0">
                <a:solidFill>
                  <a:schemeClr val="dk1">
                    <a:lumMod val="75000"/>
                    <a:lumOff val="25000"/>
                  </a:schemeClr>
                </a:solidFill>
                <a:latin typeface="+mn-lt"/>
                <a:ea typeface="+mn-ea"/>
                <a:cs typeface="+mn-cs"/>
              </a:defRPr>
            </a:pPr>
            <a:r>
              <a:rPr lang="it-IT" sz="3200" b="1" i="0" baseline="0" dirty="0">
                <a:effectLst/>
              </a:rPr>
              <a:t>Learning from pixels after 1 Million of steps </a:t>
            </a:r>
            <a:endParaRPr lang="it-IT" sz="3200" dirty="0">
              <a:effectLst/>
            </a:endParaRPr>
          </a:p>
        </c:rich>
      </c:tx>
      <c:overlay val="0"/>
      <c:spPr>
        <a:noFill/>
        <a:ln>
          <a:noFill/>
        </a:ln>
        <a:effectLst/>
      </c:spPr>
      <c:txPr>
        <a:bodyPr rot="0" spcFirstLastPara="1" vertOverflow="ellipsis" vert="horz" wrap="square" anchor="ctr" anchorCtr="1"/>
        <a:lstStyle/>
        <a:p>
          <a:pPr>
            <a:defRPr sz="1800" b="1" i="0" u="none" strike="noStrike" kern="1200" baseline="0">
              <a:solidFill>
                <a:schemeClr val="dk1">
                  <a:lumMod val="75000"/>
                  <a:lumOff val="25000"/>
                </a:schemeClr>
              </a:solidFill>
              <a:latin typeface="+mn-lt"/>
              <a:ea typeface="+mn-ea"/>
              <a:cs typeface="+mn-cs"/>
            </a:defRPr>
          </a:pPr>
          <a:endParaRPr lang="it-IT"/>
        </a:p>
      </c:txPr>
    </c:title>
    <c:autoTitleDeleted val="0"/>
    <c:plotArea>
      <c:layout/>
      <c:barChart>
        <c:barDir val="col"/>
        <c:grouping val="clustered"/>
        <c:varyColors val="0"/>
        <c:ser>
          <c:idx val="0"/>
          <c:order val="0"/>
          <c:tx>
            <c:strRef>
              <c:f>Foglio1!$B$76</c:f>
              <c:strCache>
                <c:ptCount val="1"/>
                <c:pt idx="0">
                  <c:v>My PlaNet</c:v>
                </c:pt>
              </c:strCache>
            </c:strRef>
          </c:tx>
          <c:spPr>
            <a:solidFill>
              <a:schemeClr val="accent1">
                <a:alpha val="85000"/>
              </a:schemeClr>
            </a:solidFill>
            <a:ln w="9525" cap="flat" cmpd="sng" algn="ctr">
              <a:solidFill>
                <a:schemeClr val="lt1">
                  <a:alpha val="50000"/>
                </a:schemeClr>
              </a:solidFill>
              <a:round/>
            </a:ln>
            <a:effectLst/>
          </c:spPr>
          <c:invertIfNegative val="0"/>
          <c:dLbls>
            <c:dLbl>
              <c:idx val="0"/>
              <c:tx>
                <c:rich>
                  <a:bodyPr/>
                  <a:lstStyle/>
                  <a:p>
                    <a:fld id="{8B8D3AAE-E445-4AA1-8725-8231AF201D3E}" type="VALUE">
                      <a:rPr lang="en-US" sz="2800"/>
                      <a:pPr/>
                      <a:t>[VALORE]</a:t>
                    </a:fld>
                    <a:endParaRPr lang="it-IT"/>
                  </a:p>
                </c:rich>
              </c:tx>
              <c:dLblPos val="in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4-8B96-4269-9663-E4D2DE6890C0}"/>
                </c:ext>
              </c:extLst>
            </c:dLbl>
            <c:spPr>
              <a:noFill/>
              <a:ln>
                <a:noFill/>
              </a:ln>
              <a:effectLst/>
            </c:spPr>
            <c:txPr>
              <a:bodyPr rot="0" spcFirstLastPara="1" vertOverflow="ellipsis" vert="horz" wrap="square" lIns="38100" tIns="19050" rIns="38100" bIns="19050" anchor="ctr" anchorCtr="1">
                <a:spAutoFit/>
              </a:bodyPr>
              <a:lstStyle/>
              <a:p>
                <a:pPr>
                  <a:defRPr lang="en-US" sz="2800" b="1" i="0" u="none" strike="noStrike" kern="1200" baseline="0">
                    <a:solidFill>
                      <a:prstClr val="white"/>
                    </a:solidFill>
                    <a:latin typeface="+mn-lt"/>
                    <a:ea typeface="+mn-ea"/>
                    <a:cs typeface="+mn-cs"/>
                  </a:defRPr>
                </a:pPr>
                <a:endParaRPr lang="it-IT"/>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Foglio1!$A$77:$A$80</c:f>
              <c:strCache>
                <c:ptCount val="4"/>
                <c:pt idx="0">
                  <c:v>cartpole</c:v>
                </c:pt>
                <c:pt idx="1">
                  <c:v>reacher</c:v>
                </c:pt>
                <c:pt idx="2">
                  <c:v>cheetah</c:v>
                </c:pt>
                <c:pt idx="3">
                  <c:v>walker</c:v>
                </c:pt>
              </c:strCache>
            </c:strRef>
          </c:cat>
          <c:val>
            <c:numRef>
              <c:f>Foglio1!$B$77:$B$80</c:f>
              <c:numCache>
                <c:formatCode>General</c:formatCode>
                <c:ptCount val="4"/>
                <c:pt idx="0">
                  <c:v>823</c:v>
                </c:pt>
                <c:pt idx="1">
                  <c:v>984</c:v>
                </c:pt>
                <c:pt idx="2">
                  <c:v>635</c:v>
                </c:pt>
                <c:pt idx="3">
                  <c:v>946</c:v>
                </c:pt>
              </c:numCache>
            </c:numRef>
          </c:val>
          <c:extLst>
            <c:ext xmlns:c16="http://schemas.microsoft.com/office/drawing/2014/chart" uri="{C3380CC4-5D6E-409C-BE32-E72D297353CC}">
              <c16:uniqueId val="{00000000-8B96-4269-9663-E4D2DE6890C0}"/>
            </c:ext>
          </c:extLst>
        </c:ser>
        <c:ser>
          <c:idx val="1"/>
          <c:order val="1"/>
          <c:tx>
            <c:strRef>
              <c:f>Foglio1!$C$76</c:f>
              <c:strCache>
                <c:ptCount val="1"/>
                <c:pt idx="0">
                  <c:v>PlaNet (SOA)</c:v>
                </c:pt>
              </c:strCache>
            </c:strRef>
          </c:tx>
          <c:spPr>
            <a:solidFill>
              <a:schemeClr val="accent2">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lang="en-US" sz="2800" b="1" i="0" u="none" strike="noStrike" kern="1200" baseline="0">
                    <a:solidFill>
                      <a:prstClr val="white"/>
                    </a:solidFill>
                    <a:latin typeface="+mn-lt"/>
                    <a:ea typeface="+mn-ea"/>
                    <a:cs typeface="+mn-cs"/>
                  </a:defRPr>
                </a:pPr>
                <a:endParaRPr lang="it-IT"/>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Foglio1!$A$77:$A$80</c:f>
              <c:strCache>
                <c:ptCount val="4"/>
                <c:pt idx="0">
                  <c:v>cartpole</c:v>
                </c:pt>
                <c:pt idx="1">
                  <c:v>reacher</c:v>
                </c:pt>
                <c:pt idx="2">
                  <c:v>cheetah</c:v>
                </c:pt>
                <c:pt idx="3">
                  <c:v>walker</c:v>
                </c:pt>
              </c:strCache>
            </c:strRef>
          </c:cat>
          <c:val>
            <c:numRef>
              <c:f>Foglio1!$C$77:$C$80</c:f>
              <c:numCache>
                <c:formatCode>General</c:formatCode>
                <c:ptCount val="4"/>
                <c:pt idx="0">
                  <c:v>821</c:v>
                </c:pt>
                <c:pt idx="1">
                  <c:v>832</c:v>
                </c:pt>
                <c:pt idx="2">
                  <c:v>662</c:v>
                </c:pt>
                <c:pt idx="3">
                  <c:v>951</c:v>
                </c:pt>
              </c:numCache>
            </c:numRef>
          </c:val>
          <c:extLst>
            <c:ext xmlns:c16="http://schemas.microsoft.com/office/drawing/2014/chart" uri="{C3380CC4-5D6E-409C-BE32-E72D297353CC}">
              <c16:uniqueId val="{00000001-8B96-4269-9663-E4D2DE6890C0}"/>
            </c:ext>
          </c:extLst>
        </c:ser>
        <c:ser>
          <c:idx val="2"/>
          <c:order val="2"/>
          <c:tx>
            <c:strRef>
              <c:f>Foglio1!$D$76</c:f>
              <c:strCache>
                <c:ptCount val="1"/>
                <c:pt idx="0">
                  <c:v>Dreamer</c:v>
                </c:pt>
              </c:strCache>
            </c:strRef>
          </c:tx>
          <c:spPr>
            <a:solidFill>
              <a:schemeClr val="accent3">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lang="en-US" sz="2800" b="1" i="0" u="none" strike="noStrike" kern="1200" baseline="0">
                    <a:solidFill>
                      <a:prstClr val="white"/>
                    </a:solidFill>
                    <a:latin typeface="+mn-lt"/>
                    <a:ea typeface="+mn-ea"/>
                    <a:cs typeface="+mn-cs"/>
                  </a:defRPr>
                </a:pPr>
                <a:endParaRPr lang="it-IT"/>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Foglio1!$A$77:$A$80</c:f>
              <c:strCache>
                <c:ptCount val="4"/>
                <c:pt idx="0">
                  <c:v>cartpole</c:v>
                </c:pt>
                <c:pt idx="1">
                  <c:v>reacher</c:v>
                </c:pt>
                <c:pt idx="2">
                  <c:v>cheetah</c:v>
                </c:pt>
                <c:pt idx="3">
                  <c:v>walker</c:v>
                </c:pt>
              </c:strCache>
            </c:strRef>
          </c:cat>
          <c:val>
            <c:numRef>
              <c:f>Foglio1!$D$77:$D$80</c:f>
              <c:numCache>
                <c:formatCode>General</c:formatCode>
                <c:ptCount val="4"/>
                <c:pt idx="0">
                  <c:v>833</c:v>
                </c:pt>
                <c:pt idx="1">
                  <c:v>935</c:v>
                </c:pt>
                <c:pt idx="2">
                  <c:v>894</c:v>
                </c:pt>
                <c:pt idx="3">
                  <c:v>961</c:v>
                </c:pt>
              </c:numCache>
            </c:numRef>
          </c:val>
          <c:extLst>
            <c:ext xmlns:c16="http://schemas.microsoft.com/office/drawing/2014/chart" uri="{C3380CC4-5D6E-409C-BE32-E72D297353CC}">
              <c16:uniqueId val="{00000002-8B96-4269-9663-E4D2DE6890C0}"/>
            </c:ext>
          </c:extLst>
        </c:ser>
        <c:dLbls>
          <c:dLblPos val="inEnd"/>
          <c:showLegendKey val="0"/>
          <c:showVal val="1"/>
          <c:showCatName val="0"/>
          <c:showSerName val="0"/>
          <c:showPercent val="0"/>
          <c:showBubbleSize val="0"/>
        </c:dLbls>
        <c:gapWidth val="65"/>
        <c:axId val="794328128"/>
        <c:axId val="786998176"/>
      </c:barChart>
      <c:catAx>
        <c:axId val="794328128"/>
        <c:scaling>
          <c:orientation val="minMax"/>
        </c:scaling>
        <c:delete val="0"/>
        <c:axPos val="b"/>
        <c:numFmt formatCode="General" sourceLinked="1"/>
        <c:majorTickMark val="none"/>
        <c:minorTickMark val="none"/>
        <c:tickLblPos val="nextTo"/>
        <c:spPr>
          <a:noFill/>
          <a:ln w="19050" cap="flat" cmpd="sng" algn="ctr">
            <a:solidFill>
              <a:schemeClr val="dk1">
                <a:lumMod val="75000"/>
                <a:lumOff val="25000"/>
              </a:schemeClr>
            </a:solidFill>
            <a:round/>
          </a:ln>
          <a:effectLst/>
        </c:spPr>
        <c:txPr>
          <a:bodyPr rot="-60000000" spcFirstLastPara="1" vertOverflow="ellipsis" vert="horz" wrap="square" anchor="ctr" anchorCtr="1"/>
          <a:lstStyle/>
          <a:p>
            <a:pPr>
              <a:defRPr sz="2000" b="0" i="0" u="none" strike="noStrike" kern="1200" cap="all" baseline="0">
                <a:solidFill>
                  <a:schemeClr val="dk1">
                    <a:lumMod val="75000"/>
                    <a:lumOff val="25000"/>
                  </a:schemeClr>
                </a:solidFill>
                <a:latin typeface="+mn-lt"/>
                <a:ea typeface="+mn-ea"/>
                <a:cs typeface="+mn-cs"/>
              </a:defRPr>
            </a:pPr>
            <a:endParaRPr lang="it-IT"/>
          </a:p>
        </c:txPr>
        <c:crossAx val="786998176"/>
        <c:crosses val="autoZero"/>
        <c:auto val="1"/>
        <c:lblAlgn val="ctr"/>
        <c:lblOffset val="100"/>
        <c:noMultiLvlLbl val="0"/>
      </c:catAx>
      <c:valAx>
        <c:axId val="786998176"/>
        <c:scaling>
          <c:orientation val="minMax"/>
        </c:scaling>
        <c:delete val="1"/>
        <c:axPos val="l"/>
        <c:majorGridlines>
          <c:spPr>
            <a:ln w="9525" cap="flat" cmpd="sng" algn="ctr">
              <a:gradFill>
                <a:gsLst>
                  <a:gs pos="100000">
                    <a:schemeClr val="dk1">
                      <a:lumMod val="95000"/>
                      <a:lumOff val="5000"/>
                      <a:alpha val="42000"/>
                    </a:schemeClr>
                  </a:gs>
                  <a:gs pos="0">
                    <a:schemeClr val="lt1">
                      <a:lumMod val="75000"/>
                      <a:alpha val="36000"/>
                    </a:schemeClr>
                  </a:gs>
                </a:gsLst>
                <a:lin ang="5400000" scaled="0"/>
              </a:gradFill>
              <a:round/>
            </a:ln>
            <a:effectLst/>
          </c:spPr>
        </c:majorGridlines>
        <c:numFmt formatCode="General" sourceLinked="1"/>
        <c:majorTickMark val="none"/>
        <c:minorTickMark val="none"/>
        <c:tickLblPos val="nextTo"/>
        <c:crossAx val="794328128"/>
        <c:crosses val="autoZero"/>
        <c:crossBetween val="between"/>
      </c:valAx>
      <c:spPr>
        <a:noFill/>
        <a:ln>
          <a:noFill/>
        </a:ln>
        <a:effectLst/>
      </c:spPr>
    </c:plotArea>
    <c:legend>
      <c:legendPos val="b"/>
      <c:overlay val="0"/>
      <c:spPr>
        <a:solidFill>
          <a:schemeClr val="lt1">
            <a:lumMod val="95000"/>
            <a:alpha val="39000"/>
          </a:schemeClr>
        </a:solidFill>
        <a:ln>
          <a:noFill/>
        </a:ln>
        <a:effectLst/>
      </c:spPr>
      <c:txPr>
        <a:bodyPr rot="0" spcFirstLastPara="1" vertOverflow="ellipsis" vert="horz" wrap="square" anchor="ctr" anchorCtr="1"/>
        <a:lstStyle/>
        <a:p>
          <a:pPr>
            <a:defRPr sz="2000" b="0" i="0" u="none" strike="noStrike" kern="1200" baseline="0">
              <a:solidFill>
                <a:schemeClr val="dk1">
                  <a:lumMod val="75000"/>
                  <a:lumOff val="25000"/>
                </a:schemeClr>
              </a:solidFill>
              <a:latin typeface="+mn-lt"/>
              <a:ea typeface="+mn-ea"/>
              <a:cs typeface="+mn-cs"/>
            </a:defRPr>
          </a:pPr>
          <a:endParaRPr lang="it-IT"/>
        </a:p>
      </c:txPr>
    </c:legend>
    <c:plotVisOnly val="1"/>
    <c:dispBlanksAs val="gap"/>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a:glow rad="139700">
        <a:schemeClr val="accent4">
          <a:satMod val="175000"/>
          <a:alpha val="40000"/>
        </a:schemeClr>
      </a:glow>
    </a:effectLst>
  </c:spPr>
  <c:txPr>
    <a:bodyPr/>
    <a:lstStyle/>
    <a:p>
      <a:pPr>
        <a:defRPr/>
      </a:pPr>
      <a:endParaRPr lang="it-IT"/>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200" b="1" i="0" u="none" strike="noStrike" kern="1200" baseline="0">
                <a:solidFill>
                  <a:schemeClr val="dk1">
                    <a:lumMod val="75000"/>
                    <a:lumOff val="25000"/>
                  </a:schemeClr>
                </a:solidFill>
                <a:latin typeface="+mn-lt"/>
                <a:ea typeface="+mn-ea"/>
                <a:cs typeface="+mn-cs"/>
              </a:defRPr>
            </a:pPr>
            <a:r>
              <a:rPr lang="it-IT" sz="3200" dirty="0"/>
              <a:t>Learning from pixels after 500K steps</a:t>
            </a:r>
          </a:p>
        </c:rich>
      </c:tx>
      <c:overlay val="0"/>
      <c:spPr>
        <a:noFill/>
        <a:ln>
          <a:noFill/>
        </a:ln>
        <a:effectLst/>
      </c:spPr>
      <c:txPr>
        <a:bodyPr rot="0" spcFirstLastPara="1" vertOverflow="ellipsis" vert="horz" wrap="square" anchor="ctr" anchorCtr="1"/>
        <a:lstStyle/>
        <a:p>
          <a:pPr>
            <a:defRPr sz="2200" b="1" i="0" u="none" strike="noStrike" kern="1200" baseline="0">
              <a:solidFill>
                <a:schemeClr val="dk1">
                  <a:lumMod val="75000"/>
                  <a:lumOff val="25000"/>
                </a:schemeClr>
              </a:solidFill>
              <a:latin typeface="+mn-lt"/>
              <a:ea typeface="+mn-ea"/>
              <a:cs typeface="+mn-cs"/>
            </a:defRPr>
          </a:pPr>
          <a:endParaRPr lang="it-IT"/>
        </a:p>
      </c:txPr>
    </c:title>
    <c:autoTitleDeleted val="0"/>
    <c:plotArea>
      <c:layout/>
      <c:barChart>
        <c:barDir val="col"/>
        <c:grouping val="clustered"/>
        <c:varyColors val="0"/>
        <c:ser>
          <c:idx val="0"/>
          <c:order val="0"/>
          <c:tx>
            <c:strRef>
              <c:f>Foglio1!$B$41</c:f>
              <c:strCache>
                <c:ptCount val="1"/>
                <c:pt idx="0">
                  <c:v>My_PlaNet</c:v>
                </c:pt>
              </c:strCache>
            </c:strRef>
          </c:tx>
          <c:spPr>
            <a:solidFill>
              <a:schemeClr val="accent1">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lang="en-US" sz="2400" b="1" i="0" u="none" strike="noStrike" kern="1200" baseline="0">
                    <a:solidFill>
                      <a:prstClr val="white"/>
                    </a:solidFill>
                    <a:latin typeface="+mn-lt"/>
                    <a:ea typeface="+mn-ea"/>
                    <a:cs typeface="+mn-cs"/>
                  </a:defRPr>
                </a:pPr>
                <a:endParaRPr lang="it-IT"/>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Foglio1!$A$42:$A$45</c:f>
              <c:strCache>
                <c:ptCount val="4"/>
                <c:pt idx="0">
                  <c:v>cartpole</c:v>
                </c:pt>
                <c:pt idx="1">
                  <c:v>reacher</c:v>
                </c:pt>
                <c:pt idx="2">
                  <c:v>cheetah</c:v>
                </c:pt>
                <c:pt idx="3">
                  <c:v>walker</c:v>
                </c:pt>
              </c:strCache>
            </c:strRef>
          </c:cat>
          <c:val>
            <c:numRef>
              <c:f>Foglio1!$B$42:$B$45</c:f>
              <c:numCache>
                <c:formatCode>General</c:formatCode>
                <c:ptCount val="4"/>
                <c:pt idx="0">
                  <c:v>731</c:v>
                </c:pt>
                <c:pt idx="1">
                  <c:v>967</c:v>
                </c:pt>
                <c:pt idx="2">
                  <c:v>580</c:v>
                </c:pt>
                <c:pt idx="3">
                  <c:v>941</c:v>
                </c:pt>
              </c:numCache>
            </c:numRef>
          </c:val>
          <c:extLst>
            <c:ext xmlns:c16="http://schemas.microsoft.com/office/drawing/2014/chart" uri="{C3380CC4-5D6E-409C-BE32-E72D297353CC}">
              <c16:uniqueId val="{00000000-A483-4D70-8B90-820BE8709F03}"/>
            </c:ext>
          </c:extLst>
        </c:ser>
        <c:ser>
          <c:idx val="1"/>
          <c:order val="1"/>
          <c:tx>
            <c:strRef>
              <c:f>Foglio1!$C$41</c:f>
              <c:strCache>
                <c:ptCount val="1"/>
                <c:pt idx="0">
                  <c:v>pixel sac</c:v>
                </c:pt>
              </c:strCache>
            </c:strRef>
          </c:tx>
          <c:spPr>
            <a:solidFill>
              <a:schemeClr val="accent2">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lang="en-US" sz="2400" b="1" i="0" u="none" strike="noStrike" kern="1200" baseline="0">
                    <a:solidFill>
                      <a:prstClr val="white"/>
                    </a:solidFill>
                    <a:latin typeface="+mn-lt"/>
                    <a:ea typeface="+mn-ea"/>
                    <a:cs typeface="+mn-cs"/>
                  </a:defRPr>
                </a:pPr>
                <a:endParaRPr lang="it-IT"/>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Foglio1!$A$42:$A$45</c:f>
              <c:strCache>
                <c:ptCount val="4"/>
                <c:pt idx="0">
                  <c:v>cartpole</c:v>
                </c:pt>
                <c:pt idx="1">
                  <c:v>reacher</c:v>
                </c:pt>
                <c:pt idx="2">
                  <c:v>cheetah</c:v>
                </c:pt>
                <c:pt idx="3">
                  <c:v>walker</c:v>
                </c:pt>
              </c:strCache>
            </c:strRef>
          </c:cat>
          <c:val>
            <c:numRef>
              <c:f>Foglio1!$C$42:$C$45</c:f>
              <c:numCache>
                <c:formatCode>General</c:formatCode>
                <c:ptCount val="4"/>
                <c:pt idx="0">
                  <c:v>419</c:v>
                </c:pt>
                <c:pt idx="1">
                  <c:v>145</c:v>
                </c:pt>
                <c:pt idx="2">
                  <c:v>197</c:v>
                </c:pt>
                <c:pt idx="3">
                  <c:v>42</c:v>
                </c:pt>
              </c:numCache>
            </c:numRef>
          </c:val>
          <c:extLst>
            <c:ext xmlns:c16="http://schemas.microsoft.com/office/drawing/2014/chart" uri="{C3380CC4-5D6E-409C-BE32-E72D297353CC}">
              <c16:uniqueId val="{00000001-A483-4D70-8B90-820BE8709F03}"/>
            </c:ext>
          </c:extLst>
        </c:ser>
        <c:ser>
          <c:idx val="2"/>
          <c:order val="2"/>
          <c:tx>
            <c:strRef>
              <c:f>Foglio1!$D$41</c:f>
              <c:strCache>
                <c:ptCount val="1"/>
                <c:pt idx="0">
                  <c:v>D4PG pixels</c:v>
                </c:pt>
              </c:strCache>
            </c:strRef>
          </c:tx>
          <c:spPr>
            <a:solidFill>
              <a:schemeClr val="accent3">
                <a:alpha val="85000"/>
              </a:schemeClr>
            </a:solidFill>
            <a:ln w="57150" cap="flat" cmpd="sng" algn="ctr">
              <a:solidFill>
                <a:srgbClr val="FF0000"/>
              </a:solidFill>
              <a:round/>
            </a:ln>
            <a:effectLst/>
          </c:spPr>
          <c:invertIfNegative val="0"/>
          <c:dLbls>
            <c:dLbl>
              <c:idx val="0"/>
              <c:tx>
                <c:rich>
                  <a:bodyPr/>
                  <a:lstStyle/>
                  <a:p>
                    <a:fld id="{A805A85F-3E80-445F-95D2-00F630C75271}" type="VALUE">
                      <a:rPr lang="en-US" sz="2400"/>
                      <a:pPr/>
                      <a:t>[VALORE]</a:t>
                    </a:fld>
                    <a:endParaRPr lang="it-IT"/>
                  </a:p>
                </c:rich>
              </c:tx>
              <c:dLblPos val="in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4-A483-4D70-8B90-820BE8709F03}"/>
                </c:ext>
              </c:extLst>
            </c:dLbl>
            <c:spPr>
              <a:noFill/>
              <a:ln>
                <a:noFill/>
              </a:ln>
              <a:effectLst/>
            </c:spPr>
            <c:txPr>
              <a:bodyPr rot="0" spcFirstLastPara="1" vertOverflow="ellipsis" vert="horz" wrap="square" lIns="38100" tIns="19050" rIns="38100" bIns="19050" anchor="ctr" anchorCtr="1">
                <a:spAutoFit/>
              </a:bodyPr>
              <a:lstStyle/>
              <a:p>
                <a:pPr>
                  <a:defRPr lang="en-US" sz="2400" b="1" i="0" u="none" strike="noStrike" kern="1200" baseline="0">
                    <a:solidFill>
                      <a:prstClr val="white"/>
                    </a:solidFill>
                    <a:latin typeface="+mn-lt"/>
                    <a:ea typeface="+mn-ea"/>
                    <a:cs typeface="+mn-cs"/>
                  </a:defRPr>
                </a:pPr>
                <a:endParaRPr lang="it-IT"/>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Foglio1!$A$42:$A$45</c:f>
              <c:strCache>
                <c:ptCount val="4"/>
                <c:pt idx="0">
                  <c:v>cartpole</c:v>
                </c:pt>
                <c:pt idx="1">
                  <c:v>reacher</c:v>
                </c:pt>
                <c:pt idx="2">
                  <c:v>cheetah</c:v>
                </c:pt>
                <c:pt idx="3">
                  <c:v>walker</c:v>
                </c:pt>
              </c:strCache>
            </c:strRef>
          </c:cat>
          <c:val>
            <c:numRef>
              <c:f>Foglio1!$D$42:$D$45</c:f>
              <c:numCache>
                <c:formatCode>General</c:formatCode>
                <c:ptCount val="4"/>
                <c:pt idx="0">
                  <c:v>862</c:v>
                </c:pt>
                <c:pt idx="1">
                  <c:v>967</c:v>
                </c:pt>
                <c:pt idx="2">
                  <c:v>524</c:v>
                </c:pt>
                <c:pt idx="3">
                  <c:v>968</c:v>
                </c:pt>
              </c:numCache>
            </c:numRef>
          </c:val>
          <c:extLst>
            <c:ext xmlns:c16="http://schemas.microsoft.com/office/drawing/2014/chart" uri="{C3380CC4-5D6E-409C-BE32-E72D297353CC}">
              <c16:uniqueId val="{00000002-A483-4D70-8B90-820BE8709F03}"/>
            </c:ext>
          </c:extLst>
        </c:ser>
        <c:dLbls>
          <c:dLblPos val="inEnd"/>
          <c:showLegendKey val="0"/>
          <c:showVal val="1"/>
          <c:showCatName val="0"/>
          <c:showSerName val="0"/>
          <c:showPercent val="0"/>
          <c:showBubbleSize val="0"/>
        </c:dLbls>
        <c:gapWidth val="65"/>
        <c:axId val="20934911"/>
        <c:axId val="105912943"/>
      </c:barChart>
      <c:catAx>
        <c:axId val="20934911"/>
        <c:scaling>
          <c:orientation val="minMax"/>
        </c:scaling>
        <c:delete val="0"/>
        <c:axPos val="b"/>
        <c:numFmt formatCode="General" sourceLinked="1"/>
        <c:majorTickMark val="none"/>
        <c:minorTickMark val="none"/>
        <c:tickLblPos val="nextTo"/>
        <c:spPr>
          <a:noFill/>
          <a:ln w="19050" cap="flat" cmpd="sng" algn="ctr">
            <a:solidFill>
              <a:schemeClr val="dk1">
                <a:lumMod val="75000"/>
                <a:lumOff val="25000"/>
              </a:schemeClr>
            </a:solidFill>
            <a:round/>
          </a:ln>
          <a:effectLst/>
        </c:spPr>
        <c:txPr>
          <a:bodyPr rot="-60000000" spcFirstLastPara="1" vertOverflow="ellipsis" vert="horz" wrap="square" anchor="ctr" anchorCtr="1"/>
          <a:lstStyle/>
          <a:p>
            <a:pPr>
              <a:defRPr sz="2000" b="0" i="0" u="none" strike="noStrike" kern="1200" cap="all" baseline="0">
                <a:solidFill>
                  <a:schemeClr val="dk1">
                    <a:lumMod val="75000"/>
                    <a:lumOff val="25000"/>
                  </a:schemeClr>
                </a:solidFill>
                <a:latin typeface="+mn-lt"/>
                <a:ea typeface="+mn-ea"/>
                <a:cs typeface="+mn-cs"/>
              </a:defRPr>
            </a:pPr>
            <a:endParaRPr lang="it-IT"/>
          </a:p>
        </c:txPr>
        <c:crossAx val="105912943"/>
        <c:crosses val="autoZero"/>
        <c:auto val="1"/>
        <c:lblAlgn val="ctr"/>
        <c:lblOffset val="100"/>
        <c:noMultiLvlLbl val="0"/>
      </c:catAx>
      <c:valAx>
        <c:axId val="105912943"/>
        <c:scaling>
          <c:orientation val="minMax"/>
        </c:scaling>
        <c:delete val="1"/>
        <c:axPos val="l"/>
        <c:majorGridlines>
          <c:spPr>
            <a:ln w="9525" cap="flat" cmpd="sng" algn="ctr">
              <a:gradFill>
                <a:gsLst>
                  <a:gs pos="100000">
                    <a:schemeClr val="dk1">
                      <a:lumMod val="95000"/>
                      <a:lumOff val="5000"/>
                      <a:alpha val="42000"/>
                    </a:schemeClr>
                  </a:gs>
                  <a:gs pos="0">
                    <a:schemeClr val="lt1">
                      <a:lumMod val="75000"/>
                      <a:alpha val="36000"/>
                    </a:schemeClr>
                  </a:gs>
                </a:gsLst>
                <a:lin ang="5400000" scaled="0"/>
              </a:gradFill>
              <a:round/>
            </a:ln>
            <a:effectLst/>
          </c:spPr>
        </c:majorGridlines>
        <c:numFmt formatCode="General" sourceLinked="1"/>
        <c:majorTickMark val="none"/>
        <c:minorTickMark val="none"/>
        <c:tickLblPos val="nextTo"/>
        <c:crossAx val="20934911"/>
        <c:crosses val="autoZero"/>
        <c:crossBetween val="between"/>
      </c:valAx>
      <c:spPr>
        <a:noFill/>
        <a:ln>
          <a:noFill/>
        </a:ln>
        <a:effectLst/>
      </c:spPr>
    </c:plotArea>
    <c:legend>
      <c:legendPos val="b"/>
      <c:overlay val="0"/>
      <c:spPr>
        <a:solidFill>
          <a:schemeClr val="lt1">
            <a:lumMod val="95000"/>
            <a:alpha val="39000"/>
          </a:schemeClr>
        </a:solidFill>
        <a:ln>
          <a:noFill/>
        </a:ln>
        <a:effectLst/>
      </c:spPr>
      <c:txPr>
        <a:bodyPr rot="0" spcFirstLastPara="1" vertOverflow="ellipsis" vert="horz" wrap="square" anchor="ctr" anchorCtr="1"/>
        <a:lstStyle/>
        <a:p>
          <a:pPr>
            <a:defRPr sz="2000" b="0" i="0" u="none" strike="noStrike" kern="1200" baseline="0">
              <a:solidFill>
                <a:schemeClr val="dk1">
                  <a:lumMod val="75000"/>
                  <a:lumOff val="25000"/>
                </a:schemeClr>
              </a:solidFill>
              <a:latin typeface="+mn-lt"/>
              <a:ea typeface="+mn-ea"/>
              <a:cs typeface="+mn-cs"/>
            </a:defRPr>
          </a:pPr>
          <a:endParaRPr lang="it-IT"/>
        </a:p>
      </c:txPr>
    </c:legend>
    <c:plotVisOnly val="1"/>
    <c:dispBlanksAs val="gap"/>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a:glow rad="139700">
        <a:schemeClr val="accent4">
          <a:satMod val="175000"/>
          <a:alpha val="40000"/>
        </a:schemeClr>
      </a:glow>
    </a:effectLst>
  </c:spPr>
  <c:txPr>
    <a:bodyPr/>
    <a:lstStyle/>
    <a:p>
      <a:pPr>
        <a:defRPr/>
      </a:pPr>
      <a:endParaRPr lang="it-IT"/>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1" i="0" u="none" strike="noStrike" kern="1200" baseline="0">
                <a:solidFill>
                  <a:schemeClr val="dk1">
                    <a:lumMod val="75000"/>
                    <a:lumOff val="25000"/>
                  </a:schemeClr>
                </a:solidFill>
                <a:latin typeface="+mn-lt"/>
                <a:ea typeface="+mn-ea"/>
                <a:cs typeface="+mn-cs"/>
              </a:defRPr>
            </a:pPr>
            <a:r>
              <a:rPr lang="it-IT" sz="3600" b="1" i="0" baseline="0" dirty="0" err="1">
                <a:effectLst/>
              </a:rPr>
              <a:t>PlaNet</a:t>
            </a:r>
            <a:r>
              <a:rPr lang="it-IT" sz="3600" b="1" i="0" baseline="0" dirty="0">
                <a:effectLst/>
              </a:rPr>
              <a:t> (pixels) vs Model-free (state) after 500k steps </a:t>
            </a:r>
            <a:endParaRPr lang="it-IT" sz="3600" dirty="0">
              <a:effectLst/>
            </a:endParaRPr>
          </a:p>
        </c:rich>
      </c:tx>
      <c:layout>
        <c:manualLayout>
          <c:xMode val="edge"/>
          <c:yMode val="edge"/>
          <c:x val="0.12850241545893717"/>
          <c:y val="2.5248302797010978E-2"/>
        </c:manualLayout>
      </c:layout>
      <c:overlay val="0"/>
      <c:spPr>
        <a:noFill/>
        <a:ln>
          <a:noFill/>
        </a:ln>
        <a:effectLst/>
      </c:spPr>
      <c:txPr>
        <a:bodyPr rot="0" spcFirstLastPara="1" vertOverflow="ellipsis" vert="horz" wrap="square" anchor="ctr" anchorCtr="1"/>
        <a:lstStyle/>
        <a:p>
          <a:pPr>
            <a:defRPr sz="1800" b="1" i="0" u="none" strike="noStrike" kern="1200" baseline="0">
              <a:solidFill>
                <a:schemeClr val="dk1">
                  <a:lumMod val="75000"/>
                  <a:lumOff val="25000"/>
                </a:schemeClr>
              </a:solidFill>
              <a:latin typeface="+mn-lt"/>
              <a:ea typeface="+mn-ea"/>
              <a:cs typeface="+mn-cs"/>
            </a:defRPr>
          </a:pPr>
          <a:endParaRPr lang="it-IT"/>
        </a:p>
      </c:txPr>
    </c:title>
    <c:autoTitleDeleted val="0"/>
    <c:plotArea>
      <c:layout>
        <c:manualLayout>
          <c:layoutTarget val="inner"/>
          <c:xMode val="edge"/>
          <c:yMode val="edge"/>
          <c:x val="1.6162406069104376E-2"/>
          <c:y val="0.12445348304971812"/>
          <c:w val="0.97274866840084229"/>
          <c:h val="0.68069518573995202"/>
        </c:manualLayout>
      </c:layout>
      <c:barChart>
        <c:barDir val="col"/>
        <c:grouping val="clustered"/>
        <c:varyColors val="0"/>
        <c:ser>
          <c:idx val="0"/>
          <c:order val="0"/>
          <c:tx>
            <c:strRef>
              <c:f>Foglio1!$B$47</c:f>
              <c:strCache>
                <c:ptCount val="1"/>
                <c:pt idx="0">
                  <c:v>My Planet (Pixels)</c:v>
                </c:pt>
              </c:strCache>
            </c:strRef>
          </c:tx>
          <c:spPr>
            <a:solidFill>
              <a:schemeClr val="accent1">
                <a:alpha val="85000"/>
              </a:schemeClr>
            </a:solidFill>
            <a:ln w="9525" cap="flat" cmpd="sng" algn="ctr">
              <a:solidFill>
                <a:schemeClr val="lt1">
                  <a:alpha val="50000"/>
                </a:schemeClr>
              </a:solidFill>
              <a:round/>
            </a:ln>
            <a:effectLst/>
          </c:spPr>
          <c:invertIfNegative val="0"/>
          <c:dLbls>
            <c:dLbl>
              <c:idx val="0"/>
              <c:tx>
                <c:rich>
                  <a:bodyPr/>
                  <a:lstStyle/>
                  <a:p>
                    <a:fld id="{CD727022-775C-4147-B826-E0180A48293D}" type="VALUE">
                      <a:rPr lang="en-US" sz="2400"/>
                      <a:pPr/>
                      <a:t>[VALORE]</a:t>
                    </a:fld>
                    <a:endParaRPr lang="it-IT"/>
                  </a:p>
                </c:rich>
              </c:tx>
              <c:dLblPos val="in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6-1E8F-4891-83C9-871F553791D9}"/>
                </c:ext>
              </c:extLst>
            </c:dLbl>
            <c:spPr>
              <a:noFill/>
              <a:ln>
                <a:noFill/>
              </a:ln>
              <a:effectLst/>
            </c:spPr>
            <c:txPr>
              <a:bodyPr rot="0" spcFirstLastPara="1" vertOverflow="ellipsis" vert="horz" wrap="square" lIns="38100" tIns="19050" rIns="38100" bIns="19050" anchor="ctr" anchorCtr="1">
                <a:spAutoFit/>
              </a:bodyPr>
              <a:lstStyle/>
              <a:p>
                <a:pPr>
                  <a:defRPr lang="en-US" sz="2400" b="1" i="0" u="none" strike="noStrike" kern="1200" baseline="0">
                    <a:solidFill>
                      <a:prstClr val="white"/>
                    </a:solidFill>
                    <a:latin typeface="+mn-lt"/>
                    <a:ea typeface="+mn-ea"/>
                    <a:cs typeface="+mn-cs"/>
                  </a:defRPr>
                </a:pPr>
                <a:endParaRPr lang="it-IT"/>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Foglio1!$A$48:$A$51</c:f>
              <c:strCache>
                <c:ptCount val="4"/>
                <c:pt idx="0">
                  <c:v>cartpole</c:v>
                </c:pt>
                <c:pt idx="1">
                  <c:v>reacher</c:v>
                </c:pt>
                <c:pt idx="2">
                  <c:v>cheetah</c:v>
                </c:pt>
                <c:pt idx="3">
                  <c:v>walker</c:v>
                </c:pt>
              </c:strCache>
            </c:strRef>
          </c:cat>
          <c:val>
            <c:numRef>
              <c:f>Foglio1!$B$48:$B$51</c:f>
              <c:numCache>
                <c:formatCode>General</c:formatCode>
                <c:ptCount val="4"/>
                <c:pt idx="0">
                  <c:v>731</c:v>
                </c:pt>
                <c:pt idx="1">
                  <c:v>967</c:v>
                </c:pt>
                <c:pt idx="2">
                  <c:v>580</c:v>
                </c:pt>
                <c:pt idx="3">
                  <c:v>941</c:v>
                </c:pt>
              </c:numCache>
            </c:numRef>
          </c:val>
          <c:extLst>
            <c:ext xmlns:c16="http://schemas.microsoft.com/office/drawing/2014/chart" uri="{C3380CC4-5D6E-409C-BE32-E72D297353CC}">
              <c16:uniqueId val="{00000000-1E8F-4891-83C9-871F553791D9}"/>
            </c:ext>
          </c:extLst>
        </c:ser>
        <c:ser>
          <c:idx val="1"/>
          <c:order val="1"/>
          <c:tx>
            <c:strRef>
              <c:f>Foglio1!$C$47</c:f>
              <c:strCache>
                <c:ptCount val="1"/>
                <c:pt idx="0">
                  <c:v>SAC</c:v>
                </c:pt>
              </c:strCache>
            </c:strRef>
          </c:tx>
          <c:spPr>
            <a:solidFill>
              <a:schemeClr val="accent2">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lang="en-US" sz="2400" b="1" i="0" u="none" strike="noStrike" kern="1200" baseline="0">
                    <a:solidFill>
                      <a:prstClr val="white"/>
                    </a:solidFill>
                    <a:latin typeface="+mn-lt"/>
                    <a:ea typeface="+mn-ea"/>
                    <a:cs typeface="+mn-cs"/>
                  </a:defRPr>
                </a:pPr>
                <a:endParaRPr lang="it-IT"/>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Foglio1!$A$48:$A$51</c:f>
              <c:strCache>
                <c:ptCount val="4"/>
                <c:pt idx="0">
                  <c:v>cartpole</c:v>
                </c:pt>
                <c:pt idx="1">
                  <c:v>reacher</c:v>
                </c:pt>
                <c:pt idx="2">
                  <c:v>cheetah</c:v>
                </c:pt>
                <c:pt idx="3">
                  <c:v>walker</c:v>
                </c:pt>
              </c:strCache>
            </c:strRef>
          </c:cat>
          <c:val>
            <c:numRef>
              <c:f>Foglio1!$C$48:$C$51</c:f>
              <c:numCache>
                <c:formatCode>General</c:formatCode>
                <c:ptCount val="4"/>
                <c:pt idx="0">
                  <c:v>848</c:v>
                </c:pt>
                <c:pt idx="1">
                  <c:v>923</c:v>
                </c:pt>
                <c:pt idx="2">
                  <c:v>795</c:v>
                </c:pt>
                <c:pt idx="3">
                  <c:v>948</c:v>
                </c:pt>
              </c:numCache>
            </c:numRef>
          </c:val>
          <c:extLst>
            <c:ext xmlns:c16="http://schemas.microsoft.com/office/drawing/2014/chart" uri="{C3380CC4-5D6E-409C-BE32-E72D297353CC}">
              <c16:uniqueId val="{00000001-1E8F-4891-83C9-871F553791D9}"/>
            </c:ext>
          </c:extLst>
        </c:ser>
        <c:ser>
          <c:idx val="2"/>
          <c:order val="2"/>
          <c:tx>
            <c:strRef>
              <c:f>Foglio1!$D$47</c:f>
              <c:strCache>
                <c:ptCount val="1"/>
                <c:pt idx="0">
                  <c:v>DDPG </c:v>
                </c:pt>
              </c:strCache>
            </c:strRef>
          </c:tx>
          <c:spPr>
            <a:solidFill>
              <a:schemeClr val="accent3">
                <a:alpha val="85000"/>
              </a:schemeClr>
            </a:solidFill>
            <a:ln w="9525" cap="flat" cmpd="sng" algn="ctr">
              <a:solidFill>
                <a:schemeClr val="lt1">
                  <a:alpha val="50000"/>
                </a:schemeClr>
              </a:solidFill>
              <a:round/>
            </a:ln>
            <a:effectLst/>
          </c:spPr>
          <c:invertIfNegative val="0"/>
          <c:dLbls>
            <c:dLbl>
              <c:idx val="0"/>
              <c:tx>
                <c:rich>
                  <a:bodyPr/>
                  <a:lstStyle/>
                  <a:p>
                    <a:fld id="{41E6C229-4432-4643-AD16-9E4C5A93C828}" type="VALUE">
                      <a:rPr lang="en-US" sz="1800"/>
                      <a:pPr/>
                      <a:t>[VALORE]</a:t>
                    </a:fld>
                    <a:endParaRPr lang="it-IT"/>
                  </a:p>
                </c:rich>
              </c:tx>
              <c:dLblPos val="in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2-D2C7-46B5-A94D-AEFB4022D531}"/>
                </c:ext>
              </c:extLst>
            </c:dLbl>
            <c:dLbl>
              <c:idx val="1"/>
              <c:tx>
                <c:rich>
                  <a:bodyPr/>
                  <a:lstStyle/>
                  <a:p>
                    <a:fld id="{F1B1086E-C488-4822-9BF6-D8D70AF0BC11}" type="VALUE">
                      <a:rPr lang="en-US" sz="1600"/>
                      <a:pPr/>
                      <a:t>[VALORE]</a:t>
                    </a:fld>
                    <a:endParaRPr lang="it-IT"/>
                  </a:p>
                </c:rich>
              </c:tx>
              <c:dLblPos val="in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D2C7-46B5-A94D-AEFB4022D531}"/>
                </c:ext>
              </c:extLst>
            </c:dLbl>
            <c:spPr>
              <a:noFill/>
              <a:ln>
                <a:noFill/>
              </a:ln>
              <a:effectLst/>
            </c:spPr>
            <c:txPr>
              <a:bodyPr rot="0" spcFirstLastPara="1" vertOverflow="ellipsis" vert="horz" wrap="square" lIns="38100" tIns="19050" rIns="38100" bIns="19050" anchor="ctr" anchorCtr="1">
                <a:spAutoFit/>
              </a:bodyPr>
              <a:lstStyle/>
              <a:p>
                <a:pPr>
                  <a:defRPr lang="en-US" sz="2400" b="1" i="0" u="none" strike="noStrike" kern="1200" baseline="0">
                    <a:solidFill>
                      <a:prstClr val="white"/>
                    </a:solidFill>
                    <a:latin typeface="+mn-lt"/>
                    <a:ea typeface="+mn-ea"/>
                    <a:cs typeface="+mn-cs"/>
                  </a:defRPr>
                </a:pPr>
                <a:endParaRPr lang="it-IT"/>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Foglio1!$A$48:$A$51</c:f>
              <c:strCache>
                <c:ptCount val="4"/>
                <c:pt idx="0">
                  <c:v>cartpole</c:v>
                </c:pt>
                <c:pt idx="1">
                  <c:v>reacher</c:v>
                </c:pt>
                <c:pt idx="2">
                  <c:v>cheetah</c:v>
                </c:pt>
                <c:pt idx="3">
                  <c:v>walker</c:v>
                </c:pt>
              </c:strCache>
            </c:strRef>
          </c:cat>
          <c:val>
            <c:numRef>
              <c:f>Foglio1!$D$48:$D$51</c:f>
              <c:numCache>
                <c:formatCode>General</c:formatCode>
                <c:ptCount val="4"/>
                <c:pt idx="0">
                  <c:v>836</c:v>
                </c:pt>
                <c:pt idx="1">
                  <c:v>1000</c:v>
                </c:pt>
                <c:pt idx="2">
                  <c:v>504</c:v>
                </c:pt>
                <c:pt idx="3">
                  <c:v>522</c:v>
                </c:pt>
              </c:numCache>
            </c:numRef>
          </c:val>
          <c:extLst>
            <c:ext xmlns:c16="http://schemas.microsoft.com/office/drawing/2014/chart" uri="{C3380CC4-5D6E-409C-BE32-E72D297353CC}">
              <c16:uniqueId val="{00000002-1E8F-4891-83C9-871F553791D9}"/>
            </c:ext>
          </c:extLst>
        </c:ser>
        <c:ser>
          <c:idx val="3"/>
          <c:order val="3"/>
          <c:tx>
            <c:strRef>
              <c:f>Foglio1!$F$47</c:f>
              <c:strCache>
                <c:ptCount val="1"/>
                <c:pt idx="0">
                  <c:v>A3C (100M)</c:v>
                </c:pt>
              </c:strCache>
            </c:strRef>
          </c:tx>
          <c:spPr>
            <a:solidFill>
              <a:schemeClr val="accent4">
                <a:alpha val="85000"/>
              </a:schemeClr>
            </a:solidFill>
            <a:ln w="76200" cap="flat" cmpd="sng" algn="ctr">
              <a:solidFill>
                <a:srgbClr val="FF0000"/>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lang="en-US" sz="2400" b="1" i="0" u="none" strike="noStrike" kern="1200" baseline="0">
                    <a:solidFill>
                      <a:prstClr val="white"/>
                    </a:solidFill>
                    <a:latin typeface="+mn-lt"/>
                    <a:ea typeface="+mn-ea"/>
                    <a:cs typeface="+mn-cs"/>
                  </a:defRPr>
                </a:pPr>
                <a:endParaRPr lang="it-IT"/>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Foglio1!$A$48:$A$51</c:f>
              <c:strCache>
                <c:ptCount val="4"/>
                <c:pt idx="0">
                  <c:v>cartpole</c:v>
                </c:pt>
                <c:pt idx="1">
                  <c:v>reacher</c:v>
                </c:pt>
                <c:pt idx="2">
                  <c:v>cheetah</c:v>
                </c:pt>
                <c:pt idx="3">
                  <c:v>walker</c:v>
                </c:pt>
              </c:strCache>
            </c:strRef>
          </c:cat>
          <c:val>
            <c:numRef>
              <c:f>Foglio1!$F$48:$F$51</c:f>
              <c:numCache>
                <c:formatCode>General</c:formatCode>
                <c:ptCount val="4"/>
                <c:pt idx="0">
                  <c:v>558</c:v>
                </c:pt>
                <c:pt idx="1">
                  <c:v>285</c:v>
                </c:pt>
                <c:pt idx="2">
                  <c:v>214</c:v>
                </c:pt>
                <c:pt idx="3">
                  <c:v>311</c:v>
                </c:pt>
              </c:numCache>
            </c:numRef>
          </c:val>
          <c:extLst>
            <c:ext xmlns:c16="http://schemas.microsoft.com/office/drawing/2014/chart" uri="{C3380CC4-5D6E-409C-BE32-E72D297353CC}">
              <c16:uniqueId val="{00000003-1E8F-4891-83C9-871F553791D9}"/>
            </c:ext>
          </c:extLst>
        </c:ser>
        <c:ser>
          <c:idx val="4"/>
          <c:order val="4"/>
          <c:tx>
            <c:strRef>
              <c:f>Foglio1!$E$47</c:f>
              <c:strCache>
                <c:ptCount val="1"/>
                <c:pt idx="0">
                  <c:v>D4PG (100M)</c:v>
                </c:pt>
              </c:strCache>
            </c:strRef>
          </c:tx>
          <c:spPr>
            <a:solidFill>
              <a:schemeClr val="accent6">
                <a:lumMod val="75000"/>
              </a:schemeClr>
            </a:solidFill>
            <a:ln w="76200" cap="flat" cmpd="sng" algn="ctr">
              <a:solidFill>
                <a:srgbClr val="FF0000">
                  <a:alpha val="50000"/>
                </a:srgb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lang="en-US" sz="2400" b="1" i="0" u="none" strike="noStrike" kern="1200" baseline="0">
                    <a:solidFill>
                      <a:prstClr val="white"/>
                    </a:solidFill>
                    <a:latin typeface="+mn-lt"/>
                    <a:ea typeface="+mn-ea"/>
                    <a:cs typeface="+mn-cs"/>
                  </a:defRPr>
                </a:pPr>
                <a:endParaRPr lang="it-IT"/>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val>
            <c:numRef>
              <c:f>Foglio1!$E$48:$E$51</c:f>
              <c:numCache>
                <c:formatCode>General</c:formatCode>
                <c:ptCount val="4"/>
                <c:pt idx="0">
                  <c:v>845</c:v>
                </c:pt>
                <c:pt idx="1">
                  <c:v>987</c:v>
                </c:pt>
                <c:pt idx="2">
                  <c:v>737</c:v>
                </c:pt>
                <c:pt idx="3">
                  <c:v>983</c:v>
                </c:pt>
              </c:numCache>
            </c:numRef>
          </c:val>
          <c:extLst>
            <c:ext xmlns:c16="http://schemas.microsoft.com/office/drawing/2014/chart" uri="{C3380CC4-5D6E-409C-BE32-E72D297353CC}">
              <c16:uniqueId val="{00000004-1E8F-4891-83C9-871F553791D9}"/>
            </c:ext>
          </c:extLst>
        </c:ser>
        <c:dLbls>
          <c:dLblPos val="inEnd"/>
          <c:showLegendKey val="0"/>
          <c:showVal val="1"/>
          <c:showCatName val="0"/>
          <c:showSerName val="0"/>
          <c:showPercent val="0"/>
          <c:showBubbleSize val="0"/>
        </c:dLbls>
        <c:gapWidth val="65"/>
        <c:axId val="2121554047"/>
        <c:axId val="105893071"/>
      </c:barChart>
      <c:catAx>
        <c:axId val="2121554047"/>
        <c:scaling>
          <c:orientation val="minMax"/>
        </c:scaling>
        <c:delete val="0"/>
        <c:axPos val="b"/>
        <c:numFmt formatCode="General" sourceLinked="1"/>
        <c:majorTickMark val="none"/>
        <c:minorTickMark val="none"/>
        <c:tickLblPos val="nextTo"/>
        <c:spPr>
          <a:noFill/>
          <a:ln w="19050" cap="flat" cmpd="sng" algn="ctr">
            <a:solidFill>
              <a:schemeClr val="dk1">
                <a:lumMod val="75000"/>
                <a:lumOff val="25000"/>
              </a:schemeClr>
            </a:solidFill>
            <a:round/>
          </a:ln>
          <a:effectLst/>
        </c:spPr>
        <c:txPr>
          <a:bodyPr rot="-60000000" spcFirstLastPara="1" vertOverflow="ellipsis" vert="horz" wrap="square" anchor="ctr" anchorCtr="1"/>
          <a:lstStyle/>
          <a:p>
            <a:pPr>
              <a:defRPr sz="2000" b="0" i="0" u="none" strike="noStrike" kern="1200" cap="all" baseline="0">
                <a:solidFill>
                  <a:schemeClr val="dk1">
                    <a:lumMod val="75000"/>
                    <a:lumOff val="25000"/>
                  </a:schemeClr>
                </a:solidFill>
                <a:latin typeface="+mn-lt"/>
                <a:ea typeface="+mn-ea"/>
                <a:cs typeface="+mn-cs"/>
              </a:defRPr>
            </a:pPr>
            <a:endParaRPr lang="it-IT"/>
          </a:p>
        </c:txPr>
        <c:crossAx val="105893071"/>
        <c:crosses val="autoZero"/>
        <c:auto val="1"/>
        <c:lblAlgn val="ctr"/>
        <c:lblOffset val="100"/>
        <c:noMultiLvlLbl val="0"/>
      </c:catAx>
      <c:valAx>
        <c:axId val="105893071"/>
        <c:scaling>
          <c:orientation val="minMax"/>
        </c:scaling>
        <c:delete val="1"/>
        <c:axPos val="l"/>
        <c:majorGridlines>
          <c:spPr>
            <a:ln w="9525" cap="flat" cmpd="sng" algn="ctr">
              <a:gradFill>
                <a:gsLst>
                  <a:gs pos="100000">
                    <a:schemeClr val="dk1">
                      <a:lumMod val="95000"/>
                      <a:lumOff val="5000"/>
                      <a:alpha val="42000"/>
                    </a:schemeClr>
                  </a:gs>
                  <a:gs pos="0">
                    <a:schemeClr val="lt1">
                      <a:lumMod val="75000"/>
                      <a:alpha val="36000"/>
                    </a:schemeClr>
                  </a:gs>
                </a:gsLst>
                <a:lin ang="5400000" scaled="0"/>
              </a:gradFill>
              <a:round/>
            </a:ln>
            <a:effectLst/>
          </c:spPr>
        </c:majorGridlines>
        <c:numFmt formatCode="General" sourceLinked="1"/>
        <c:majorTickMark val="none"/>
        <c:minorTickMark val="none"/>
        <c:tickLblPos val="nextTo"/>
        <c:crossAx val="2121554047"/>
        <c:crosses val="autoZero"/>
        <c:crossBetween val="between"/>
      </c:valAx>
      <c:spPr>
        <a:noFill/>
        <a:ln>
          <a:noFill/>
        </a:ln>
        <a:effectLst/>
      </c:spPr>
    </c:plotArea>
    <c:legend>
      <c:legendPos val="b"/>
      <c:overlay val="0"/>
      <c:spPr>
        <a:solidFill>
          <a:schemeClr val="lt1">
            <a:lumMod val="95000"/>
            <a:alpha val="39000"/>
          </a:schemeClr>
        </a:solidFill>
        <a:ln>
          <a:noFill/>
        </a:ln>
        <a:effectLst/>
      </c:spPr>
      <c:txPr>
        <a:bodyPr rot="0" spcFirstLastPara="1" vertOverflow="ellipsis" vert="horz" wrap="square" anchor="ctr" anchorCtr="1"/>
        <a:lstStyle/>
        <a:p>
          <a:pPr>
            <a:defRPr sz="2000" b="0" i="0" u="none" strike="noStrike" kern="1200" baseline="0">
              <a:solidFill>
                <a:schemeClr val="dk1">
                  <a:lumMod val="75000"/>
                  <a:lumOff val="25000"/>
                </a:schemeClr>
              </a:solidFill>
              <a:latin typeface="+mn-lt"/>
              <a:ea typeface="+mn-ea"/>
              <a:cs typeface="+mn-cs"/>
            </a:defRPr>
          </a:pPr>
          <a:endParaRPr lang="it-IT"/>
        </a:p>
      </c:txPr>
    </c:legend>
    <c:plotVisOnly val="1"/>
    <c:dispBlanksAs val="gap"/>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a:glow rad="101600">
        <a:schemeClr val="accent4">
          <a:satMod val="175000"/>
          <a:alpha val="40000"/>
        </a:schemeClr>
      </a:glow>
    </a:effectLst>
  </c:spPr>
  <c:txPr>
    <a:bodyPr/>
    <a:lstStyle/>
    <a:p>
      <a:pPr>
        <a:defRPr/>
      </a:pPr>
      <a:endParaRPr lang="it-IT"/>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1" i="0" u="none" strike="noStrike" kern="1200" baseline="0">
                <a:solidFill>
                  <a:schemeClr val="dk1">
                    <a:lumMod val="75000"/>
                    <a:lumOff val="25000"/>
                  </a:schemeClr>
                </a:solidFill>
                <a:latin typeface="+mn-lt"/>
                <a:ea typeface="+mn-ea"/>
                <a:cs typeface="+mn-cs"/>
              </a:defRPr>
            </a:pPr>
            <a:r>
              <a:rPr lang="it-IT"/>
              <a:t>Training Time</a:t>
            </a:r>
          </a:p>
        </c:rich>
      </c:tx>
      <c:overlay val="0"/>
      <c:spPr>
        <a:noFill/>
        <a:ln>
          <a:noFill/>
        </a:ln>
        <a:effectLst/>
      </c:spPr>
      <c:txPr>
        <a:bodyPr rot="0" spcFirstLastPara="1" vertOverflow="ellipsis" vert="horz" wrap="square" anchor="ctr" anchorCtr="1"/>
        <a:lstStyle/>
        <a:p>
          <a:pPr>
            <a:defRPr sz="1800" b="1" i="0" u="none" strike="noStrike" kern="1200" baseline="0">
              <a:solidFill>
                <a:schemeClr val="dk1">
                  <a:lumMod val="75000"/>
                  <a:lumOff val="25000"/>
                </a:schemeClr>
              </a:solidFill>
              <a:latin typeface="+mn-lt"/>
              <a:ea typeface="+mn-ea"/>
              <a:cs typeface="+mn-cs"/>
            </a:defRPr>
          </a:pPr>
          <a:endParaRPr lang="it-IT"/>
        </a:p>
      </c:txPr>
    </c:title>
    <c:autoTitleDeleted val="0"/>
    <c:plotArea>
      <c:layout/>
      <c:barChart>
        <c:barDir val="col"/>
        <c:grouping val="clustered"/>
        <c:varyColors val="0"/>
        <c:ser>
          <c:idx val="0"/>
          <c:order val="0"/>
          <c:spPr>
            <a:solidFill>
              <a:schemeClr val="accent1">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anchor="ctr" anchorCtr="1"/>
              <a:lstStyle/>
              <a:p>
                <a:pPr>
                  <a:defRPr sz="2000" b="1" i="0" u="none" strike="noStrike" kern="1200" baseline="0">
                    <a:solidFill>
                      <a:schemeClr val="lt1"/>
                    </a:solidFill>
                    <a:latin typeface="+mn-lt"/>
                    <a:ea typeface="+mn-ea"/>
                    <a:cs typeface="+mn-cs"/>
                  </a:defRPr>
                </a:pPr>
                <a:endParaRPr lang="it-IT"/>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Foglio1!$B$1:$E$1</c:f>
              <c:strCache>
                <c:ptCount val="4"/>
                <c:pt idx="0">
                  <c:v>DDPG (Markov State)</c:v>
                </c:pt>
                <c:pt idx="1">
                  <c:v>DDPG (Frames)</c:v>
                </c:pt>
                <c:pt idx="2">
                  <c:v>My PlaNet</c:v>
                </c:pt>
                <c:pt idx="3">
                  <c:v>My PlaNet (with reg)</c:v>
                </c:pt>
              </c:strCache>
            </c:strRef>
          </c:cat>
          <c:val>
            <c:numRef>
              <c:f>Foglio1!$B$2:$E$2</c:f>
              <c:numCache>
                <c:formatCode>General</c:formatCode>
                <c:ptCount val="4"/>
                <c:pt idx="0">
                  <c:v>6</c:v>
                </c:pt>
                <c:pt idx="1">
                  <c:v>17</c:v>
                </c:pt>
                <c:pt idx="2">
                  <c:v>31</c:v>
                </c:pt>
                <c:pt idx="3">
                  <c:v>33</c:v>
                </c:pt>
              </c:numCache>
            </c:numRef>
          </c:val>
          <c:extLst>
            <c:ext xmlns:c16="http://schemas.microsoft.com/office/drawing/2014/chart" uri="{C3380CC4-5D6E-409C-BE32-E72D297353CC}">
              <c16:uniqueId val="{00000000-5A0D-4B66-9B62-4388DFD8E347}"/>
            </c:ext>
          </c:extLst>
        </c:ser>
        <c:dLbls>
          <c:dLblPos val="inEnd"/>
          <c:showLegendKey val="0"/>
          <c:showVal val="1"/>
          <c:showCatName val="0"/>
          <c:showSerName val="0"/>
          <c:showPercent val="0"/>
          <c:showBubbleSize val="0"/>
        </c:dLbls>
        <c:gapWidth val="65"/>
        <c:axId val="402393504"/>
        <c:axId val="403376544"/>
      </c:barChart>
      <c:catAx>
        <c:axId val="402393504"/>
        <c:scaling>
          <c:orientation val="minMax"/>
        </c:scaling>
        <c:delete val="0"/>
        <c:axPos val="b"/>
        <c:title>
          <c:tx>
            <c:rich>
              <a:bodyPr rot="0" spcFirstLastPara="1" vertOverflow="ellipsis" vert="horz" wrap="square" anchor="ctr" anchorCtr="1"/>
              <a:lstStyle/>
              <a:p>
                <a:pPr>
                  <a:defRPr sz="1500" b="1" i="0" u="none" strike="noStrike" kern="1200" baseline="0">
                    <a:solidFill>
                      <a:schemeClr val="dk1">
                        <a:lumMod val="75000"/>
                        <a:lumOff val="25000"/>
                      </a:schemeClr>
                    </a:solidFill>
                    <a:latin typeface="+mn-lt"/>
                    <a:ea typeface="+mn-ea"/>
                    <a:cs typeface="+mn-cs"/>
                  </a:defRPr>
                </a:pPr>
                <a:r>
                  <a:rPr lang="it-IT"/>
                  <a:t>Algorithms</a:t>
                </a:r>
              </a:p>
            </c:rich>
          </c:tx>
          <c:overlay val="0"/>
          <c:spPr>
            <a:noFill/>
            <a:ln>
              <a:noFill/>
            </a:ln>
            <a:effectLst/>
          </c:spPr>
          <c:txPr>
            <a:bodyPr rot="0" spcFirstLastPara="1" vertOverflow="ellipsis" vert="horz" wrap="square" anchor="ctr" anchorCtr="1"/>
            <a:lstStyle/>
            <a:p>
              <a:pPr>
                <a:defRPr sz="1500" b="1" i="0" u="none" strike="noStrike" kern="1200" baseline="0">
                  <a:solidFill>
                    <a:schemeClr val="dk1">
                      <a:lumMod val="75000"/>
                      <a:lumOff val="25000"/>
                    </a:schemeClr>
                  </a:solidFill>
                  <a:latin typeface="+mn-lt"/>
                  <a:ea typeface="+mn-ea"/>
                  <a:cs typeface="+mn-cs"/>
                </a:defRPr>
              </a:pPr>
              <a:endParaRPr lang="it-IT"/>
            </a:p>
          </c:txPr>
        </c:title>
        <c:numFmt formatCode="General" sourceLinked="1"/>
        <c:majorTickMark val="none"/>
        <c:minorTickMark val="none"/>
        <c:tickLblPos val="nextTo"/>
        <c:spPr>
          <a:noFill/>
          <a:ln w="19050" cap="flat" cmpd="sng" algn="ctr">
            <a:solidFill>
              <a:schemeClr val="dk1">
                <a:lumMod val="75000"/>
                <a:lumOff val="25000"/>
              </a:schemeClr>
            </a:solidFill>
            <a:round/>
          </a:ln>
          <a:effectLst/>
        </c:spPr>
        <c:txPr>
          <a:bodyPr rot="-60000000" spcFirstLastPara="1" vertOverflow="ellipsis" vert="horz" wrap="square" anchor="ctr" anchorCtr="1"/>
          <a:lstStyle/>
          <a:p>
            <a:pPr>
              <a:defRPr sz="1500" b="0" i="0" u="none" strike="noStrike" kern="1200" cap="all" baseline="0">
                <a:solidFill>
                  <a:schemeClr val="dk1">
                    <a:lumMod val="75000"/>
                    <a:lumOff val="25000"/>
                  </a:schemeClr>
                </a:solidFill>
                <a:latin typeface="+mn-lt"/>
                <a:ea typeface="+mn-ea"/>
                <a:cs typeface="+mn-cs"/>
              </a:defRPr>
            </a:pPr>
            <a:endParaRPr lang="it-IT"/>
          </a:p>
        </c:txPr>
        <c:crossAx val="403376544"/>
        <c:crosses val="autoZero"/>
        <c:auto val="1"/>
        <c:lblAlgn val="ctr"/>
        <c:lblOffset val="100"/>
        <c:noMultiLvlLbl val="0"/>
      </c:catAx>
      <c:valAx>
        <c:axId val="403376544"/>
        <c:scaling>
          <c:orientation val="minMax"/>
        </c:scaling>
        <c:delete val="1"/>
        <c:axPos val="l"/>
        <c:majorGridlines>
          <c:spPr>
            <a:ln w="9525" cap="flat" cmpd="sng" algn="ctr">
              <a:gradFill>
                <a:gsLst>
                  <a:gs pos="100000">
                    <a:schemeClr val="dk1">
                      <a:lumMod val="95000"/>
                      <a:lumOff val="5000"/>
                      <a:alpha val="42000"/>
                    </a:schemeClr>
                  </a:gs>
                  <a:gs pos="0">
                    <a:schemeClr val="lt1">
                      <a:lumMod val="75000"/>
                      <a:alpha val="36000"/>
                    </a:schemeClr>
                  </a:gs>
                </a:gsLst>
                <a:lin ang="5400000" scaled="0"/>
              </a:gradFill>
              <a:round/>
            </a:ln>
            <a:effectLst/>
          </c:spPr>
        </c:majorGridlines>
        <c:title>
          <c:tx>
            <c:rich>
              <a:bodyPr rot="-5400000" spcFirstLastPara="1" vertOverflow="ellipsis" vert="horz" wrap="square" anchor="ctr" anchorCtr="1"/>
              <a:lstStyle/>
              <a:p>
                <a:pPr>
                  <a:defRPr sz="1500" b="1" i="0" u="none" strike="noStrike" kern="1200" baseline="0">
                    <a:solidFill>
                      <a:schemeClr val="dk1">
                        <a:lumMod val="75000"/>
                        <a:lumOff val="25000"/>
                      </a:schemeClr>
                    </a:solidFill>
                    <a:latin typeface="+mn-lt"/>
                    <a:ea typeface="+mn-ea"/>
                    <a:cs typeface="+mn-cs"/>
                  </a:defRPr>
                </a:pPr>
                <a:r>
                  <a:rPr lang="it-IT"/>
                  <a:t>Wall Clock time (hs)</a:t>
                </a:r>
              </a:p>
            </c:rich>
          </c:tx>
          <c:overlay val="0"/>
          <c:spPr>
            <a:noFill/>
            <a:ln>
              <a:noFill/>
            </a:ln>
            <a:effectLst/>
          </c:spPr>
          <c:txPr>
            <a:bodyPr rot="-5400000" spcFirstLastPara="1" vertOverflow="ellipsis" vert="horz" wrap="square" anchor="ctr" anchorCtr="1"/>
            <a:lstStyle/>
            <a:p>
              <a:pPr>
                <a:defRPr sz="1500" b="1" i="0" u="none" strike="noStrike" kern="1200" baseline="0">
                  <a:solidFill>
                    <a:schemeClr val="dk1">
                      <a:lumMod val="75000"/>
                      <a:lumOff val="25000"/>
                    </a:schemeClr>
                  </a:solidFill>
                  <a:latin typeface="+mn-lt"/>
                  <a:ea typeface="+mn-ea"/>
                  <a:cs typeface="+mn-cs"/>
                </a:defRPr>
              </a:pPr>
              <a:endParaRPr lang="it-IT"/>
            </a:p>
          </c:txPr>
        </c:title>
        <c:numFmt formatCode="General" sourceLinked="1"/>
        <c:majorTickMark val="none"/>
        <c:minorTickMark val="none"/>
        <c:tickLblPos val="nextTo"/>
        <c:crossAx val="402393504"/>
        <c:crosses val="autoZero"/>
        <c:crossBetween val="between"/>
      </c:valAx>
      <c:spPr>
        <a:noFill/>
        <a:ln>
          <a:noFill/>
        </a:ln>
        <a:effectLst/>
      </c:spPr>
    </c:plotArea>
    <c:plotVisOnly val="1"/>
    <c:dispBlanksAs val="gap"/>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a:glow rad="101600">
        <a:schemeClr val="accent4">
          <a:satMod val="175000"/>
          <a:alpha val="40000"/>
        </a:schemeClr>
      </a:glow>
    </a:effectLst>
  </c:spPr>
  <c:txPr>
    <a:bodyPr/>
    <a:lstStyle/>
    <a:p>
      <a:pPr>
        <a:defRPr sz="1500" baseline="0"/>
      </a:pPr>
      <a:endParaRPr lang="it-IT"/>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1" i="0" u="none" strike="noStrike" kern="1200" baseline="0">
                <a:solidFill>
                  <a:schemeClr val="dk1">
                    <a:lumMod val="75000"/>
                    <a:lumOff val="25000"/>
                  </a:schemeClr>
                </a:solidFill>
                <a:latin typeface="+mn-lt"/>
                <a:ea typeface="+mn-ea"/>
                <a:cs typeface="+mn-cs"/>
              </a:defRPr>
            </a:pPr>
            <a:r>
              <a:rPr lang="it-IT" sz="3200" b="1" i="0" u="none" strike="noStrike" baseline="0" dirty="0">
                <a:effectLst/>
              </a:rPr>
              <a:t> Scores of </a:t>
            </a:r>
            <a:r>
              <a:rPr lang="it-IT" sz="3200" dirty="0" err="1"/>
              <a:t>Cheetah-run</a:t>
            </a:r>
            <a:r>
              <a:rPr lang="it-IT" sz="3200" dirty="0"/>
              <a:t> after 100k step</a:t>
            </a:r>
          </a:p>
        </c:rich>
      </c:tx>
      <c:overlay val="0"/>
      <c:spPr>
        <a:noFill/>
        <a:ln>
          <a:noFill/>
        </a:ln>
        <a:effectLst/>
      </c:spPr>
      <c:txPr>
        <a:bodyPr rot="0" spcFirstLastPara="1" vertOverflow="ellipsis" vert="horz" wrap="square" anchor="ctr" anchorCtr="1"/>
        <a:lstStyle/>
        <a:p>
          <a:pPr>
            <a:defRPr sz="1800" b="1" i="0" u="none" strike="noStrike" kern="1200" baseline="0">
              <a:solidFill>
                <a:schemeClr val="dk1">
                  <a:lumMod val="75000"/>
                  <a:lumOff val="25000"/>
                </a:schemeClr>
              </a:solidFill>
              <a:latin typeface="+mn-lt"/>
              <a:ea typeface="+mn-ea"/>
              <a:cs typeface="+mn-cs"/>
            </a:defRPr>
          </a:pPr>
          <a:endParaRPr lang="it-IT"/>
        </a:p>
      </c:txPr>
    </c:title>
    <c:autoTitleDeleted val="0"/>
    <c:plotArea>
      <c:layout>
        <c:manualLayout>
          <c:layoutTarget val="inner"/>
          <c:xMode val="edge"/>
          <c:yMode val="edge"/>
          <c:x val="3.888888888888889E-2"/>
          <c:y val="0.19432888597258677"/>
          <c:w val="0.93584011373578302"/>
          <c:h val="0.69827172645086033"/>
        </c:manualLayout>
      </c:layout>
      <c:barChart>
        <c:barDir val="col"/>
        <c:grouping val="clustered"/>
        <c:varyColors val="0"/>
        <c:ser>
          <c:idx val="0"/>
          <c:order val="0"/>
          <c:tx>
            <c:strRef>
              <c:f>Foglio1!$L$3</c:f>
              <c:strCache>
                <c:ptCount val="1"/>
                <c:pt idx="0">
                  <c:v>cheetah</c:v>
                </c:pt>
              </c:strCache>
            </c:strRef>
          </c:tx>
          <c:spPr>
            <a:solidFill>
              <a:schemeClr val="accent1">
                <a:alpha val="85000"/>
              </a:schemeClr>
            </a:solidFill>
            <a:ln w="9525" cap="flat" cmpd="sng" algn="ctr">
              <a:solidFill>
                <a:schemeClr val="lt1">
                  <a:alpha val="50000"/>
                </a:schemeClr>
              </a:solidFill>
              <a:round/>
            </a:ln>
            <a:effectLst/>
          </c:spPr>
          <c:invertIfNegative val="0"/>
          <c:dLbls>
            <c:dLbl>
              <c:idx val="0"/>
              <c:spPr>
                <a:noFill/>
                <a:ln>
                  <a:noFill/>
                </a:ln>
                <a:effectLst/>
              </c:spPr>
              <c:txPr>
                <a:bodyPr rot="0" spcFirstLastPara="1" vertOverflow="ellipsis" vert="horz" wrap="square" anchor="ctr" anchorCtr="1"/>
                <a:lstStyle/>
                <a:p>
                  <a:pPr>
                    <a:defRPr lang="en-US" sz="3200" b="1" i="0" u="none" strike="noStrike" kern="1200" baseline="0">
                      <a:solidFill>
                        <a:prstClr val="white"/>
                      </a:solidFill>
                      <a:latin typeface="+mn-lt"/>
                      <a:ea typeface="+mn-ea"/>
                      <a:cs typeface="+mn-cs"/>
                    </a:defRPr>
                  </a:pPr>
                  <a:endParaRPr lang="it-IT"/>
                </a:p>
              </c:txPr>
              <c:dLblPos val="inEnd"/>
              <c:showLegendKey val="0"/>
              <c:showVal val="1"/>
              <c:showCatName val="0"/>
              <c:showSerName val="0"/>
              <c:showPercent val="0"/>
              <c:showBubbleSize val="0"/>
              <c:extLst>
                <c:ext xmlns:c16="http://schemas.microsoft.com/office/drawing/2014/chart" uri="{C3380CC4-5D6E-409C-BE32-E72D297353CC}">
                  <c16:uniqueId val="{00000006-5044-442E-BB95-CD8A87CDF566}"/>
                </c:ext>
              </c:extLst>
            </c:dLbl>
            <c:dLbl>
              <c:idx val="1"/>
              <c:layout>
                <c:manualLayout>
                  <c:x val="-2.1624347189842874E-17"/>
                  <c:y val="0.11885929513048157"/>
                </c:manualLayout>
              </c:layout>
              <c:tx>
                <c:rich>
                  <a:bodyPr/>
                  <a:lstStyle/>
                  <a:p>
                    <a:fld id="{2FC4665B-8184-480A-B03F-5644305A5962}" type="VALUE">
                      <a:rPr lang="en-US" sz="2800"/>
                      <a:pPr/>
                      <a:t>[VALORE]</a:t>
                    </a:fld>
                    <a:endParaRPr lang="it-IT"/>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2-5044-442E-BB95-CD8A87CDF566}"/>
                </c:ext>
              </c:extLst>
            </c:dLbl>
            <c:dLbl>
              <c:idx val="2"/>
              <c:spPr>
                <a:noFill/>
                <a:ln>
                  <a:noFill/>
                </a:ln>
                <a:effectLst/>
              </c:spPr>
              <c:txPr>
                <a:bodyPr rot="0" spcFirstLastPara="1" vertOverflow="ellipsis" vert="horz" wrap="square" anchor="ctr" anchorCtr="1"/>
                <a:lstStyle/>
                <a:p>
                  <a:pPr>
                    <a:defRPr lang="en-US" sz="3200" b="1" i="0" u="none" strike="noStrike" kern="1200" baseline="0">
                      <a:solidFill>
                        <a:prstClr val="white"/>
                      </a:solidFill>
                      <a:latin typeface="+mn-lt"/>
                      <a:ea typeface="+mn-ea"/>
                      <a:cs typeface="+mn-cs"/>
                    </a:defRPr>
                  </a:pPr>
                  <a:endParaRPr lang="it-IT"/>
                </a:p>
              </c:txPr>
              <c:dLblPos val="inEnd"/>
              <c:showLegendKey val="0"/>
              <c:showVal val="1"/>
              <c:showCatName val="0"/>
              <c:showSerName val="0"/>
              <c:showPercent val="0"/>
              <c:showBubbleSize val="0"/>
              <c:extLst>
                <c:ext xmlns:c16="http://schemas.microsoft.com/office/drawing/2014/chart" uri="{C3380CC4-5D6E-409C-BE32-E72D297353CC}">
                  <c16:uniqueId val="{00000003-5044-442E-BB95-CD8A87CDF566}"/>
                </c:ext>
              </c:extLst>
            </c:dLbl>
            <c:dLbl>
              <c:idx val="3"/>
              <c:spPr>
                <a:noFill/>
                <a:ln>
                  <a:noFill/>
                </a:ln>
                <a:effectLst/>
              </c:spPr>
              <c:txPr>
                <a:bodyPr rot="0" spcFirstLastPara="1" vertOverflow="ellipsis" vert="horz" wrap="square" anchor="ctr" anchorCtr="1"/>
                <a:lstStyle/>
                <a:p>
                  <a:pPr>
                    <a:defRPr lang="en-US" sz="3200" b="1" i="0" u="none" strike="noStrike" kern="1200" baseline="0">
                      <a:solidFill>
                        <a:prstClr val="white"/>
                      </a:solidFill>
                      <a:latin typeface="+mn-lt"/>
                      <a:ea typeface="+mn-ea"/>
                      <a:cs typeface="+mn-cs"/>
                    </a:defRPr>
                  </a:pPr>
                  <a:endParaRPr lang="it-IT"/>
                </a:p>
              </c:txPr>
              <c:dLblPos val="inEnd"/>
              <c:showLegendKey val="0"/>
              <c:showVal val="1"/>
              <c:showCatName val="0"/>
              <c:showSerName val="0"/>
              <c:showPercent val="0"/>
              <c:showBubbleSize val="0"/>
              <c:extLst>
                <c:ext xmlns:c16="http://schemas.microsoft.com/office/drawing/2014/chart" uri="{C3380CC4-5D6E-409C-BE32-E72D297353CC}">
                  <c16:uniqueId val="{00000005-5044-442E-BB95-CD8A87CDF566}"/>
                </c:ext>
              </c:extLst>
            </c:dLbl>
            <c:dLbl>
              <c:idx val="4"/>
              <c:spPr>
                <a:noFill/>
                <a:ln>
                  <a:noFill/>
                </a:ln>
                <a:effectLst/>
              </c:spPr>
              <c:txPr>
                <a:bodyPr rot="0" spcFirstLastPara="1" vertOverflow="ellipsis" vert="horz" wrap="square" anchor="ctr" anchorCtr="1"/>
                <a:lstStyle/>
                <a:p>
                  <a:pPr>
                    <a:defRPr lang="en-US" sz="3200" b="1" i="0" u="none" strike="noStrike" kern="1200" baseline="0">
                      <a:solidFill>
                        <a:prstClr val="white"/>
                      </a:solidFill>
                      <a:latin typeface="+mn-lt"/>
                      <a:ea typeface="+mn-ea"/>
                      <a:cs typeface="+mn-cs"/>
                    </a:defRPr>
                  </a:pPr>
                  <a:endParaRPr lang="it-IT"/>
                </a:p>
              </c:txPr>
              <c:dLblPos val="inEnd"/>
              <c:showLegendKey val="0"/>
              <c:showVal val="1"/>
              <c:showCatName val="0"/>
              <c:showSerName val="0"/>
              <c:showPercent val="0"/>
              <c:showBubbleSize val="0"/>
              <c:extLst>
                <c:ext xmlns:c16="http://schemas.microsoft.com/office/drawing/2014/chart" uri="{C3380CC4-5D6E-409C-BE32-E72D297353CC}">
                  <c16:uniqueId val="{00000009-5044-442E-BB95-CD8A87CDF566}"/>
                </c:ext>
              </c:extLst>
            </c:dLbl>
            <c:dLbl>
              <c:idx val="5"/>
              <c:spPr>
                <a:noFill/>
                <a:ln>
                  <a:noFill/>
                </a:ln>
                <a:effectLst/>
              </c:spPr>
              <c:txPr>
                <a:bodyPr rot="0" spcFirstLastPara="1" vertOverflow="ellipsis" vert="horz" wrap="square" anchor="ctr" anchorCtr="1"/>
                <a:lstStyle/>
                <a:p>
                  <a:pPr algn="ctr" rtl="0">
                    <a:defRPr lang="en-US" sz="3200" b="1" i="0" u="none" strike="noStrike" kern="1200" baseline="0">
                      <a:solidFill>
                        <a:prstClr val="white"/>
                      </a:solidFill>
                      <a:latin typeface="+mn-lt"/>
                      <a:ea typeface="+mn-ea"/>
                      <a:cs typeface="+mn-cs"/>
                    </a:defRPr>
                  </a:pPr>
                  <a:endParaRPr lang="it-IT"/>
                </a:p>
              </c:txPr>
              <c:dLblPos val="inEnd"/>
              <c:showLegendKey val="0"/>
              <c:showVal val="1"/>
              <c:showCatName val="0"/>
              <c:showSerName val="0"/>
              <c:showPercent val="0"/>
              <c:showBubbleSize val="0"/>
              <c:extLst>
                <c:ext xmlns:c16="http://schemas.microsoft.com/office/drawing/2014/chart" uri="{C3380CC4-5D6E-409C-BE32-E72D297353CC}">
                  <c16:uniqueId val="{00000008-5044-442E-BB95-CD8A87CDF566}"/>
                </c:ext>
              </c:extLst>
            </c:dLbl>
            <c:dLbl>
              <c:idx val="6"/>
              <c:tx>
                <c:rich>
                  <a:bodyPr/>
                  <a:lstStyle/>
                  <a:p>
                    <a:fld id="{0A44D0F2-1742-472C-B5D6-983F1A0F107D}" type="VALUE">
                      <a:rPr lang="en-US" sz="3200"/>
                      <a:pPr/>
                      <a:t>[VALORE]</a:t>
                    </a:fld>
                    <a:endParaRPr lang="it-IT"/>
                  </a:p>
                </c:rich>
              </c:tx>
              <c:dLblPos val="in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7-5044-442E-BB95-CD8A87CDF566}"/>
                </c:ext>
              </c:extLst>
            </c:dLbl>
            <c:dLbl>
              <c:idx val="7"/>
              <c:spPr>
                <a:noFill/>
                <a:ln>
                  <a:noFill/>
                </a:ln>
                <a:effectLst/>
              </c:spPr>
              <c:txPr>
                <a:bodyPr rot="0" spcFirstLastPara="1" vertOverflow="ellipsis" vert="horz" wrap="square" anchor="ctr" anchorCtr="1"/>
                <a:lstStyle/>
                <a:p>
                  <a:pPr>
                    <a:defRPr lang="en-US" sz="3200" b="1" i="0" u="none" strike="noStrike" kern="1200" baseline="0">
                      <a:solidFill>
                        <a:prstClr val="white"/>
                      </a:solidFill>
                      <a:latin typeface="+mn-lt"/>
                      <a:ea typeface="+mn-ea"/>
                      <a:cs typeface="+mn-cs"/>
                    </a:defRPr>
                  </a:pPr>
                  <a:endParaRPr lang="it-IT"/>
                </a:p>
              </c:txPr>
              <c:dLblPos val="inEnd"/>
              <c:showLegendKey val="0"/>
              <c:showVal val="1"/>
              <c:showCatName val="0"/>
              <c:showSerName val="0"/>
              <c:showPercent val="0"/>
              <c:showBubbleSize val="0"/>
              <c:extLst>
                <c:ext xmlns:c16="http://schemas.microsoft.com/office/drawing/2014/chart" uri="{C3380CC4-5D6E-409C-BE32-E72D297353CC}">
                  <c16:uniqueId val="{00000004-5044-442E-BB95-CD8A87CDF566}"/>
                </c:ext>
              </c:extLst>
            </c:dLbl>
            <c:spPr>
              <a:noFill/>
              <a:ln>
                <a:noFill/>
              </a:ln>
              <a:effectLst/>
            </c:spPr>
            <c:txPr>
              <a:bodyPr rot="0" spcFirstLastPara="1" vertOverflow="ellipsis" vert="horz" wrap="square" anchor="ctr" anchorCtr="1"/>
              <a:lstStyle/>
              <a:p>
                <a:pPr>
                  <a:defRPr sz="1500" b="1" i="0" u="none" strike="noStrike" kern="1200" baseline="0">
                    <a:solidFill>
                      <a:schemeClr val="lt1"/>
                    </a:solidFill>
                    <a:latin typeface="+mn-lt"/>
                    <a:ea typeface="+mn-ea"/>
                    <a:cs typeface="+mn-cs"/>
                  </a:defRPr>
                </a:pPr>
                <a:endParaRPr lang="it-IT"/>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Foglio1!$M$2:$T$2</c:f>
              <c:strCache>
                <c:ptCount val="8"/>
                <c:pt idx="0">
                  <c:v>SAC(pixel)</c:v>
                </c:pt>
                <c:pt idx="1">
                  <c:v>SAC (state)</c:v>
                </c:pt>
                <c:pt idx="2">
                  <c:v>DDPG (state)</c:v>
                </c:pt>
                <c:pt idx="3">
                  <c:v>PlaNet(soa)</c:v>
                </c:pt>
                <c:pt idx="4">
                  <c:v>Dreamer</c:v>
                </c:pt>
                <c:pt idx="5">
                  <c:v>My PlaNet</c:v>
                </c:pt>
                <c:pt idx="6">
                  <c:v>My PlaNet (Reg)</c:v>
                </c:pt>
                <c:pt idx="7">
                  <c:v>CURL</c:v>
                </c:pt>
              </c:strCache>
            </c:strRef>
          </c:cat>
          <c:val>
            <c:numRef>
              <c:f>Foglio1!$M$3:$T$3</c:f>
              <c:numCache>
                <c:formatCode>General</c:formatCode>
                <c:ptCount val="8"/>
                <c:pt idx="0">
                  <c:v>197</c:v>
                </c:pt>
                <c:pt idx="1">
                  <c:v>616</c:v>
                </c:pt>
                <c:pt idx="2">
                  <c:v>194</c:v>
                </c:pt>
                <c:pt idx="3">
                  <c:v>138</c:v>
                </c:pt>
                <c:pt idx="4">
                  <c:v>235</c:v>
                </c:pt>
                <c:pt idx="5">
                  <c:v>331</c:v>
                </c:pt>
                <c:pt idx="6">
                  <c:v>402</c:v>
                </c:pt>
                <c:pt idx="7">
                  <c:v>299</c:v>
                </c:pt>
              </c:numCache>
            </c:numRef>
          </c:val>
          <c:extLst>
            <c:ext xmlns:c16="http://schemas.microsoft.com/office/drawing/2014/chart" uri="{C3380CC4-5D6E-409C-BE32-E72D297353CC}">
              <c16:uniqueId val="{00000000-5044-442E-BB95-CD8A87CDF566}"/>
            </c:ext>
          </c:extLst>
        </c:ser>
        <c:dLbls>
          <c:dLblPos val="inEnd"/>
          <c:showLegendKey val="0"/>
          <c:showVal val="1"/>
          <c:showCatName val="0"/>
          <c:showSerName val="0"/>
          <c:showPercent val="0"/>
          <c:showBubbleSize val="0"/>
        </c:dLbls>
        <c:gapWidth val="65"/>
        <c:axId val="187566383"/>
        <c:axId val="28173087"/>
      </c:barChart>
      <c:catAx>
        <c:axId val="187566383"/>
        <c:scaling>
          <c:orientation val="minMax"/>
        </c:scaling>
        <c:delete val="0"/>
        <c:axPos val="b"/>
        <c:numFmt formatCode="General" sourceLinked="1"/>
        <c:majorTickMark val="none"/>
        <c:minorTickMark val="none"/>
        <c:tickLblPos val="nextTo"/>
        <c:spPr>
          <a:noFill/>
          <a:ln w="19050" cap="flat" cmpd="sng" algn="ctr">
            <a:solidFill>
              <a:schemeClr val="dk1">
                <a:lumMod val="75000"/>
                <a:lumOff val="25000"/>
              </a:schemeClr>
            </a:solidFill>
            <a:round/>
          </a:ln>
          <a:effectLst/>
        </c:spPr>
        <c:txPr>
          <a:bodyPr rot="-60000000" spcFirstLastPara="1" vertOverflow="ellipsis" vert="horz" wrap="square" anchor="ctr" anchorCtr="1"/>
          <a:lstStyle/>
          <a:p>
            <a:pPr>
              <a:defRPr sz="1500" b="0" i="0" u="none" strike="noStrike" kern="1200" cap="all" baseline="0">
                <a:solidFill>
                  <a:schemeClr val="dk1">
                    <a:lumMod val="75000"/>
                    <a:lumOff val="25000"/>
                  </a:schemeClr>
                </a:solidFill>
                <a:latin typeface="+mn-lt"/>
                <a:ea typeface="+mn-ea"/>
                <a:cs typeface="+mn-cs"/>
              </a:defRPr>
            </a:pPr>
            <a:endParaRPr lang="it-IT"/>
          </a:p>
        </c:txPr>
        <c:crossAx val="28173087"/>
        <c:crosses val="autoZero"/>
        <c:auto val="1"/>
        <c:lblAlgn val="ctr"/>
        <c:lblOffset val="100"/>
        <c:noMultiLvlLbl val="0"/>
      </c:catAx>
      <c:valAx>
        <c:axId val="28173087"/>
        <c:scaling>
          <c:orientation val="minMax"/>
        </c:scaling>
        <c:delete val="1"/>
        <c:axPos val="l"/>
        <c:majorGridlines>
          <c:spPr>
            <a:ln w="9525" cap="flat" cmpd="sng" algn="ctr">
              <a:gradFill>
                <a:gsLst>
                  <a:gs pos="100000">
                    <a:schemeClr val="dk1">
                      <a:lumMod val="95000"/>
                      <a:lumOff val="5000"/>
                      <a:alpha val="42000"/>
                    </a:schemeClr>
                  </a:gs>
                  <a:gs pos="0">
                    <a:schemeClr val="lt1">
                      <a:lumMod val="75000"/>
                      <a:alpha val="36000"/>
                    </a:schemeClr>
                  </a:gs>
                </a:gsLst>
                <a:lin ang="5400000" scaled="0"/>
              </a:gradFill>
              <a:round/>
            </a:ln>
            <a:effectLst/>
          </c:spPr>
        </c:majorGridlines>
        <c:numFmt formatCode="General" sourceLinked="1"/>
        <c:majorTickMark val="none"/>
        <c:minorTickMark val="none"/>
        <c:tickLblPos val="nextTo"/>
        <c:crossAx val="187566383"/>
        <c:crosses val="autoZero"/>
        <c:crossBetween val="between"/>
      </c:valAx>
      <c:spPr>
        <a:noFill/>
        <a:ln>
          <a:noFill/>
        </a:ln>
        <a:effectLst/>
      </c:spPr>
    </c:plotArea>
    <c:plotVisOnly val="1"/>
    <c:dispBlanksAs val="gap"/>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sz="1500" baseline="0"/>
      </a:pPr>
      <a:endParaRPr lang="it-IT"/>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5">
  <cs:axisTitle>
    <cs:lnRef idx="0"/>
    <cs:fillRef idx="0"/>
    <cs:effectRef idx="0"/>
    <cs:fontRef idx="minor">
      <a:schemeClr val="dk1">
        <a:lumMod val="75000"/>
        <a:lumOff val="25000"/>
      </a:schemeClr>
    </cs:fontRef>
    <cs:defRPr sz="900"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900" kern="1200"/>
  </cs:chartArea>
  <cs:dataLabel>
    <cs:lnRef idx="0"/>
    <cs:fillRef idx="0"/>
    <cs:effectRef idx="0"/>
    <cs:fontRef idx="minor">
      <a:schemeClr val="lt1"/>
    </cs:fontRef>
    <cs:defRPr sz="900"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90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
  <cs:dataPoint3D>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900"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18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900"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05">
  <cs:axisTitle>
    <cs:lnRef idx="0"/>
    <cs:fillRef idx="0"/>
    <cs:effectRef idx="0"/>
    <cs:fontRef idx="minor">
      <a:schemeClr val="dk1">
        <a:lumMod val="75000"/>
        <a:lumOff val="25000"/>
      </a:schemeClr>
    </cs:fontRef>
    <cs:defRPr sz="900"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900" kern="1200"/>
  </cs:chartArea>
  <cs:dataLabel>
    <cs:lnRef idx="0"/>
    <cs:fillRef idx="0"/>
    <cs:effectRef idx="0"/>
    <cs:fontRef idx="minor">
      <a:schemeClr val="lt1"/>
    </cs:fontRef>
    <cs:defRPr sz="900"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90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
  <cs:dataPoint3D>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900"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18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900" kern="1200"/>
  </cs:valueAxis>
  <cs:wall>
    <cs:lnRef idx="0"/>
    <cs:fillRef idx="0"/>
    <cs:effectRef idx="0"/>
    <cs:fontRef idx="minor">
      <a:schemeClr val="dk1"/>
    </cs:fontRef>
  </cs:wall>
</cs:chartStyle>
</file>

<file path=ppt/charts/style3.xml><?xml version="1.0" encoding="utf-8"?>
<cs:chartStyle xmlns:cs="http://schemas.microsoft.com/office/drawing/2012/chartStyle" xmlns:a="http://schemas.openxmlformats.org/drawingml/2006/main" id="205">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lt1"/>
    </cs:fontRef>
    <cs:defRPr sz="1197"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1197"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
  <cs:dataPoint3D>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charts/style4.xml><?xml version="1.0" encoding="utf-8"?>
<cs:chartStyle xmlns:cs="http://schemas.microsoft.com/office/drawing/2012/chartStyle" xmlns:a="http://schemas.openxmlformats.org/drawingml/2006/main" id="205">
  <cs:axisTitle>
    <cs:lnRef idx="0"/>
    <cs:fillRef idx="0"/>
    <cs:effectRef idx="0"/>
    <cs:fontRef idx="minor">
      <a:schemeClr val="dk1">
        <a:lumMod val="75000"/>
        <a:lumOff val="25000"/>
      </a:schemeClr>
    </cs:fontRef>
    <cs:defRPr sz="900"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900" kern="1200"/>
  </cs:chartArea>
  <cs:dataLabel>
    <cs:lnRef idx="0"/>
    <cs:fillRef idx="0"/>
    <cs:effectRef idx="0"/>
    <cs:fontRef idx="minor">
      <a:schemeClr val="lt1"/>
    </cs:fontRef>
    <cs:defRPr sz="900"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90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
  <cs:dataPoint3D>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900"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18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900" kern="1200"/>
  </cs:valueAxis>
  <cs:wall>
    <cs:lnRef idx="0"/>
    <cs:fillRef idx="0"/>
    <cs:effectRef idx="0"/>
    <cs:fontRef idx="minor">
      <a:schemeClr val="dk1"/>
    </cs:fontRef>
  </cs:wall>
</cs:chartStyle>
</file>

<file path=ppt/charts/style5.xml><?xml version="1.0" encoding="utf-8"?>
<cs:chartStyle xmlns:cs="http://schemas.microsoft.com/office/drawing/2012/chartStyle" xmlns:a="http://schemas.openxmlformats.org/drawingml/2006/main" id="205">
  <cs:axisTitle>
    <cs:lnRef idx="0"/>
    <cs:fillRef idx="0"/>
    <cs:effectRef idx="0"/>
    <cs:fontRef idx="minor">
      <a:schemeClr val="dk1">
        <a:lumMod val="75000"/>
        <a:lumOff val="25000"/>
      </a:schemeClr>
    </cs:fontRef>
    <cs:defRPr sz="900"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900" kern="1200"/>
  </cs:chartArea>
  <cs:dataLabel>
    <cs:lnRef idx="0"/>
    <cs:fillRef idx="0"/>
    <cs:effectRef idx="0"/>
    <cs:fontRef idx="minor">
      <a:schemeClr val="lt1"/>
    </cs:fontRef>
    <cs:defRPr sz="900"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90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
  <cs:dataPoint3D>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900"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18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900" kern="1200"/>
  </cs:valueAxis>
  <cs:wall>
    <cs:lnRef idx="0"/>
    <cs:fillRef idx="0"/>
    <cs:effectRef idx="0"/>
    <cs:fontRef idx="minor">
      <a:schemeClr val="dk1"/>
    </cs:fontRef>
  </cs:wall>
</cs:chartStyle>
</file>

<file path=ppt/charts/style6.xml><?xml version="1.0" encoding="utf-8"?>
<cs:chartStyle xmlns:cs="http://schemas.microsoft.com/office/drawing/2012/chartStyle" xmlns:a="http://schemas.openxmlformats.org/drawingml/2006/main" id="205">
  <cs:axisTitle>
    <cs:lnRef idx="0"/>
    <cs:fillRef idx="0"/>
    <cs:effectRef idx="0"/>
    <cs:fontRef idx="minor">
      <a:schemeClr val="dk1">
        <a:lumMod val="75000"/>
        <a:lumOff val="25000"/>
      </a:schemeClr>
    </cs:fontRef>
    <cs:defRPr sz="900"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900" kern="1200"/>
  </cs:chartArea>
  <cs:dataLabel>
    <cs:lnRef idx="0"/>
    <cs:fillRef idx="0"/>
    <cs:effectRef idx="0"/>
    <cs:fontRef idx="minor">
      <a:schemeClr val="lt1"/>
    </cs:fontRef>
    <cs:defRPr sz="900"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90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
  <cs:dataPoint3D>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900"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18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900" kern="1200"/>
  </cs:valueAxis>
  <cs:wall>
    <cs:lnRef idx="0"/>
    <cs:fillRef idx="0"/>
    <cs:effectRef idx="0"/>
    <cs:fontRef idx="minor">
      <a:schemeClr val="dk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FE2605D-4768-4D68-864F-D2A09F1528D2}" type="datetimeFigureOut">
              <a:rPr lang="it-IT" smtClean="0"/>
              <a:t>19/10/2020</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5DB31EC-F067-4987-B225-D55E4FD6EEEC}" type="slidenum">
              <a:rPr lang="it-IT" smtClean="0"/>
              <a:t>‹N›</a:t>
            </a:fld>
            <a:endParaRPr lang="it-IT"/>
          </a:p>
        </p:txBody>
      </p:sp>
    </p:spTree>
    <p:extLst>
      <p:ext uri="{BB962C8B-B14F-4D97-AF65-F5344CB8AC3E}">
        <p14:creationId xmlns:p14="http://schemas.microsoft.com/office/powerpoint/2010/main" val="18985122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Il mio lavoro di tesi si è concentrato sull’ individuare metodologie basate su </a:t>
            </a:r>
            <a:r>
              <a:rPr lang="it-IT" dirty="0" err="1"/>
              <a:t>appendimento</a:t>
            </a:r>
            <a:r>
              <a:rPr lang="it-IT" dirty="0"/>
              <a:t> di modello per il superamento dei limiti degli algoritmi di deep </a:t>
            </a:r>
            <a:r>
              <a:rPr lang="it-IT" dirty="0" err="1"/>
              <a:t>reinforcement</a:t>
            </a:r>
            <a:r>
              <a:rPr lang="it-IT" dirty="0"/>
              <a:t> </a:t>
            </a:r>
            <a:r>
              <a:rPr lang="it-IT" dirty="0" err="1"/>
              <a:t>leanring</a:t>
            </a:r>
            <a:r>
              <a:rPr lang="it-IT" dirty="0"/>
              <a:t>. Questo lavoro è stato svolto presso l’ azienda </a:t>
            </a:r>
            <a:r>
              <a:rPr lang="it-IT" dirty="0" err="1"/>
              <a:t>Addfor</a:t>
            </a:r>
            <a:r>
              <a:rPr lang="it-IT" dirty="0"/>
              <a:t> </a:t>
            </a:r>
            <a:r>
              <a:rPr lang="it-IT" dirty="0" err="1"/>
              <a:t>s.p.a.</a:t>
            </a:r>
            <a:r>
              <a:rPr lang="it-IT" dirty="0"/>
              <a:t> che è un’azienda che si occupa di IA</a:t>
            </a:r>
          </a:p>
        </p:txBody>
      </p:sp>
      <p:sp>
        <p:nvSpPr>
          <p:cNvPr id="4" name="Segnaposto numero diapositiva 3"/>
          <p:cNvSpPr>
            <a:spLocks noGrp="1"/>
          </p:cNvSpPr>
          <p:nvPr>
            <p:ph type="sldNum" sz="quarter" idx="5"/>
          </p:nvPr>
        </p:nvSpPr>
        <p:spPr/>
        <p:txBody>
          <a:bodyPr/>
          <a:lstStyle/>
          <a:p>
            <a:fld id="{05DB31EC-F067-4987-B225-D55E4FD6EEEC}" type="slidenum">
              <a:rPr lang="it-IT" smtClean="0"/>
              <a:t>1</a:t>
            </a:fld>
            <a:endParaRPr lang="it-IT"/>
          </a:p>
        </p:txBody>
      </p:sp>
    </p:spTree>
    <p:extLst>
      <p:ext uri="{BB962C8B-B14F-4D97-AF65-F5344CB8AC3E}">
        <p14:creationId xmlns:p14="http://schemas.microsoft.com/office/powerpoint/2010/main" val="7880793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Infine, alcuni algoritmi richiedono all’ gente di memorizzare le transizioni avvenute in un buffer di </a:t>
            </a:r>
            <a:r>
              <a:rPr lang="it-IT" dirty="0" err="1"/>
              <a:t>experience</a:t>
            </a:r>
            <a:r>
              <a:rPr lang="it-IT" dirty="0"/>
              <a:t> replay</a:t>
            </a:r>
          </a:p>
        </p:txBody>
      </p:sp>
      <p:sp>
        <p:nvSpPr>
          <p:cNvPr id="4" name="Segnaposto numero diapositiva 3"/>
          <p:cNvSpPr>
            <a:spLocks noGrp="1"/>
          </p:cNvSpPr>
          <p:nvPr>
            <p:ph type="sldNum" sz="quarter" idx="5"/>
          </p:nvPr>
        </p:nvSpPr>
        <p:spPr/>
        <p:txBody>
          <a:bodyPr/>
          <a:lstStyle/>
          <a:p>
            <a:fld id="{05DB31EC-F067-4987-B225-D55E4FD6EEEC}" type="slidenum">
              <a:rPr lang="it-IT" smtClean="0"/>
              <a:t>10</a:t>
            </a:fld>
            <a:endParaRPr lang="it-IT"/>
          </a:p>
        </p:txBody>
      </p:sp>
    </p:spTree>
    <p:extLst>
      <p:ext uri="{BB962C8B-B14F-4D97-AF65-F5344CB8AC3E}">
        <p14:creationId xmlns:p14="http://schemas.microsoft.com/office/powerpoint/2010/main" val="19434187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Segnaposto note 2"/>
              <p:cNvSpPr>
                <a:spLocks noGrp="1"/>
              </p:cNvSpPr>
              <p:nvPr>
                <p:ph type="body" idx="1"/>
              </p:nvPr>
            </p:nvSpPr>
            <p:spPr/>
            <p:txBody>
              <a:bodyPr/>
              <a:lstStyle/>
              <a:p>
                <a:r>
                  <a:rPr lang="en-US" sz="1200" dirty="0" err="1">
                    <a:solidFill>
                      <a:schemeClr val="bg1">
                        <a:lumMod val="95000"/>
                      </a:schemeClr>
                    </a:solidFill>
                  </a:rPr>
                  <a:t>Vediamo</a:t>
                </a:r>
                <a:r>
                  <a:rPr lang="en-US" sz="1200" dirty="0">
                    <a:solidFill>
                      <a:schemeClr val="bg1">
                        <a:lumMod val="95000"/>
                      </a:schemeClr>
                    </a:solidFill>
                  </a:rPr>
                  <a:t> </a:t>
                </a:r>
                <a:r>
                  <a:rPr lang="en-US" sz="1200" dirty="0" err="1">
                    <a:solidFill>
                      <a:schemeClr val="bg1">
                        <a:lumMod val="95000"/>
                      </a:schemeClr>
                    </a:solidFill>
                  </a:rPr>
                  <a:t>ora</a:t>
                </a:r>
                <a:r>
                  <a:rPr lang="en-US" sz="1200" dirty="0">
                    <a:solidFill>
                      <a:schemeClr val="bg1">
                        <a:lumMod val="95000"/>
                      </a:schemeClr>
                    </a:solidFill>
                  </a:rPr>
                  <a:t> la </a:t>
                </a:r>
                <a:r>
                  <a:rPr lang="en-US" sz="1200" dirty="0" err="1">
                    <a:solidFill>
                      <a:schemeClr val="bg1">
                        <a:lumMod val="95000"/>
                      </a:schemeClr>
                    </a:solidFill>
                  </a:rPr>
                  <a:t>distizione</a:t>
                </a:r>
                <a:r>
                  <a:rPr lang="en-US" sz="1200" dirty="0">
                    <a:solidFill>
                      <a:schemeClr val="bg1">
                        <a:lumMod val="95000"/>
                      </a:schemeClr>
                    </a:solidFill>
                  </a:rPr>
                  <a:t> </a:t>
                </a:r>
                <a:r>
                  <a:rPr lang="en-US" sz="1200" dirty="0" err="1">
                    <a:solidFill>
                      <a:schemeClr val="bg1">
                        <a:lumMod val="95000"/>
                      </a:schemeClr>
                    </a:solidFill>
                  </a:rPr>
                  <a:t>tra</a:t>
                </a:r>
                <a:r>
                  <a:rPr lang="en-US" sz="1200" dirty="0">
                    <a:solidFill>
                      <a:schemeClr val="bg1">
                        <a:lumMod val="95000"/>
                      </a:schemeClr>
                    </a:solidFill>
                  </a:rPr>
                  <a:t> </a:t>
                </a:r>
                <a:r>
                  <a:rPr lang="en-US" sz="1200" dirty="0" err="1">
                    <a:solidFill>
                      <a:schemeClr val="bg1">
                        <a:lumMod val="95000"/>
                      </a:schemeClr>
                    </a:solidFill>
                  </a:rPr>
                  <a:t>algoritmi</a:t>
                </a:r>
                <a:r>
                  <a:rPr lang="en-US" sz="1200" dirty="0">
                    <a:solidFill>
                      <a:schemeClr val="bg1">
                        <a:lumMod val="95000"/>
                      </a:schemeClr>
                    </a:solidFill>
                  </a:rPr>
                  <a:t> di DRL model free e model based DRL</a:t>
                </a:r>
              </a:p>
              <a:p>
                <a:r>
                  <a:rPr lang="en-US" sz="1200" dirty="0">
                    <a:solidFill>
                      <a:schemeClr val="bg1">
                        <a:lumMod val="95000"/>
                      </a:schemeClr>
                    </a:solidFill>
                  </a:rPr>
                  <a:t>I </a:t>
                </a:r>
                <a:r>
                  <a:rPr lang="en-US" sz="1200" dirty="0" err="1">
                    <a:solidFill>
                      <a:schemeClr val="bg1">
                        <a:lumMod val="95000"/>
                      </a:schemeClr>
                    </a:solidFill>
                  </a:rPr>
                  <a:t>primi</a:t>
                </a:r>
                <a:r>
                  <a:rPr lang="en-US" sz="1200" dirty="0">
                    <a:solidFill>
                      <a:schemeClr val="bg1">
                        <a:lumMod val="95000"/>
                      </a:schemeClr>
                    </a:solidFill>
                  </a:rPr>
                  <a:t> non </a:t>
                </a:r>
                <a:r>
                  <a:rPr lang="en-US" sz="1200" dirty="0" err="1">
                    <a:solidFill>
                      <a:schemeClr val="bg1">
                        <a:lumMod val="95000"/>
                      </a:schemeClr>
                    </a:solidFill>
                  </a:rPr>
                  <a:t>hanno</a:t>
                </a:r>
                <a:r>
                  <a:rPr lang="en-US" sz="1200" dirty="0">
                    <a:solidFill>
                      <a:schemeClr val="bg1">
                        <a:lumMod val="95000"/>
                      </a:schemeClr>
                    </a:solidFill>
                  </a:rPr>
                  <a:t> una </a:t>
                </a:r>
                <a:r>
                  <a:rPr lang="en-US" sz="1200" dirty="0" err="1">
                    <a:solidFill>
                      <a:schemeClr val="bg1">
                        <a:lumMod val="95000"/>
                      </a:schemeClr>
                    </a:solidFill>
                  </a:rPr>
                  <a:t>rappresentazione</a:t>
                </a:r>
                <a:r>
                  <a:rPr lang="en-US" sz="1200" dirty="0">
                    <a:solidFill>
                      <a:schemeClr val="bg1">
                        <a:lumMod val="95000"/>
                      </a:schemeClr>
                    </a:solidFill>
                  </a:rPr>
                  <a:t> </a:t>
                </a:r>
                <a:r>
                  <a:rPr lang="en-US" sz="1200" dirty="0" err="1">
                    <a:solidFill>
                      <a:schemeClr val="bg1">
                        <a:lumMod val="95000"/>
                      </a:schemeClr>
                    </a:solidFill>
                  </a:rPr>
                  <a:t>esplicita</a:t>
                </a:r>
                <a:r>
                  <a:rPr lang="en-US" sz="1200" dirty="0">
                    <a:solidFill>
                      <a:schemeClr val="bg1">
                        <a:lumMod val="95000"/>
                      </a:schemeClr>
                    </a:solidFill>
                  </a:rPr>
                  <a:t> del </a:t>
                </a:r>
                <a:r>
                  <a:rPr lang="en-US" sz="1200" dirty="0" err="1">
                    <a:solidFill>
                      <a:schemeClr val="bg1">
                        <a:lumMod val="95000"/>
                      </a:schemeClr>
                    </a:solidFill>
                  </a:rPr>
                  <a:t>modello</a:t>
                </a:r>
                <a:r>
                  <a:rPr lang="en-US" sz="1200" dirty="0">
                    <a:solidFill>
                      <a:schemeClr val="bg1">
                        <a:lumMod val="95000"/>
                      </a:schemeClr>
                    </a:solidFill>
                  </a:rPr>
                  <a:t> ma </a:t>
                </a:r>
                <a:r>
                  <a:rPr lang="en-US" sz="1200" dirty="0" err="1">
                    <a:solidFill>
                      <a:schemeClr val="bg1">
                        <a:lumMod val="95000"/>
                      </a:schemeClr>
                    </a:solidFill>
                  </a:rPr>
                  <a:t>implementano</a:t>
                </a:r>
                <a:r>
                  <a:rPr lang="en-US" sz="1200" dirty="0">
                    <a:solidFill>
                      <a:schemeClr val="bg1">
                        <a:lumMod val="95000"/>
                      </a:schemeClr>
                    </a:solidFill>
                  </a:rPr>
                  <a:t> la policy </a:t>
                </a:r>
                <a:r>
                  <a:rPr lang="en-US" sz="1200" dirty="0" err="1">
                    <a:solidFill>
                      <a:schemeClr val="bg1">
                        <a:lumMod val="95000"/>
                      </a:schemeClr>
                    </a:solidFill>
                  </a:rPr>
                  <a:t>tramite</a:t>
                </a:r>
                <a:r>
                  <a:rPr lang="en-US" sz="1200" dirty="0">
                    <a:solidFill>
                      <a:schemeClr val="bg1">
                        <a:lumMod val="95000"/>
                      </a:schemeClr>
                    </a:solidFill>
                  </a:rPr>
                  <a:t> una rete </a:t>
                </a:r>
                <a:r>
                  <a:rPr lang="en-US" sz="1200" dirty="0" err="1">
                    <a:solidFill>
                      <a:schemeClr val="bg1">
                        <a:lumMod val="95000"/>
                      </a:schemeClr>
                    </a:solidFill>
                  </a:rPr>
                  <a:t>neurale</a:t>
                </a:r>
                <a:r>
                  <a:rPr lang="en-US" sz="1200" dirty="0">
                    <a:solidFill>
                      <a:schemeClr val="bg1">
                        <a:lumMod val="95000"/>
                      </a:schemeClr>
                    </a:solidFill>
                  </a:rPr>
                  <a:t> </a:t>
                </a:r>
                <a:r>
                  <a:rPr lang="en-US" sz="1200" dirty="0" err="1">
                    <a:solidFill>
                      <a:schemeClr val="bg1">
                        <a:lumMod val="95000"/>
                      </a:schemeClr>
                    </a:solidFill>
                  </a:rPr>
                  <a:t>addestrata</a:t>
                </a:r>
                <a:r>
                  <a:rPr lang="en-US" sz="1200" dirty="0">
                    <a:solidFill>
                      <a:schemeClr val="bg1">
                        <a:lumMod val="95000"/>
                      </a:schemeClr>
                    </a:solidFill>
                  </a:rPr>
                  <a:t> per </a:t>
                </a:r>
                <a:r>
                  <a:rPr lang="en-US" sz="1200" dirty="0" err="1">
                    <a:solidFill>
                      <a:schemeClr val="bg1">
                        <a:lumMod val="95000"/>
                      </a:schemeClr>
                    </a:solidFill>
                  </a:rPr>
                  <a:t>massimizzare</a:t>
                </a:r>
                <a:r>
                  <a:rPr lang="en-US" sz="1200" dirty="0">
                    <a:solidFill>
                      <a:schemeClr val="bg1">
                        <a:lumMod val="95000"/>
                      </a:schemeClr>
                    </a:solidFill>
                  </a:rPr>
                  <a:t> il reward </a:t>
                </a:r>
                <a:r>
                  <a:rPr lang="en-US" sz="1200" dirty="0" err="1">
                    <a:solidFill>
                      <a:schemeClr val="bg1">
                        <a:lumMod val="95000"/>
                      </a:schemeClr>
                    </a:solidFill>
                  </a:rPr>
                  <a:t>atteso</a:t>
                </a:r>
                <a:endParaRPr lang="en-US" sz="1200" dirty="0">
                  <a:solidFill>
                    <a:schemeClr val="bg1">
                      <a:lumMod val="95000"/>
                    </a:schemeClr>
                  </a:solidFill>
                </a:endParaRPr>
              </a:p>
              <a:p>
                <a:r>
                  <a:rPr lang="en-US" sz="1200" dirty="0">
                    <a:solidFill>
                      <a:schemeClr val="bg1">
                        <a:lumMod val="95000"/>
                      </a:schemeClr>
                    </a:solidFill>
                  </a:rPr>
                  <a:t>I secondi </a:t>
                </a:r>
                <a:r>
                  <a:rPr lang="en-US" sz="1200" dirty="0" err="1">
                    <a:solidFill>
                      <a:schemeClr val="bg1">
                        <a:lumMod val="95000"/>
                      </a:schemeClr>
                    </a:solidFill>
                  </a:rPr>
                  <a:t>utilizzano</a:t>
                </a:r>
                <a:r>
                  <a:rPr lang="en-US" sz="1200" dirty="0">
                    <a:solidFill>
                      <a:schemeClr val="bg1">
                        <a:lumMod val="95000"/>
                      </a:schemeClr>
                    </a:solidFill>
                  </a:rPr>
                  <a:t> le </a:t>
                </a:r>
                <a:r>
                  <a:rPr lang="en-US" sz="1200" dirty="0" err="1">
                    <a:solidFill>
                      <a:schemeClr val="bg1">
                        <a:lumMod val="95000"/>
                      </a:schemeClr>
                    </a:solidFill>
                  </a:rPr>
                  <a:t>reti</a:t>
                </a:r>
                <a:r>
                  <a:rPr lang="en-US" sz="1200" dirty="0">
                    <a:solidFill>
                      <a:schemeClr val="bg1">
                        <a:lumMod val="95000"/>
                      </a:schemeClr>
                    </a:solidFill>
                  </a:rPr>
                  <a:t> </a:t>
                </a:r>
                <a:r>
                  <a:rPr lang="en-US" sz="1200" dirty="0" err="1">
                    <a:solidFill>
                      <a:schemeClr val="bg1">
                        <a:lumMod val="95000"/>
                      </a:schemeClr>
                    </a:solidFill>
                  </a:rPr>
                  <a:t>neurali</a:t>
                </a:r>
                <a:r>
                  <a:rPr lang="en-US" sz="1200" dirty="0">
                    <a:solidFill>
                      <a:schemeClr val="bg1">
                        <a:lumMod val="95000"/>
                      </a:schemeClr>
                    </a:solidFill>
                  </a:rPr>
                  <a:t> per </a:t>
                </a:r>
                <a:r>
                  <a:rPr lang="en-US" sz="1200" dirty="0" err="1">
                    <a:solidFill>
                      <a:schemeClr val="bg1">
                        <a:lumMod val="95000"/>
                      </a:schemeClr>
                    </a:solidFill>
                  </a:rPr>
                  <a:t>approssimare</a:t>
                </a:r>
                <a:r>
                  <a:rPr lang="en-US" sz="1200" dirty="0">
                    <a:solidFill>
                      <a:schemeClr val="bg1">
                        <a:lumMod val="95000"/>
                      </a:schemeClr>
                    </a:solidFill>
                  </a:rPr>
                  <a:t> il </a:t>
                </a:r>
                <a:r>
                  <a:rPr lang="en-US" sz="1200" dirty="0" err="1">
                    <a:solidFill>
                      <a:schemeClr val="bg1">
                        <a:lumMod val="95000"/>
                      </a:schemeClr>
                    </a:solidFill>
                  </a:rPr>
                  <a:t>modello</a:t>
                </a:r>
                <a:r>
                  <a:rPr lang="en-US" sz="1200" dirty="0">
                    <a:solidFill>
                      <a:schemeClr val="bg1">
                        <a:lumMod val="95000"/>
                      </a:schemeClr>
                    </a:solidFill>
                  </a:rPr>
                  <a:t> e </a:t>
                </a:r>
                <a:r>
                  <a:rPr lang="en-US" sz="1200" dirty="0" err="1">
                    <a:solidFill>
                      <a:schemeClr val="bg1">
                        <a:lumMod val="95000"/>
                      </a:schemeClr>
                    </a:solidFill>
                  </a:rPr>
                  <a:t>possono</a:t>
                </a:r>
                <a:r>
                  <a:rPr lang="en-US" sz="1200" dirty="0">
                    <a:solidFill>
                      <a:schemeClr val="bg1">
                        <a:lumMod val="95000"/>
                      </a:schemeClr>
                    </a:solidFill>
                  </a:rPr>
                  <a:t> poi </a:t>
                </a:r>
                <a:r>
                  <a:rPr lang="en-US" sz="1200" dirty="0" err="1">
                    <a:solidFill>
                      <a:schemeClr val="bg1">
                        <a:lumMod val="95000"/>
                      </a:schemeClr>
                    </a:solidFill>
                  </a:rPr>
                  <a:t>usarlo</a:t>
                </a:r>
                <a:r>
                  <a:rPr lang="en-US" sz="1200" dirty="0">
                    <a:solidFill>
                      <a:schemeClr val="bg1">
                        <a:lumMod val="95000"/>
                      </a:schemeClr>
                    </a:solidFill>
                  </a:rPr>
                  <a:t> per </a:t>
                </a:r>
                <a:r>
                  <a:rPr lang="en-US" sz="1200" dirty="0" err="1">
                    <a:solidFill>
                      <a:schemeClr val="bg1">
                        <a:lumMod val="95000"/>
                      </a:schemeClr>
                    </a:solidFill>
                  </a:rPr>
                  <a:t>rappresentare</a:t>
                </a:r>
                <a:r>
                  <a:rPr lang="en-US" sz="1200" dirty="0">
                    <a:solidFill>
                      <a:schemeClr val="bg1">
                        <a:lumMod val="95000"/>
                      </a:schemeClr>
                    </a:solidFill>
                  </a:rPr>
                  <a:t> la policy </a:t>
                </a:r>
                <a:r>
                  <a:rPr lang="en-US" sz="1200" dirty="0" err="1">
                    <a:solidFill>
                      <a:schemeClr val="bg1">
                        <a:lumMod val="95000"/>
                      </a:schemeClr>
                    </a:solidFill>
                  </a:rPr>
                  <a:t>tramite</a:t>
                </a:r>
                <a:r>
                  <a:rPr lang="en-US" sz="1200" dirty="0">
                    <a:solidFill>
                      <a:schemeClr val="bg1">
                        <a:lumMod val="95000"/>
                      </a:schemeClr>
                    </a:solidFill>
                  </a:rPr>
                  <a:t> un planner</a:t>
                </a:r>
              </a:p>
            </p:txBody>
          </p:sp>
        </mc:Choice>
        <mc:Fallback xmlns="">
          <p:sp>
            <p:nvSpPr>
              <p:cNvPr id="3" name="Segnaposto note 2"/>
              <p:cNvSpPr>
                <a:spLocks noGrp="1"/>
              </p:cNvSpPr>
              <p:nvPr>
                <p:ph type="body" idx="1"/>
              </p:nvPr>
            </p:nvSpPr>
            <p:spPr/>
            <p:txBody>
              <a:bodyPr/>
              <a:lstStyle/>
              <a:p>
                <a:r>
                  <a:rPr lang="en-US" sz="1200" dirty="0">
                    <a:solidFill>
                      <a:schemeClr val="bg1">
                        <a:lumMod val="95000"/>
                      </a:schemeClr>
                    </a:solidFill>
                  </a:rPr>
                  <a:t>parametrized by </a:t>
                </a:r>
                <a:r>
                  <a:rPr lang="en-US" sz="1200" i="0">
                    <a:solidFill>
                      <a:schemeClr val="bg1">
                        <a:lumMod val="95000"/>
                      </a:schemeClr>
                    </a:solidFill>
                    <a:latin typeface="Cambria Math" panose="02040503050406030204" pitchFamily="18" charset="0"/>
                  </a:rPr>
                  <a:t>𝜃</a:t>
                </a:r>
                <a:r>
                  <a:rPr lang="it-IT" sz="1200" b="0" i="0">
                    <a:solidFill>
                      <a:schemeClr val="bg1">
                        <a:lumMod val="95000"/>
                      </a:schemeClr>
                    </a:solidFill>
                    <a:latin typeface="Cambria Math" panose="02040503050406030204" pitchFamily="18" charset="0"/>
                  </a:rPr>
                  <a:t> </a:t>
                </a:r>
                <a:r>
                  <a:rPr lang="en-US" sz="1200" dirty="0">
                    <a:solidFill>
                      <a:schemeClr val="bg1">
                        <a:lumMod val="95000"/>
                      </a:schemeClr>
                    </a:solidFill>
                  </a:rPr>
                  <a:t> trained to maximizes the expected reward</a:t>
                </a:r>
              </a:p>
              <a:p>
                <a:r>
                  <a:rPr lang="en-US" sz="1200" b="1" dirty="0">
                    <a:ln>
                      <a:solidFill>
                        <a:schemeClr val="tx1"/>
                      </a:solidFill>
                    </a:ln>
                    <a:solidFill>
                      <a:schemeClr val="bg1"/>
                    </a:solidFill>
                  </a:rPr>
                  <a:t>Learn model from experience</a:t>
                </a:r>
                <a:endParaRPr lang="it-IT" dirty="0"/>
              </a:p>
            </p:txBody>
          </p:sp>
        </mc:Fallback>
      </mc:AlternateContent>
      <p:sp>
        <p:nvSpPr>
          <p:cNvPr id="4" name="Segnaposto numero diapositiva 3"/>
          <p:cNvSpPr>
            <a:spLocks noGrp="1"/>
          </p:cNvSpPr>
          <p:nvPr>
            <p:ph type="sldNum" sz="quarter" idx="5"/>
          </p:nvPr>
        </p:nvSpPr>
        <p:spPr/>
        <p:txBody>
          <a:bodyPr/>
          <a:lstStyle/>
          <a:p>
            <a:fld id="{05DB31EC-F067-4987-B225-D55E4FD6EEEC}" type="slidenum">
              <a:rPr lang="it-IT" smtClean="0"/>
              <a:t>11</a:t>
            </a:fld>
            <a:endParaRPr lang="it-IT"/>
          </a:p>
        </p:txBody>
      </p:sp>
    </p:spTree>
    <p:extLst>
      <p:ext uri="{BB962C8B-B14F-4D97-AF65-F5344CB8AC3E}">
        <p14:creationId xmlns:p14="http://schemas.microsoft.com/office/powerpoint/2010/main" val="27783146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Negli anni gli algoritmi di tipo model free hanno dimostrato una grande efficacia nella risoluzione di task complessi, ma anche una pessima sample </a:t>
            </a:r>
            <a:r>
              <a:rPr lang="it-IT" dirty="0" err="1"/>
              <a:t>efficiency</a:t>
            </a:r>
            <a:r>
              <a:rPr lang="it-IT" dirty="0"/>
              <a:t>. Il numero di interazioni richieste è infatti nell’ ordine di milioni di step. </a:t>
            </a:r>
          </a:p>
          <a:p>
            <a:r>
              <a:rPr lang="it-IT" dirty="0"/>
              <a:t>Il mio obiettivo è quindi quello di capire se, utilizzando algoritmi basati su modello, sia possibile ottenere dei risultati paragonabili ma con un numero di sample inferiore</a:t>
            </a:r>
          </a:p>
        </p:txBody>
      </p:sp>
      <p:sp>
        <p:nvSpPr>
          <p:cNvPr id="4" name="Segnaposto numero diapositiva 3"/>
          <p:cNvSpPr>
            <a:spLocks noGrp="1"/>
          </p:cNvSpPr>
          <p:nvPr>
            <p:ph type="sldNum" sz="quarter" idx="5"/>
          </p:nvPr>
        </p:nvSpPr>
        <p:spPr/>
        <p:txBody>
          <a:bodyPr/>
          <a:lstStyle/>
          <a:p>
            <a:fld id="{05DB31EC-F067-4987-B225-D55E4FD6EEEC}" type="slidenum">
              <a:rPr lang="it-IT" smtClean="0"/>
              <a:t>12</a:t>
            </a:fld>
            <a:endParaRPr lang="it-IT"/>
          </a:p>
        </p:txBody>
      </p:sp>
    </p:spTree>
    <p:extLst>
      <p:ext uri="{BB962C8B-B14F-4D97-AF65-F5344CB8AC3E}">
        <p14:creationId xmlns:p14="http://schemas.microsoft.com/office/powerpoint/2010/main" val="37698367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Per verificare questa tesi ho individuato uno dei più recenti algoritmi model-</a:t>
            </a:r>
            <a:r>
              <a:rPr lang="it-IT" dirty="0" err="1"/>
              <a:t>based</a:t>
            </a:r>
            <a:r>
              <a:rPr lang="it-IT" dirty="0"/>
              <a:t>, </a:t>
            </a:r>
          </a:p>
          <a:p>
            <a:r>
              <a:rPr lang="it-IT" dirty="0"/>
              <a:t>nello specifico ho scelto Planet, che è stato pubblicato nel 2019 ed ancora oggi un punto di riferimento per lo stato dell’ arte degli algoritmi basati su modello</a:t>
            </a:r>
          </a:p>
        </p:txBody>
      </p:sp>
      <p:sp>
        <p:nvSpPr>
          <p:cNvPr id="4" name="Segnaposto numero diapositiva 3"/>
          <p:cNvSpPr>
            <a:spLocks noGrp="1"/>
          </p:cNvSpPr>
          <p:nvPr>
            <p:ph type="sldNum" sz="quarter" idx="5"/>
          </p:nvPr>
        </p:nvSpPr>
        <p:spPr/>
        <p:txBody>
          <a:bodyPr/>
          <a:lstStyle/>
          <a:p>
            <a:fld id="{05DB31EC-F067-4987-B225-D55E4FD6EEEC}" type="slidenum">
              <a:rPr lang="it-IT" smtClean="0"/>
              <a:t>13</a:t>
            </a:fld>
            <a:endParaRPr lang="it-IT"/>
          </a:p>
        </p:txBody>
      </p:sp>
    </p:spTree>
    <p:extLst>
      <p:ext uri="{BB962C8B-B14F-4D97-AF65-F5344CB8AC3E}">
        <p14:creationId xmlns:p14="http://schemas.microsoft.com/office/powerpoint/2010/main" val="33597963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Planet lavora direttamente in pixels </a:t>
            </a:r>
            <a:r>
              <a:rPr lang="it-IT" dirty="0" err="1"/>
              <a:t>space</a:t>
            </a:r>
            <a:r>
              <a:rPr lang="it-IT" dirty="0"/>
              <a:t> ed è fortemente basato sul concetto di </a:t>
            </a:r>
            <a:r>
              <a:rPr lang="it-IT" dirty="0" err="1"/>
              <a:t>autoeconder</a:t>
            </a:r>
            <a:r>
              <a:rPr lang="it-IT" dirty="0"/>
              <a:t> in cui un input viene compresso in un vettore latente da cui poi viene ricostruito.</a:t>
            </a:r>
          </a:p>
          <a:p>
            <a:r>
              <a:rPr lang="it-IT" dirty="0"/>
              <a:t>Questo modello viene addestrato per ridurre al minimo la </a:t>
            </a:r>
            <a:r>
              <a:rPr lang="it-IT" dirty="0" err="1"/>
              <a:t>loss</a:t>
            </a:r>
            <a:r>
              <a:rPr lang="it-IT" dirty="0"/>
              <a:t>, calcolata tramite MSE tra l’ input di partenza e quello ricostruito dal modello.</a:t>
            </a:r>
          </a:p>
          <a:p>
            <a:r>
              <a:rPr lang="it-IT" dirty="0"/>
              <a:t>In questo modo si garantire che il vettore latente tenga traccia di tutte le informazioni principali.</a:t>
            </a:r>
          </a:p>
        </p:txBody>
      </p:sp>
      <p:sp>
        <p:nvSpPr>
          <p:cNvPr id="4" name="Segnaposto numero diapositiva 3"/>
          <p:cNvSpPr>
            <a:spLocks noGrp="1"/>
          </p:cNvSpPr>
          <p:nvPr>
            <p:ph type="sldNum" sz="quarter" idx="5"/>
          </p:nvPr>
        </p:nvSpPr>
        <p:spPr/>
        <p:txBody>
          <a:bodyPr/>
          <a:lstStyle/>
          <a:p>
            <a:fld id="{05DB31EC-F067-4987-B225-D55E4FD6EEEC}" type="slidenum">
              <a:rPr lang="it-IT" smtClean="0"/>
              <a:t>14</a:t>
            </a:fld>
            <a:endParaRPr lang="it-IT"/>
          </a:p>
        </p:txBody>
      </p:sp>
    </p:spTree>
    <p:extLst>
      <p:ext uri="{BB962C8B-B14F-4D97-AF65-F5344CB8AC3E}">
        <p14:creationId xmlns:p14="http://schemas.microsoft.com/office/powerpoint/2010/main" val="15130249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Inoltre, per sopperire alla violazione della proprietà markoviana viene utilizzata anche una rete ricorrente, che si una LSTM o una </a:t>
            </a:r>
            <a:r>
              <a:rPr lang="it-IT" dirty="0" err="1"/>
              <a:t>Gated</a:t>
            </a:r>
            <a:r>
              <a:rPr lang="it-IT" dirty="0"/>
              <a:t> </a:t>
            </a:r>
            <a:r>
              <a:rPr lang="it-IT" dirty="0" err="1"/>
              <a:t>Recurrent</a:t>
            </a:r>
            <a:r>
              <a:rPr lang="it-IT" dirty="0"/>
              <a:t> Unit.</a:t>
            </a:r>
          </a:p>
          <a:p>
            <a:r>
              <a:rPr lang="it-IT" dirty="0"/>
              <a:t>Questa reti hanno la capacità di tenere traccia di informazioni attraverso diversi intervalli di tempo fornendo cosi all’ osservazione attuale un contesto temporale</a:t>
            </a:r>
          </a:p>
        </p:txBody>
      </p:sp>
      <p:sp>
        <p:nvSpPr>
          <p:cNvPr id="4" name="Segnaposto numero diapositiva 3"/>
          <p:cNvSpPr>
            <a:spLocks noGrp="1"/>
          </p:cNvSpPr>
          <p:nvPr>
            <p:ph type="sldNum" sz="quarter" idx="5"/>
          </p:nvPr>
        </p:nvSpPr>
        <p:spPr/>
        <p:txBody>
          <a:bodyPr/>
          <a:lstStyle/>
          <a:p>
            <a:fld id="{05DB31EC-F067-4987-B225-D55E4FD6EEEC}" type="slidenum">
              <a:rPr lang="it-IT" smtClean="0"/>
              <a:t>15</a:t>
            </a:fld>
            <a:endParaRPr lang="it-IT"/>
          </a:p>
        </p:txBody>
      </p:sp>
    </p:spTree>
    <p:extLst>
      <p:ext uri="{BB962C8B-B14F-4D97-AF65-F5344CB8AC3E}">
        <p14:creationId xmlns:p14="http://schemas.microsoft.com/office/powerpoint/2010/main" val="42403902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Entriamo ora nel dettaglio di Planet</a:t>
            </a:r>
          </a:p>
          <a:p>
            <a:r>
              <a:rPr lang="it-IT" dirty="0"/>
              <a:t>Quello che vediamo è uno dei due modelli principali, nello specifico quello utilizzato per l’ addestramento.</a:t>
            </a:r>
          </a:p>
          <a:p>
            <a:r>
              <a:rPr lang="it-IT" dirty="0"/>
              <a:t>Si tratta di un gigantesco encoder composto da 3 moduli: </a:t>
            </a:r>
          </a:p>
          <a:p>
            <a:r>
              <a:rPr lang="it-IT" dirty="0"/>
              <a:t>uno per la vista, in cui una rete </a:t>
            </a:r>
            <a:r>
              <a:rPr lang="it-IT" dirty="0" err="1"/>
              <a:t>convoluzionale</a:t>
            </a:r>
            <a:r>
              <a:rPr lang="it-IT" dirty="0"/>
              <a:t> accogliere tutte le informazioni necessarie per la ricostruzione del frame, </a:t>
            </a:r>
          </a:p>
          <a:p>
            <a:r>
              <a:rPr lang="it-IT" dirty="0"/>
              <a:t>uno per la memoria, in cui una GRU raccoglie in un vettore chiamato «</a:t>
            </a:r>
            <a:r>
              <a:rPr lang="it-IT" dirty="0" err="1"/>
              <a:t>belief</a:t>
            </a:r>
            <a:r>
              <a:rPr lang="it-IT" dirty="0"/>
              <a:t> state» i dati riguardanti staro precedente e azione da compiere,</a:t>
            </a:r>
          </a:p>
          <a:p>
            <a:r>
              <a:rPr lang="it-IT" dirty="0"/>
              <a:t>ed infine il modulo di transizione, in cui una rete </a:t>
            </a:r>
            <a:r>
              <a:rPr lang="it-IT" dirty="0" err="1"/>
              <a:t>feedforward</a:t>
            </a:r>
            <a:r>
              <a:rPr lang="it-IT" dirty="0"/>
              <a:t> genera i parametri della distribuzione gaussiana che andrà ad approssimare la funzione di transizione dell’</a:t>
            </a:r>
            <a:r>
              <a:rPr lang="it-IT" dirty="0" err="1"/>
              <a:t>env</a:t>
            </a:r>
            <a:r>
              <a:rPr lang="it-IT" dirty="0"/>
              <a:t>. </a:t>
            </a:r>
          </a:p>
          <a:p>
            <a:r>
              <a:rPr lang="it-IT" dirty="0"/>
              <a:t>Da tale distribuzione verrà poi campionato il </a:t>
            </a:r>
            <a:r>
              <a:rPr lang="it-IT" dirty="0" err="1"/>
              <a:t>posterior</a:t>
            </a:r>
            <a:r>
              <a:rPr lang="it-IT" dirty="0"/>
              <a:t> state</a:t>
            </a:r>
          </a:p>
          <a:p>
            <a:endParaRPr lang="it-IT" dirty="0"/>
          </a:p>
        </p:txBody>
      </p:sp>
      <p:sp>
        <p:nvSpPr>
          <p:cNvPr id="4" name="Segnaposto numero diapositiva 3"/>
          <p:cNvSpPr>
            <a:spLocks noGrp="1"/>
          </p:cNvSpPr>
          <p:nvPr>
            <p:ph type="sldNum" sz="quarter" idx="5"/>
          </p:nvPr>
        </p:nvSpPr>
        <p:spPr/>
        <p:txBody>
          <a:bodyPr/>
          <a:lstStyle/>
          <a:p>
            <a:fld id="{05DB31EC-F067-4987-B225-D55E4FD6EEEC}" type="slidenum">
              <a:rPr lang="it-IT" smtClean="0"/>
              <a:t>16</a:t>
            </a:fld>
            <a:endParaRPr lang="it-IT"/>
          </a:p>
        </p:txBody>
      </p:sp>
    </p:spTree>
    <p:extLst>
      <p:ext uri="{BB962C8B-B14F-4D97-AF65-F5344CB8AC3E}">
        <p14:creationId xmlns:p14="http://schemas.microsoft.com/office/powerpoint/2010/main" val="10515909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Dall’ unione del </a:t>
            </a:r>
            <a:r>
              <a:rPr lang="it-IT" dirty="0" err="1"/>
              <a:t>posterior</a:t>
            </a:r>
            <a:r>
              <a:rPr lang="it-IT" dirty="0"/>
              <a:t> e del </a:t>
            </a:r>
            <a:r>
              <a:rPr lang="it-IT" dirty="0" err="1"/>
              <a:t>belief</a:t>
            </a:r>
            <a:r>
              <a:rPr lang="it-IT" dirty="0"/>
              <a:t> state si genererà il Features state, un’approssima dello stato markoviano</a:t>
            </a:r>
          </a:p>
          <a:p>
            <a:r>
              <a:rPr lang="it-IT" dirty="0"/>
              <a:t>Questo stato verrà usato come input dal </a:t>
            </a:r>
            <a:r>
              <a:rPr lang="it-IT" dirty="0" err="1"/>
              <a:t>reward</a:t>
            </a:r>
            <a:r>
              <a:rPr lang="it-IT" dirty="0"/>
              <a:t> model per predire il </a:t>
            </a:r>
            <a:r>
              <a:rPr lang="it-IT" dirty="0" err="1"/>
              <a:t>reward</a:t>
            </a:r>
            <a:r>
              <a:rPr lang="it-IT" dirty="0"/>
              <a:t> e dall’ </a:t>
            </a:r>
            <a:r>
              <a:rPr lang="it-IT" dirty="0" err="1"/>
              <a:t>obs</a:t>
            </a:r>
            <a:r>
              <a:rPr lang="it-IT" dirty="0"/>
              <a:t> model per ricostruire l’ osservazione fornita in input</a:t>
            </a:r>
          </a:p>
          <a:p>
            <a:r>
              <a:rPr lang="it-IT" dirty="0"/>
              <a:t>Questi due modelli vengono addestrati tramite minimizzazione della </a:t>
            </a:r>
            <a:r>
              <a:rPr lang="it-IT" dirty="0" err="1"/>
              <a:t>loss</a:t>
            </a:r>
            <a:r>
              <a:rPr lang="it-IT" dirty="0"/>
              <a:t> calcolata tramite MSE tra i risultati dei modelli e i dati recuperati dal buffer delle esperienze passate</a:t>
            </a:r>
          </a:p>
        </p:txBody>
      </p:sp>
      <p:sp>
        <p:nvSpPr>
          <p:cNvPr id="4" name="Segnaposto numero diapositiva 3"/>
          <p:cNvSpPr>
            <a:spLocks noGrp="1"/>
          </p:cNvSpPr>
          <p:nvPr>
            <p:ph type="sldNum" sz="quarter" idx="5"/>
          </p:nvPr>
        </p:nvSpPr>
        <p:spPr/>
        <p:txBody>
          <a:bodyPr/>
          <a:lstStyle/>
          <a:p>
            <a:fld id="{05DB31EC-F067-4987-B225-D55E4FD6EEEC}" type="slidenum">
              <a:rPr lang="it-IT" smtClean="0"/>
              <a:t>17</a:t>
            </a:fld>
            <a:endParaRPr lang="it-IT"/>
          </a:p>
        </p:txBody>
      </p:sp>
    </p:spTree>
    <p:extLst>
      <p:ext uri="{BB962C8B-B14F-4D97-AF65-F5344CB8AC3E}">
        <p14:creationId xmlns:p14="http://schemas.microsoft.com/office/powerpoint/2010/main" val="26473575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A questo punto però, abbiamo un modello che è si capace di approssimare la funzione di transizione, ma che richiede in input il frame stesso che noi vorremmo prevedere. </a:t>
            </a:r>
            <a:br>
              <a:rPr lang="it-IT" dirty="0"/>
            </a:br>
            <a:r>
              <a:rPr lang="it-IT" dirty="0"/>
              <a:t>Per questo motivo per l’ inferenza si utilizza un secondo modello che si basa solo su sull’ azione corrente e sullo stato precedente.</a:t>
            </a:r>
          </a:p>
          <a:p>
            <a:r>
              <a:rPr lang="it-IT" dirty="0"/>
              <a:t>Tale modello condivide con il precedente lo stesso modulo della memoria ma necessita di riaddestrare il modulo di transizione </a:t>
            </a:r>
            <a:r>
              <a:rPr lang="it-IT" dirty="0" err="1"/>
              <a:t>affinche</a:t>
            </a:r>
            <a:r>
              <a:rPr lang="it-IT" dirty="0"/>
              <a:t> riesca a produrre la stessa distribuzione senza però avere il contributo in input dalla componente visiva</a:t>
            </a:r>
          </a:p>
        </p:txBody>
      </p:sp>
      <p:sp>
        <p:nvSpPr>
          <p:cNvPr id="4" name="Segnaposto numero diapositiva 3"/>
          <p:cNvSpPr>
            <a:spLocks noGrp="1"/>
          </p:cNvSpPr>
          <p:nvPr>
            <p:ph type="sldNum" sz="quarter" idx="5"/>
          </p:nvPr>
        </p:nvSpPr>
        <p:spPr/>
        <p:txBody>
          <a:bodyPr/>
          <a:lstStyle/>
          <a:p>
            <a:fld id="{05DB31EC-F067-4987-B225-D55E4FD6EEEC}" type="slidenum">
              <a:rPr lang="it-IT" smtClean="0"/>
              <a:t>18</a:t>
            </a:fld>
            <a:endParaRPr lang="it-IT"/>
          </a:p>
        </p:txBody>
      </p:sp>
    </p:spTree>
    <p:extLst>
      <p:ext uri="{BB962C8B-B14F-4D97-AF65-F5344CB8AC3E}">
        <p14:creationId xmlns:p14="http://schemas.microsoft.com/office/powerpoint/2010/main" val="22439023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dirty="0"/>
              <a:t>Per ottenere questo risultato aggiungiamo un’ulteriore </a:t>
            </a:r>
            <a:r>
              <a:rPr lang="it-IT" dirty="0" err="1"/>
              <a:t>loss</a:t>
            </a:r>
            <a:r>
              <a:rPr lang="it-IT" dirty="0"/>
              <a:t> basata sulla KL-</a:t>
            </a:r>
            <a:r>
              <a:rPr lang="it-IT" dirty="0" err="1"/>
              <a:t>Divergence</a:t>
            </a:r>
            <a:r>
              <a:rPr lang="it-IT" dirty="0"/>
              <a:t> che calcola il quantitativo di informazione persa utilizzando una distribuzione per approssimarne un’ altra. Minimizzando questa distanza si ottiene l’ effetto di avvicinare le due distribuzioni</a:t>
            </a:r>
          </a:p>
          <a:p>
            <a:endParaRPr lang="it-IT" dirty="0"/>
          </a:p>
        </p:txBody>
      </p:sp>
      <p:sp>
        <p:nvSpPr>
          <p:cNvPr id="4" name="Segnaposto numero diapositiva 3"/>
          <p:cNvSpPr>
            <a:spLocks noGrp="1"/>
          </p:cNvSpPr>
          <p:nvPr>
            <p:ph type="sldNum" sz="quarter" idx="5"/>
          </p:nvPr>
        </p:nvSpPr>
        <p:spPr/>
        <p:txBody>
          <a:bodyPr/>
          <a:lstStyle/>
          <a:p>
            <a:fld id="{05DB31EC-F067-4987-B225-D55E4FD6EEEC}" type="slidenum">
              <a:rPr lang="it-IT" smtClean="0"/>
              <a:t>19</a:t>
            </a:fld>
            <a:endParaRPr lang="it-IT"/>
          </a:p>
        </p:txBody>
      </p:sp>
    </p:spTree>
    <p:extLst>
      <p:ext uri="{BB962C8B-B14F-4D97-AF65-F5344CB8AC3E}">
        <p14:creationId xmlns:p14="http://schemas.microsoft.com/office/powerpoint/2010/main" val="13229220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Nel </a:t>
            </a:r>
            <a:r>
              <a:rPr lang="it-IT" dirty="0" err="1"/>
              <a:t>reinforcement</a:t>
            </a:r>
            <a:r>
              <a:rPr lang="it-IT" dirty="0"/>
              <a:t> learning vi è un agente che impara come </a:t>
            </a:r>
            <a:r>
              <a:rPr lang="it-IT" dirty="0" err="1"/>
              <a:t>raggiugnere</a:t>
            </a:r>
            <a:r>
              <a:rPr lang="it-IT" dirty="0"/>
              <a:t> un obiettivo tramite interazioni dirette con un </a:t>
            </a:r>
            <a:r>
              <a:rPr lang="it-IT" dirty="0" err="1"/>
              <a:t>environment</a:t>
            </a:r>
            <a:endParaRPr lang="it-IT" dirty="0"/>
          </a:p>
        </p:txBody>
      </p:sp>
      <p:sp>
        <p:nvSpPr>
          <p:cNvPr id="4" name="Segnaposto numero diapositiva 3"/>
          <p:cNvSpPr>
            <a:spLocks noGrp="1"/>
          </p:cNvSpPr>
          <p:nvPr>
            <p:ph type="sldNum" sz="quarter" idx="5"/>
          </p:nvPr>
        </p:nvSpPr>
        <p:spPr/>
        <p:txBody>
          <a:bodyPr/>
          <a:lstStyle/>
          <a:p>
            <a:fld id="{05DB31EC-F067-4987-B225-D55E4FD6EEEC}" type="slidenum">
              <a:rPr lang="it-IT" smtClean="0"/>
              <a:t>2</a:t>
            </a:fld>
            <a:endParaRPr lang="it-IT"/>
          </a:p>
        </p:txBody>
      </p:sp>
    </p:spTree>
    <p:extLst>
      <p:ext uri="{BB962C8B-B14F-4D97-AF65-F5344CB8AC3E}">
        <p14:creationId xmlns:p14="http://schemas.microsoft.com/office/powerpoint/2010/main" val="163178529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A questo punto abbiamo un buon modello predittivo e vogliamo usarlo per pianificare</a:t>
            </a:r>
          </a:p>
        </p:txBody>
      </p:sp>
      <p:sp>
        <p:nvSpPr>
          <p:cNvPr id="4" name="Segnaposto numero diapositiva 3"/>
          <p:cNvSpPr>
            <a:spLocks noGrp="1"/>
          </p:cNvSpPr>
          <p:nvPr>
            <p:ph type="sldNum" sz="quarter" idx="5"/>
          </p:nvPr>
        </p:nvSpPr>
        <p:spPr/>
        <p:txBody>
          <a:bodyPr/>
          <a:lstStyle/>
          <a:p>
            <a:fld id="{05DB31EC-F067-4987-B225-D55E4FD6EEEC}" type="slidenum">
              <a:rPr lang="it-IT" smtClean="0"/>
              <a:t>20</a:t>
            </a:fld>
            <a:endParaRPr lang="it-IT"/>
          </a:p>
        </p:txBody>
      </p:sp>
    </p:spTree>
    <p:extLst>
      <p:ext uri="{BB962C8B-B14F-4D97-AF65-F5344CB8AC3E}">
        <p14:creationId xmlns:p14="http://schemas.microsoft.com/office/powerpoint/2010/main" val="12874674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Per fare questo utilizziamo un planner basato su un algoritmo genetico di nome: cross </a:t>
            </a:r>
            <a:r>
              <a:rPr lang="it-IT" dirty="0" err="1"/>
              <a:t>entropy</a:t>
            </a:r>
            <a:r>
              <a:rPr lang="it-IT" dirty="0"/>
              <a:t> </a:t>
            </a:r>
            <a:r>
              <a:rPr lang="it-IT" dirty="0" err="1"/>
              <a:t>method</a:t>
            </a:r>
            <a:endParaRPr lang="it-IT" dirty="0"/>
          </a:p>
          <a:p>
            <a:r>
              <a:rPr lang="it-IT" dirty="0"/>
              <a:t>Nello step iniziale questo algoritmo prevede una gaussiana di media0 e varianza1 che generei una popolazione di piani</a:t>
            </a:r>
          </a:p>
        </p:txBody>
      </p:sp>
      <p:sp>
        <p:nvSpPr>
          <p:cNvPr id="4" name="Segnaposto numero diapositiva 3"/>
          <p:cNvSpPr>
            <a:spLocks noGrp="1"/>
          </p:cNvSpPr>
          <p:nvPr>
            <p:ph type="sldNum" sz="quarter" idx="5"/>
          </p:nvPr>
        </p:nvSpPr>
        <p:spPr/>
        <p:txBody>
          <a:bodyPr/>
          <a:lstStyle/>
          <a:p>
            <a:fld id="{05DB31EC-F067-4987-B225-D55E4FD6EEEC}" type="slidenum">
              <a:rPr lang="it-IT" smtClean="0"/>
              <a:t>21</a:t>
            </a:fld>
            <a:endParaRPr lang="it-IT"/>
          </a:p>
        </p:txBody>
      </p:sp>
    </p:spTree>
    <p:extLst>
      <p:ext uri="{BB962C8B-B14F-4D97-AF65-F5344CB8AC3E}">
        <p14:creationId xmlns:p14="http://schemas.microsoft.com/office/powerpoint/2010/main" val="1618753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Un piano corrisponde ad una lista di azioni. Ognuna di queste azioni viene valutata dal modello di predizione del </a:t>
            </a:r>
            <a:r>
              <a:rPr lang="it-IT" dirty="0" err="1"/>
              <a:t>reward</a:t>
            </a:r>
            <a:endParaRPr lang="it-IT" dirty="0"/>
          </a:p>
        </p:txBody>
      </p:sp>
      <p:sp>
        <p:nvSpPr>
          <p:cNvPr id="4" name="Segnaposto numero diapositiva 3"/>
          <p:cNvSpPr>
            <a:spLocks noGrp="1"/>
          </p:cNvSpPr>
          <p:nvPr>
            <p:ph type="sldNum" sz="quarter" idx="5"/>
          </p:nvPr>
        </p:nvSpPr>
        <p:spPr/>
        <p:txBody>
          <a:bodyPr/>
          <a:lstStyle/>
          <a:p>
            <a:fld id="{05DB31EC-F067-4987-B225-D55E4FD6EEEC}" type="slidenum">
              <a:rPr lang="it-IT" smtClean="0"/>
              <a:t>22</a:t>
            </a:fld>
            <a:endParaRPr lang="it-IT"/>
          </a:p>
        </p:txBody>
      </p:sp>
    </p:spTree>
    <p:extLst>
      <p:ext uri="{BB962C8B-B14F-4D97-AF65-F5344CB8AC3E}">
        <p14:creationId xmlns:p14="http://schemas.microsoft.com/office/powerpoint/2010/main" val="30041236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Queste valutazioni vengono utilizzate per individuare il sottogruppo di piani migliori, chiamati top candidate</a:t>
            </a:r>
          </a:p>
        </p:txBody>
      </p:sp>
      <p:sp>
        <p:nvSpPr>
          <p:cNvPr id="4" name="Segnaposto numero diapositiva 3"/>
          <p:cNvSpPr>
            <a:spLocks noGrp="1"/>
          </p:cNvSpPr>
          <p:nvPr>
            <p:ph type="sldNum" sz="quarter" idx="5"/>
          </p:nvPr>
        </p:nvSpPr>
        <p:spPr/>
        <p:txBody>
          <a:bodyPr/>
          <a:lstStyle/>
          <a:p>
            <a:fld id="{05DB31EC-F067-4987-B225-D55E4FD6EEEC}" type="slidenum">
              <a:rPr lang="it-IT" smtClean="0"/>
              <a:t>23</a:t>
            </a:fld>
            <a:endParaRPr lang="it-IT"/>
          </a:p>
        </p:txBody>
      </p:sp>
    </p:spTree>
    <p:extLst>
      <p:ext uri="{BB962C8B-B14F-4D97-AF65-F5344CB8AC3E}">
        <p14:creationId xmlns:p14="http://schemas.microsoft.com/office/powerpoint/2010/main" val="417579766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Sulla base di questi piani vengono ricalcolati i parametri della gaussiana per la generazione successiva</a:t>
            </a:r>
          </a:p>
        </p:txBody>
      </p:sp>
      <p:sp>
        <p:nvSpPr>
          <p:cNvPr id="4" name="Segnaposto numero diapositiva 3"/>
          <p:cNvSpPr>
            <a:spLocks noGrp="1"/>
          </p:cNvSpPr>
          <p:nvPr>
            <p:ph type="sldNum" sz="quarter" idx="5"/>
          </p:nvPr>
        </p:nvSpPr>
        <p:spPr/>
        <p:txBody>
          <a:bodyPr/>
          <a:lstStyle/>
          <a:p>
            <a:fld id="{05DB31EC-F067-4987-B225-D55E4FD6EEEC}" type="slidenum">
              <a:rPr lang="it-IT" smtClean="0"/>
              <a:t>24</a:t>
            </a:fld>
            <a:endParaRPr lang="it-IT"/>
          </a:p>
        </p:txBody>
      </p:sp>
    </p:spTree>
    <p:extLst>
      <p:ext uri="{BB962C8B-B14F-4D97-AF65-F5344CB8AC3E}">
        <p14:creationId xmlns:p14="http://schemas.microsoft.com/office/powerpoint/2010/main" val="149140388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A questo punto più viene ricreate una nuova popolazione</a:t>
            </a:r>
          </a:p>
        </p:txBody>
      </p:sp>
      <p:sp>
        <p:nvSpPr>
          <p:cNvPr id="4" name="Segnaposto numero diapositiva 3"/>
          <p:cNvSpPr>
            <a:spLocks noGrp="1"/>
          </p:cNvSpPr>
          <p:nvPr>
            <p:ph type="sldNum" sz="quarter" idx="5"/>
          </p:nvPr>
        </p:nvSpPr>
        <p:spPr/>
        <p:txBody>
          <a:bodyPr/>
          <a:lstStyle/>
          <a:p>
            <a:fld id="{05DB31EC-F067-4987-B225-D55E4FD6EEEC}" type="slidenum">
              <a:rPr lang="it-IT" smtClean="0"/>
              <a:t>25</a:t>
            </a:fld>
            <a:endParaRPr lang="it-IT"/>
          </a:p>
        </p:txBody>
      </p:sp>
    </p:spTree>
    <p:extLst>
      <p:ext uri="{BB962C8B-B14F-4D97-AF65-F5344CB8AC3E}">
        <p14:creationId xmlns:p14="http://schemas.microsoft.com/office/powerpoint/2010/main" val="76610116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Questo processo </a:t>
            </a:r>
          </a:p>
        </p:txBody>
      </p:sp>
      <p:sp>
        <p:nvSpPr>
          <p:cNvPr id="4" name="Segnaposto numero diapositiva 3"/>
          <p:cNvSpPr>
            <a:spLocks noGrp="1"/>
          </p:cNvSpPr>
          <p:nvPr>
            <p:ph type="sldNum" sz="quarter" idx="5"/>
          </p:nvPr>
        </p:nvSpPr>
        <p:spPr/>
        <p:txBody>
          <a:bodyPr/>
          <a:lstStyle/>
          <a:p>
            <a:fld id="{05DB31EC-F067-4987-B225-D55E4FD6EEEC}" type="slidenum">
              <a:rPr lang="it-IT" smtClean="0"/>
              <a:t>26</a:t>
            </a:fld>
            <a:endParaRPr lang="it-IT"/>
          </a:p>
        </p:txBody>
      </p:sp>
    </p:spTree>
    <p:extLst>
      <p:ext uri="{BB962C8B-B14F-4D97-AF65-F5344CB8AC3E}">
        <p14:creationId xmlns:p14="http://schemas.microsoft.com/office/powerpoint/2010/main" val="112938912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Viene ripetuto </a:t>
            </a:r>
          </a:p>
        </p:txBody>
      </p:sp>
      <p:sp>
        <p:nvSpPr>
          <p:cNvPr id="4" name="Segnaposto numero diapositiva 3"/>
          <p:cNvSpPr>
            <a:spLocks noGrp="1"/>
          </p:cNvSpPr>
          <p:nvPr>
            <p:ph type="sldNum" sz="quarter" idx="5"/>
          </p:nvPr>
        </p:nvSpPr>
        <p:spPr/>
        <p:txBody>
          <a:bodyPr/>
          <a:lstStyle/>
          <a:p>
            <a:fld id="{05DB31EC-F067-4987-B225-D55E4FD6EEEC}" type="slidenum">
              <a:rPr lang="it-IT" smtClean="0"/>
              <a:t>27</a:t>
            </a:fld>
            <a:endParaRPr lang="it-IT"/>
          </a:p>
        </p:txBody>
      </p:sp>
    </p:spTree>
    <p:extLst>
      <p:ext uri="{BB962C8B-B14F-4D97-AF65-F5344CB8AC3E}">
        <p14:creationId xmlns:p14="http://schemas.microsoft.com/office/powerpoint/2010/main" val="82938935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per un certo numero di step</a:t>
            </a:r>
          </a:p>
        </p:txBody>
      </p:sp>
      <p:sp>
        <p:nvSpPr>
          <p:cNvPr id="4" name="Segnaposto numero diapositiva 3"/>
          <p:cNvSpPr>
            <a:spLocks noGrp="1"/>
          </p:cNvSpPr>
          <p:nvPr>
            <p:ph type="sldNum" sz="quarter" idx="5"/>
          </p:nvPr>
        </p:nvSpPr>
        <p:spPr/>
        <p:txBody>
          <a:bodyPr/>
          <a:lstStyle/>
          <a:p>
            <a:fld id="{05DB31EC-F067-4987-B225-D55E4FD6EEEC}" type="slidenum">
              <a:rPr lang="it-IT" smtClean="0"/>
              <a:t>28</a:t>
            </a:fld>
            <a:endParaRPr lang="it-IT"/>
          </a:p>
        </p:txBody>
      </p:sp>
    </p:spTree>
    <p:extLst>
      <p:ext uri="{BB962C8B-B14F-4D97-AF65-F5344CB8AC3E}">
        <p14:creationId xmlns:p14="http://schemas.microsoft.com/office/powerpoint/2010/main" val="325784792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Nel caso di </a:t>
            </a:r>
            <a:r>
              <a:rPr lang="it-IT" dirty="0" err="1"/>
              <a:t>planet</a:t>
            </a:r>
            <a:r>
              <a:rPr lang="it-IT" dirty="0"/>
              <a:t> questo parametro</a:t>
            </a:r>
          </a:p>
        </p:txBody>
      </p:sp>
      <p:sp>
        <p:nvSpPr>
          <p:cNvPr id="4" name="Segnaposto numero diapositiva 3"/>
          <p:cNvSpPr>
            <a:spLocks noGrp="1"/>
          </p:cNvSpPr>
          <p:nvPr>
            <p:ph type="sldNum" sz="quarter" idx="5"/>
          </p:nvPr>
        </p:nvSpPr>
        <p:spPr/>
        <p:txBody>
          <a:bodyPr/>
          <a:lstStyle/>
          <a:p>
            <a:fld id="{05DB31EC-F067-4987-B225-D55E4FD6EEEC}" type="slidenum">
              <a:rPr lang="it-IT" smtClean="0"/>
              <a:t>29</a:t>
            </a:fld>
            <a:endParaRPr lang="it-IT"/>
          </a:p>
        </p:txBody>
      </p:sp>
    </p:spTree>
    <p:extLst>
      <p:ext uri="{BB962C8B-B14F-4D97-AF65-F5344CB8AC3E}">
        <p14:creationId xmlns:p14="http://schemas.microsoft.com/office/powerpoint/2010/main" val="33575646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Tale </a:t>
            </a:r>
            <a:r>
              <a:rPr lang="it-IT" dirty="0" err="1"/>
              <a:t>environment</a:t>
            </a:r>
            <a:r>
              <a:rPr lang="it-IT" dirty="0"/>
              <a:t> è modellato tramite un Markov </a:t>
            </a:r>
            <a:r>
              <a:rPr lang="it-IT" dirty="0" err="1"/>
              <a:t>Decision</a:t>
            </a:r>
            <a:r>
              <a:rPr lang="it-IT" dirty="0"/>
              <a:t> </a:t>
            </a:r>
            <a:r>
              <a:rPr lang="it-IT" dirty="0" err="1"/>
              <a:t>Process</a:t>
            </a:r>
            <a:r>
              <a:rPr lang="it-IT" dirty="0"/>
              <a:t> che descrive lo sviluppo di un sistema stocastico influenzato dall’operato di un agente. </a:t>
            </a:r>
          </a:p>
          <a:p>
            <a:r>
              <a:rPr lang="it-IT" dirty="0"/>
              <a:t>Nel MDP il tempo viene discretizzato</a:t>
            </a:r>
          </a:p>
        </p:txBody>
      </p:sp>
      <p:sp>
        <p:nvSpPr>
          <p:cNvPr id="4" name="Segnaposto numero diapositiva 3"/>
          <p:cNvSpPr>
            <a:spLocks noGrp="1"/>
          </p:cNvSpPr>
          <p:nvPr>
            <p:ph type="sldNum" sz="quarter" idx="5"/>
          </p:nvPr>
        </p:nvSpPr>
        <p:spPr/>
        <p:txBody>
          <a:bodyPr/>
          <a:lstStyle/>
          <a:p>
            <a:fld id="{05DB31EC-F067-4987-B225-D55E4FD6EEEC}" type="slidenum">
              <a:rPr lang="it-IT" smtClean="0"/>
              <a:t>3</a:t>
            </a:fld>
            <a:endParaRPr lang="it-IT"/>
          </a:p>
        </p:txBody>
      </p:sp>
    </p:spTree>
    <p:extLst>
      <p:ext uri="{BB962C8B-B14F-4D97-AF65-F5344CB8AC3E}">
        <p14:creationId xmlns:p14="http://schemas.microsoft.com/office/powerpoint/2010/main" val="321641954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 è fissato a 10</a:t>
            </a:r>
          </a:p>
        </p:txBody>
      </p:sp>
      <p:sp>
        <p:nvSpPr>
          <p:cNvPr id="4" name="Segnaposto numero diapositiva 3"/>
          <p:cNvSpPr>
            <a:spLocks noGrp="1"/>
          </p:cNvSpPr>
          <p:nvPr>
            <p:ph type="sldNum" sz="quarter" idx="5"/>
          </p:nvPr>
        </p:nvSpPr>
        <p:spPr/>
        <p:txBody>
          <a:bodyPr/>
          <a:lstStyle/>
          <a:p>
            <a:fld id="{05DB31EC-F067-4987-B225-D55E4FD6EEEC}" type="slidenum">
              <a:rPr lang="it-IT" smtClean="0"/>
              <a:t>30</a:t>
            </a:fld>
            <a:endParaRPr lang="it-IT"/>
          </a:p>
        </p:txBody>
      </p:sp>
    </p:spTree>
    <p:extLst>
      <p:ext uri="{BB962C8B-B14F-4D97-AF65-F5344CB8AC3E}">
        <p14:creationId xmlns:p14="http://schemas.microsoft.com/office/powerpoint/2010/main" val="188218899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 </a:t>
            </a:r>
          </a:p>
        </p:txBody>
      </p:sp>
      <p:sp>
        <p:nvSpPr>
          <p:cNvPr id="4" name="Segnaposto numero diapositiva 3"/>
          <p:cNvSpPr>
            <a:spLocks noGrp="1"/>
          </p:cNvSpPr>
          <p:nvPr>
            <p:ph type="sldNum" sz="quarter" idx="5"/>
          </p:nvPr>
        </p:nvSpPr>
        <p:spPr/>
        <p:txBody>
          <a:bodyPr/>
          <a:lstStyle/>
          <a:p>
            <a:fld id="{05DB31EC-F067-4987-B225-D55E4FD6EEEC}" type="slidenum">
              <a:rPr lang="it-IT" smtClean="0"/>
              <a:t>31</a:t>
            </a:fld>
            <a:endParaRPr lang="it-IT"/>
          </a:p>
        </p:txBody>
      </p:sp>
    </p:spTree>
    <p:extLst>
      <p:ext uri="{BB962C8B-B14F-4D97-AF65-F5344CB8AC3E}">
        <p14:creationId xmlns:p14="http://schemas.microsoft.com/office/powerpoint/2010/main" val="253989972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Analizziamo ora le effettive capacità predittive di </a:t>
            </a:r>
            <a:r>
              <a:rPr lang="it-IT" dirty="0" err="1"/>
              <a:t>PlaNet</a:t>
            </a:r>
            <a:r>
              <a:rPr lang="it-IT" dirty="0"/>
              <a:t> andando ad effettuare degli esperimenti su uno degli </a:t>
            </a:r>
            <a:r>
              <a:rPr lang="it-IT" dirty="0" err="1"/>
              <a:t>environment</a:t>
            </a:r>
            <a:r>
              <a:rPr lang="it-IT" dirty="0"/>
              <a:t> di benchmark fornito dalla </a:t>
            </a:r>
            <a:r>
              <a:rPr lang="it-IT" dirty="0" err="1"/>
              <a:t>Deepmind</a:t>
            </a:r>
            <a:r>
              <a:rPr lang="it-IT" dirty="0"/>
              <a:t> Contro Suite</a:t>
            </a:r>
          </a:p>
        </p:txBody>
      </p:sp>
      <p:sp>
        <p:nvSpPr>
          <p:cNvPr id="4" name="Segnaposto numero diapositiva 3"/>
          <p:cNvSpPr>
            <a:spLocks noGrp="1"/>
          </p:cNvSpPr>
          <p:nvPr>
            <p:ph type="sldNum" sz="quarter" idx="5"/>
          </p:nvPr>
        </p:nvSpPr>
        <p:spPr/>
        <p:txBody>
          <a:bodyPr/>
          <a:lstStyle/>
          <a:p>
            <a:fld id="{05DB31EC-F067-4987-B225-D55E4FD6EEEC}" type="slidenum">
              <a:rPr lang="it-IT" smtClean="0"/>
              <a:t>33</a:t>
            </a:fld>
            <a:endParaRPr lang="it-IT"/>
          </a:p>
        </p:txBody>
      </p:sp>
    </p:spTree>
    <p:extLst>
      <p:ext uri="{BB962C8B-B14F-4D97-AF65-F5344CB8AC3E}">
        <p14:creationId xmlns:p14="http://schemas.microsoft.com/office/powerpoint/2010/main" val="79505938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Partiamo dalla predizione del </a:t>
            </a:r>
            <a:r>
              <a:rPr lang="it-IT" dirty="0" err="1"/>
              <a:t>reward</a:t>
            </a:r>
            <a:r>
              <a:rPr lang="it-IT" dirty="0"/>
              <a:t>. </a:t>
            </a:r>
          </a:p>
          <a:p>
            <a:r>
              <a:rPr lang="it-IT" dirty="0"/>
              <a:t>In questo grafico possiamo vedere, in rosso il valore di </a:t>
            </a:r>
            <a:r>
              <a:rPr lang="it-IT" dirty="0" err="1"/>
              <a:t>reward</a:t>
            </a:r>
            <a:r>
              <a:rPr lang="it-IT" dirty="0"/>
              <a:t> predetto ed in blu quello effettivamente ricevuto.</a:t>
            </a:r>
          </a:p>
          <a:p>
            <a:r>
              <a:rPr lang="it-IT" dirty="0"/>
              <a:t>Possiamo vedere come il modello riesca correttamente ad approssimare la reale funzione di </a:t>
            </a:r>
            <a:r>
              <a:rPr lang="it-IT" dirty="0" err="1"/>
              <a:t>reward</a:t>
            </a:r>
            <a:r>
              <a:rPr lang="it-IT" dirty="0"/>
              <a:t> per tutti gli step dell’ episodio preso in analisi</a:t>
            </a:r>
          </a:p>
        </p:txBody>
      </p:sp>
      <p:sp>
        <p:nvSpPr>
          <p:cNvPr id="4" name="Segnaposto numero diapositiva 3"/>
          <p:cNvSpPr>
            <a:spLocks noGrp="1"/>
          </p:cNvSpPr>
          <p:nvPr>
            <p:ph type="sldNum" sz="quarter" idx="5"/>
          </p:nvPr>
        </p:nvSpPr>
        <p:spPr/>
        <p:txBody>
          <a:bodyPr/>
          <a:lstStyle/>
          <a:p>
            <a:fld id="{05DB31EC-F067-4987-B225-D55E4FD6EEEC}" type="slidenum">
              <a:rPr lang="it-IT" smtClean="0"/>
              <a:t>34</a:t>
            </a:fld>
            <a:endParaRPr lang="it-IT"/>
          </a:p>
        </p:txBody>
      </p:sp>
    </p:spTree>
    <p:extLst>
      <p:ext uri="{BB962C8B-B14F-4D97-AF65-F5344CB8AC3E}">
        <p14:creationId xmlns:p14="http://schemas.microsoft.com/office/powerpoint/2010/main" val="372081783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Passiamo ora ad analizzare le capacità di predizione e ricostruire del frame</a:t>
            </a:r>
          </a:p>
          <a:p>
            <a:r>
              <a:rPr lang="it-IT" dirty="0"/>
              <a:t>Qui l’ agente riceve in input una singola osservazione ed ha il compito di </a:t>
            </a:r>
            <a:r>
              <a:rPr lang="it-IT" dirty="0" err="1"/>
              <a:t>predirre</a:t>
            </a:r>
            <a:r>
              <a:rPr lang="it-IT" dirty="0"/>
              <a:t> le restanti 10.</a:t>
            </a:r>
          </a:p>
          <a:p>
            <a:r>
              <a:rPr lang="it-IT" dirty="0"/>
              <a:t>Per ogni predizione è presente la corrispettiva osservazione reale, posta sopra di essa.</a:t>
            </a:r>
          </a:p>
          <a:p>
            <a:r>
              <a:rPr lang="it-IT" dirty="0"/>
              <a:t>Vediamo come, anche in questo caso, le predizioni siano molto convincenti per tutti 10 step predetti</a:t>
            </a:r>
          </a:p>
        </p:txBody>
      </p:sp>
      <p:sp>
        <p:nvSpPr>
          <p:cNvPr id="4" name="Segnaposto numero diapositiva 3"/>
          <p:cNvSpPr>
            <a:spLocks noGrp="1"/>
          </p:cNvSpPr>
          <p:nvPr>
            <p:ph type="sldNum" sz="quarter" idx="5"/>
          </p:nvPr>
        </p:nvSpPr>
        <p:spPr/>
        <p:txBody>
          <a:bodyPr/>
          <a:lstStyle/>
          <a:p>
            <a:fld id="{05DB31EC-F067-4987-B225-D55E4FD6EEEC}" type="slidenum">
              <a:rPr lang="it-IT" smtClean="0"/>
              <a:t>35</a:t>
            </a:fld>
            <a:endParaRPr lang="it-IT"/>
          </a:p>
        </p:txBody>
      </p:sp>
    </p:spTree>
    <p:extLst>
      <p:ext uri="{BB962C8B-B14F-4D97-AF65-F5344CB8AC3E}">
        <p14:creationId xmlns:p14="http://schemas.microsoft.com/office/powerpoint/2010/main" val="102397513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Per avere un’analisi più quantitativa però, ho realizzato un secondo esperimento</a:t>
            </a:r>
          </a:p>
          <a:p>
            <a:r>
              <a:rPr lang="it-IT" dirty="0"/>
              <a:t>Questa volta le differenze vengono calcolate numericamente tramite una MSE tra i pixels dell’ osservazione reale e quelli della predizione.</a:t>
            </a:r>
          </a:p>
          <a:p>
            <a:r>
              <a:rPr lang="it-IT" dirty="0"/>
              <a:t>Inoltre l’ orizzonte di predizione è stato portato a 20 mostrando come piccoli errori tendano ad accumularsi step dopo step</a:t>
            </a:r>
          </a:p>
          <a:p>
            <a:r>
              <a:rPr lang="it-IT" dirty="0"/>
              <a:t>Per questo motivo il pianificatore </a:t>
            </a:r>
            <a:r>
              <a:rPr lang="it-IT" dirty="0" err="1"/>
              <a:t>lavorera</a:t>
            </a:r>
            <a:r>
              <a:rPr lang="it-IT" dirty="0"/>
              <a:t> entro un orizzonte degli eventi limitato.</a:t>
            </a:r>
          </a:p>
        </p:txBody>
      </p:sp>
      <p:sp>
        <p:nvSpPr>
          <p:cNvPr id="4" name="Segnaposto numero diapositiva 3"/>
          <p:cNvSpPr>
            <a:spLocks noGrp="1"/>
          </p:cNvSpPr>
          <p:nvPr>
            <p:ph type="sldNum" sz="quarter" idx="5"/>
          </p:nvPr>
        </p:nvSpPr>
        <p:spPr/>
        <p:txBody>
          <a:bodyPr/>
          <a:lstStyle/>
          <a:p>
            <a:fld id="{05DB31EC-F067-4987-B225-D55E4FD6EEEC}" type="slidenum">
              <a:rPr lang="it-IT" smtClean="0"/>
              <a:t>36</a:t>
            </a:fld>
            <a:endParaRPr lang="it-IT"/>
          </a:p>
        </p:txBody>
      </p:sp>
    </p:spTree>
    <p:extLst>
      <p:ext uri="{BB962C8B-B14F-4D97-AF65-F5344CB8AC3E}">
        <p14:creationId xmlns:p14="http://schemas.microsoft.com/office/powerpoint/2010/main" val="342235998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Infine, ho realizzato una </a:t>
            </a:r>
            <a:r>
              <a:rPr lang="it-IT" dirty="0" err="1"/>
              <a:t>heatmap</a:t>
            </a:r>
            <a:r>
              <a:rPr lang="it-IT" dirty="0"/>
              <a:t> in cui vengono evidenziate con un colore giallo le zone dei frame in cui si concentra il maggior numero di errori di predizione</a:t>
            </a:r>
          </a:p>
        </p:txBody>
      </p:sp>
      <p:sp>
        <p:nvSpPr>
          <p:cNvPr id="4" name="Segnaposto numero diapositiva 3"/>
          <p:cNvSpPr>
            <a:spLocks noGrp="1"/>
          </p:cNvSpPr>
          <p:nvPr>
            <p:ph type="sldNum" sz="quarter" idx="5"/>
          </p:nvPr>
        </p:nvSpPr>
        <p:spPr/>
        <p:txBody>
          <a:bodyPr/>
          <a:lstStyle/>
          <a:p>
            <a:fld id="{05DB31EC-F067-4987-B225-D55E4FD6EEEC}" type="slidenum">
              <a:rPr lang="it-IT" smtClean="0"/>
              <a:t>37</a:t>
            </a:fld>
            <a:endParaRPr lang="it-IT"/>
          </a:p>
        </p:txBody>
      </p:sp>
    </p:spTree>
    <p:extLst>
      <p:ext uri="{BB962C8B-B14F-4D97-AF65-F5344CB8AC3E}">
        <p14:creationId xmlns:p14="http://schemas.microsoft.com/office/powerpoint/2010/main" val="139520857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Durante questo lavoro con </a:t>
            </a:r>
            <a:r>
              <a:rPr lang="it-IT" dirty="0" err="1"/>
              <a:t>PlaNet</a:t>
            </a:r>
            <a:r>
              <a:rPr lang="it-IT" dirty="0"/>
              <a:t> ho avuto modo di individuarne alcune punti deboli e di effettuare degli esperimenti nel tentativo di risolverli</a:t>
            </a:r>
          </a:p>
          <a:p>
            <a:endParaRPr lang="it-IT" dirty="0"/>
          </a:p>
        </p:txBody>
      </p:sp>
      <p:sp>
        <p:nvSpPr>
          <p:cNvPr id="4" name="Segnaposto numero diapositiva 3"/>
          <p:cNvSpPr>
            <a:spLocks noGrp="1"/>
          </p:cNvSpPr>
          <p:nvPr>
            <p:ph type="sldNum" sz="quarter" idx="5"/>
          </p:nvPr>
        </p:nvSpPr>
        <p:spPr/>
        <p:txBody>
          <a:bodyPr/>
          <a:lstStyle/>
          <a:p>
            <a:fld id="{05DB31EC-F067-4987-B225-D55E4FD6EEEC}" type="slidenum">
              <a:rPr lang="it-IT" smtClean="0"/>
              <a:t>38</a:t>
            </a:fld>
            <a:endParaRPr lang="it-IT"/>
          </a:p>
        </p:txBody>
      </p:sp>
    </p:spTree>
    <p:extLst>
      <p:ext uri="{BB962C8B-B14F-4D97-AF65-F5344CB8AC3E}">
        <p14:creationId xmlns:p14="http://schemas.microsoft.com/office/powerpoint/2010/main" val="107397902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Il primo di questi riguarda una modifica avvenuto nella fase di </a:t>
            </a:r>
            <a:r>
              <a:rPr lang="it-IT" dirty="0" err="1"/>
              <a:t>preprocessing</a:t>
            </a:r>
            <a:r>
              <a:rPr lang="it-IT" dirty="0"/>
              <a:t> dei frame.</a:t>
            </a:r>
          </a:p>
          <a:p>
            <a:r>
              <a:rPr lang="it-IT" dirty="0"/>
              <a:t>Inizialmente </a:t>
            </a:r>
            <a:r>
              <a:rPr lang="it-IT" dirty="0" err="1"/>
              <a:t>planet</a:t>
            </a:r>
            <a:r>
              <a:rPr lang="it-IT" dirty="0"/>
              <a:t> richiedeva al’ </a:t>
            </a:r>
            <a:r>
              <a:rPr lang="it-IT" dirty="0" err="1"/>
              <a:t>env</a:t>
            </a:r>
            <a:r>
              <a:rPr lang="it-IT" dirty="0"/>
              <a:t> di </a:t>
            </a:r>
            <a:r>
              <a:rPr lang="it-IT" dirty="0" err="1"/>
              <a:t>renderizzare</a:t>
            </a:r>
            <a:r>
              <a:rPr lang="it-IT" dirty="0"/>
              <a:t> un frame e poi lo comprimeva abbassando la risoluzione a 64x64 pixels.</a:t>
            </a:r>
          </a:p>
          <a:p>
            <a:r>
              <a:rPr lang="it-IT" dirty="0"/>
              <a:t>Durante questo passaggio vi era però una perdita di informazione. </a:t>
            </a:r>
            <a:br>
              <a:rPr lang="it-IT" dirty="0"/>
            </a:br>
            <a:r>
              <a:rPr lang="it-IT" dirty="0"/>
              <a:t>Durante i miei esperimenti ho scoperto come </a:t>
            </a:r>
            <a:r>
              <a:rPr lang="it-IT" dirty="0" err="1"/>
              <a:t>renderizzare</a:t>
            </a:r>
            <a:r>
              <a:rPr lang="it-IT" dirty="0"/>
              <a:t> i frame nativamente alle dimensioni </a:t>
            </a:r>
            <a:r>
              <a:rPr lang="it-IT" dirty="0" err="1"/>
              <a:t>richeste</a:t>
            </a:r>
            <a:endParaRPr lang="it-IT" dirty="0"/>
          </a:p>
          <a:p>
            <a:r>
              <a:rPr lang="it-IT" dirty="0"/>
              <a:t>Dopo questa modifica ho notato un evidente miglioramento delle performance</a:t>
            </a:r>
          </a:p>
        </p:txBody>
      </p:sp>
      <p:sp>
        <p:nvSpPr>
          <p:cNvPr id="4" name="Segnaposto numero diapositiva 3"/>
          <p:cNvSpPr>
            <a:spLocks noGrp="1"/>
          </p:cNvSpPr>
          <p:nvPr>
            <p:ph type="sldNum" sz="quarter" idx="5"/>
          </p:nvPr>
        </p:nvSpPr>
        <p:spPr/>
        <p:txBody>
          <a:bodyPr/>
          <a:lstStyle/>
          <a:p>
            <a:fld id="{05DB31EC-F067-4987-B225-D55E4FD6EEEC}" type="slidenum">
              <a:rPr lang="it-IT" smtClean="0"/>
              <a:t>39</a:t>
            </a:fld>
            <a:endParaRPr lang="it-IT"/>
          </a:p>
        </p:txBody>
      </p:sp>
    </p:spTree>
    <p:extLst>
      <p:ext uri="{BB962C8B-B14F-4D97-AF65-F5344CB8AC3E}">
        <p14:creationId xmlns:p14="http://schemas.microsoft.com/office/powerpoint/2010/main" val="120081449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Un secondo esperimento riguarda l’ aggiunta di un </a:t>
            </a:r>
            <a:r>
              <a:rPr lang="it-IT" dirty="0" err="1"/>
              <a:t>regolarizzatore</a:t>
            </a:r>
            <a:endParaRPr lang="it-IT" dirty="0"/>
          </a:p>
          <a:p>
            <a:r>
              <a:rPr lang="it-IT" dirty="0"/>
              <a:t>Analizzando la predizione dei </a:t>
            </a:r>
            <a:r>
              <a:rPr lang="it-IT" dirty="0" err="1"/>
              <a:t>reward</a:t>
            </a:r>
            <a:r>
              <a:rPr lang="it-IT" dirty="0"/>
              <a:t> attraverso i diversi episodi di training e mi sono reso conto di come nei primissimi episodi, il modello tenda o sovrastimare il </a:t>
            </a:r>
            <a:r>
              <a:rPr lang="it-IT" dirty="0" err="1"/>
              <a:t>reward</a:t>
            </a:r>
            <a:r>
              <a:rPr lang="it-IT" dirty="0"/>
              <a:t> atteso portando il planner verso soluzioni sub ottime. L’effetto di ciò è che, in questi primissimi episodi, il modello ottiene scarsi risulti, che poi migliorano al crescere dell’ esperienza accumulata.</a:t>
            </a:r>
          </a:p>
        </p:txBody>
      </p:sp>
      <p:sp>
        <p:nvSpPr>
          <p:cNvPr id="4" name="Segnaposto numero diapositiva 3"/>
          <p:cNvSpPr>
            <a:spLocks noGrp="1"/>
          </p:cNvSpPr>
          <p:nvPr>
            <p:ph type="sldNum" sz="quarter" idx="5"/>
          </p:nvPr>
        </p:nvSpPr>
        <p:spPr/>
        <p:txBody>
          <a:bodyPr/>
          <a:lstStyle/>
          <a:p>
            <a:fld id="{05DB31EC-F067-4987-B225-D55E4FD6EEEC}" type="slidenum">
              <a:rPr lang="it-IT" smtClean="0"/>
              <a:t>40</a:t>
            </a:fld>
            <a:endParaRPr lang="it-IT"/>
          </a:p>
        </p:txBody>
      </p:sp>
    </p:spTree>
    <p:extLst>
      <p:ext uri="{BB962C8B-B14F-4D97-AF65-F5344CB8AC3E}">
        <p14:creationId xmlns:p14="http://schemas.microsoft.com/office/powerpoint/2010/main" val="8638065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lumMod val="95000"/>
                  </a:schemeClr>
                </a:solidFill>
              </a:rPr>
              <a:t>Ad </a:t>
            </a:r>
            <a:r>
              <a:rPr lang="en-US" sz="1200" dirty="0" err="1">
                <a:solidFill>
                  <a:schemeClr val="bg1">
                    <a:lumMod val="95000"/>
                  </a:schemeClr>
                </a:solidFill>
              </a:rPr>
              <a:t>ogni</a:t>
            </a:r>
            <a:r>
              <a:rPr lang="en-US" sz="1200" dirty="0">
                <a:solidFill>
                  <a:schemeClr val="bg1">
                    <a:lumMod val="95000"/>
                  </a:schemeClr>
                </a:solidFill>
              </a:rPr>
              <a:t> step </a:t>
            </a:r>
            <a:r>
              <a:rPr lang="en-US" sz="1200" dirty="0" err="1">
                <a:solidFill>
                  <a:schemeClr val="bg1">
                    <a:lumMod val="95000"/>
                  </a:schemeClr>
                </a:solidFill>
              </a:rPr>
              <a:t>temporale</a:t>
            </a:r>
            <a:r>
              <a:rPr lang="en-US" sz="1200" dirty="0">
                <a:solidFill>
                  <a:schemeClr val="bg1">
                    <a:lumMod val="95000"/>
                  </a:schemeClr>
                </a:solidFill>
              </a:rPr>
              <a:t> </a:t>
            </a:r>
            <a:r>
              <a:rPr lang="en-US" sz="1200" dirty="0" err="1">
                <a:solidFill>
                  <a:schemeClr val="bg1">
                    <a:lumMod val="95000"/>
                  </a:schemeClr>
                </a:solidFill>
              </a:rPr>
              <a:t>viene</a:t>
            </a:r>
            <a:r>
              <a:rPr lang="en-US" sz="1200" dirty="0">
                <a:solidFill>
                  <a:schemeClr val="bg1">
                    <a:lumMod val="95000"/>
                  </a:schemeClr>
                </a:solidFill>
              </a:rPr>
              <a:t> </a:t>
            </a:r>
            <a:r>
              <a:rPr lang="en-US" sz="1200" dirty="0" err="1">
                <a:solidFill>
                  <a:schemeClr val="bg1">
                    <a:lumMod val="95000"/>
                  </a:schemeClr>
                </a:solidFill>
              </a:rPr>
              <a:t>generato</a:t>
            </a:r>
            <a:r>
              <a:rPr lang="en-US" sz="1200" dirty="0">
                <a:solidFill>
                  <a:schemeClr val="bg1">
                    <a:lumMod val="95000"/>
                  </a:schemeClr>
                </a:solidFill>
              </a:rPr>
              <a:t> uno </a:t>
            </a:r>
            <a:r>
              <a:rPr lang="en-US" sz="1200" dirty="0" err="1">
                <a:solidFill>
                  <a:schemeClr val="bg1">
                    <a:lumMod val="95000"/>
                  </a:schemeClr>
                </a:solidFill>
              </a:rPr>
              <a:t>stato</a:t>
            </a:r>
            <a:r>
              <a:rPr lang="en-US" sz="1200" dirty="0">
                <a:solidFill>
                  <a:schemeClr val="bg1">
                    <a:lumMod val="95000"/>
                  </a:schemeClr>
                </a:solidFill>
              </a:rPr>
              <a:t>, </a:t>
            </a:r>
            <a:r>
              <a:rPr lang="en-US" sz="1200" dirty="0" err="1">
                <a:solidFill>
                  <a:schemeClr val="bg1">
                    <a:lumMod val="95000"/>
                  </a:schemeClr>
                </a:solidFill>
              </a:rPr>
              <a:t>che</a:t>
            </a:r>
            <a:r>
              <a:rPr lang="en-US" sz="1200" dirty="0">
                <a:solidFill>
                  <a:schemeClr val="bg1">
                    <a:lumMod val="95000"/>
                  </a:schemeClr>
                </a:solidFill>
              </a:rPr>
              <a:t> </a:t>
            </a:r>
            <a:r>
              <a:rPr lang="en-US" sz="1200" dirty="0" err="1">
                <a:solidFill>
                  <a:schemeClr val="bg1">
                    <a:lumMod val="95000"/>
                  </a:schemeClr>
                </a:solidFill>
              </a:rPr>
              <a:t>raccolga</a:t>
            </a:r>
            <a:r>
              <a:rPr lang="en-US" sz="1200" dirty="0">
                <a:solidFill>
                  <a:schemeClr val="bg1">
                    <a:lumMod val="95000"/>
                  </a:schemeClr>
                </a:solidFill>
              </a:rPr>
              <a:t> </a:t>
            </a:r>
            <a:r>
              <a:rPr lang="en-US" sz="1200" dirty="0" err="1">
                <a:solidFill>
                  <a:schemeClr val="bg1">
                    <a:lumMod val="95000"/>
                  </a:schemeClr>
                </a:solidFill>
              </a:rPr>
              <a:t>tutte</a:t>
            </a:r>
            <a:r>
              <a:rPr lang="en-US" sz="1200" dirty="0">
                <a:solidFill>
                  <a:schemeClr val="bg1">
                    <a:lumMod val="95000"/>
                  </a:schemeClr>
                </a:solidFill>
              </a:rPr>
              <a:t> le </a:t>
            </a:r>
            <a:r>
              <a:rPr lang="en-US" sz="1200" dirty="0" err="1">
                <a:solidFill>
                  <a:schemeClr val="bg1">
                    <a:lumMod val="95000"/>
                  </a:schemeClr>
                </a:solidFill>
              </a:rPr>
              <a:t>informazioni</a:t>
            </a:r>
            <a:r>
              <a:rPr lang="en-US" sz="1200" dirty="0">
                <a:solidFill>
                  <a:schemeClr val="bg1">
                    <a:lumMod val="95000"/>
                  </a:schemeClr>
                </a:solidFill>
              </a:rPr>
              <a:t> </a:t>
            </a:r>
            <a:r>
              <a:rPr lang="en-US" sz="1200" dirty="0" err="1">
                <a:solidFill>
                  <a:schemeClr val="bg1">
                    <a:lumMod val="95000"/>
                  </a:schemeClr>
                </a:solidFill>
              </a:rPr>
              <a:t>principali</a:t>
            </a:r>
            <a:r>
              <a:rPr lang="en-US" sz="1200" dirty="0">
                <a:solidFill>
                  <a:schemeClr val="bg1">
                    <a:lumMod val="95000"/>
                  </a:schemeClr>
                </a:solidFill>
              </a:rPr>
              <a:t> </a:t>
            </a:r>
            <a:r>
              <a:rPr lang="en-US" sz="1200" dirty="0" err="1">
                <a:solidFill>
                  <a:schemeClr val="bg1">
                    <a:lumMod val="95000"/>
                  </a:schemeClr>
                </a:solidFill>
              </a:rPr>
              <a:t>riguaranti</a:t>
            </a:r>
            <a:r>
              <a:rPr lang="en-US" sz="1200" dirty="0">
                <a:solidFill>
                  <a:schemeClr val="bg1">
                    <a:lumMod val="95000"/>
                  </a:schemeClr>
                </a:solidFill>
              </a:rPr>
              <a:t> l’ env in </a:t>
            </a:r>
            <a:r>
              <a:rPr lang="en-US" sz="1200" dirty="0" err="1">
                <a:solidFill>
                  <a:schemeClr val="bg1">
                    <a:lumMod val="95000"/>
                  </a:schemeClr>
                </a:solidFill>
              </a:rPr>
              <a:t>quell’istante</a:t>
            </a:r>
            <a:r>
              <a:rPr lang="en-US" sz="1200" dirty="0">
                <a:solidFill>
                  <a:schemeClr val="bg1">
                    <a:lumMod val="95000"/>
                  </a:schemeClr>
                </a:solidFill>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lumMod val="95000"/>
                  </a:schemeClr>
                </a:solidFill>
              </a:rPr>
              <a:t>Dal </a:t>
            </a:r>
            <a:r>
              <a:rPr lang="en-US" sz="1200" dirty="0" err="1">
                <a:solidFill>
                  <a:schemeClr val="bg1">
                    <a:lumMod val="95000"/>
                  </a:schemeClr>
                </a:solidFill>
              </a:rPr>
              <a:t>momento</a:t>
            </a:r>
            <a:r>
              <a:rPr lang="en-US" sz="1200" dirty="0">
                <a:solidFill>
                  <a:schemeClr val="bg1">
                    <a:lumMod val="95000"/>
                  </a:schemeClr>
                </a:solidFill>
              </a:rPr>
              <a:t> </a:t>
            </a:r>
            <a:r>
              <a:rPr lang="en-US" sz="1200" dirty="0" err="1">
                <a:solidFill>
                  <a:schemeClr val="bg1">
                    <a:lumMod val="95000"/>
                  </a:schemeClr>
                </a:solidFill>
              </a:rPr>
              <a:t>che</a:t>
            </a:r>
            <a:r>
              <a:rPr lang="en-US" sz="1200" dirty="0">
                <a:solidFill>
                  <a:schemeClr val="bg1">
                    <a:lumMod val="95000"/>
                  </a:schemeClr>
                </a:solidFill>
              </a:rPr>
              <a:t> </a:t>
            </a:r>
            <a:r>
              <a:rPr lang="en-US" sz="1200" dirty="0" err="1">
                <a:solidFill>
                  <a:schemeClr val="bg1">
                    <a:lumMod val="95000"/>
                  </a:schemeClr>
                </a:solidFill>
              </a:rPr>
              <a:t>ogni</a:t>
            </a:r>
            <a:r>
              <a:rPr lang="en-US" sz="1200" dirty="0">
                <a:solidFill>
                  <a:schemeClr val="bg1">
                    <a:lumMod val="95000"/>
                  </a:schemeClr>
                </a:solidFill>
              </a:rPr>
              <a:t> </a:t>
            </a:r>
            <a:r>
              <a:rPr lang="en-US" sz="1200" dirty="0" err="1">
                <a:solidFill>
                  <a:schemeClr val="bg1">
                    <a:lumMod val="95000"/>
                  </a:schemeClr>
                </a:solidFill>
              </a:rPr>
              <a:t>stato</a:t>
            </a:r>
            <a:r>
              <a:rPr lang="en-US" sz="1200" dirty="0">
                <a:solidFill>
                  <a:schemeClr val="bg1">
                    <a:lumMod val="95000"/>
                  </a:schemeClr>
                </a:solidFill>
              </a:rPr>
              <a:t> </a:t>
            </a:r>
            <a:r>
              <a:rPr lang="en-US" sz="1200" dirty="0" err="1">
                <a:solidFill>
                  <a:schemeClr val="bg1">
                    <a:lumMod val="95000"/>
                  </a:schemeClr>
                </a:solidFill>
              </a:rPr>
              <a:t>rispetta</a:t>
            </a:r>
            <a:r>
              <a:rPr lang="en-US" sz="1200" dirty="0">
                <a:solidFill>
                  <a:schemeClr val="bg1">
                    <a:lumMod val="95000"/>
                  </a:schemeClr>
                </a:solidFill>
              </a:rPr>
              <a:t> la </a:t>
            </a:r>
            <a:r>
              <a:rPr lang="en-US" sz="1200" dirty="0" err="1">
                <a:solidFill>
                  <a:schemeClr val="bg1">
                    <a:lumMod val="95000"/>
                  </a:schemeClr>
                </a:solidFill>
              </a:rPr>
              <a:t>proprietà</a:t>
            </a:r>
            <a:r>
              <a:rPr lang="en-US" sz="1200" dirty="0">
                <a:solidFill>
                  <a:schemeClr val="bg1">
                    <a:lumMod val="95000"/>
                  </a:schemeClr>
                </a:solidFill>
              </a:rPr>
              <a:t> </a:t>
            </a:r>
            <a:r>
              <a:rPr lang="en-US" sz="1200" dirty="0" err="1">
                <a:solidFill>
                  <a:schemeClr val="bg1">
                    <a:lumMod val="95000"/>
                  </a:schemeClr>
                </a:solidFill>
              </a:rPr>
              <a:t>markoviana</a:t>
            </a:r>
            <a:r>
              <a:rPr lang="en-US" sz="1200" dirty="0">
                <a:solidFill>
                  <a:schemeClr val="bg1">
                    <a:lumMod val="95000"/>
                  </a:schemeClr>
                </a:solidFill>
              </a:rPr>
              <a:t> non è </a:t>
            </a:r>
            <a:r>
              <a:rPr lang="en-US" sz="1200" dirty="0" err="1">
                <a:solidFill>
                  <a:schemeClr val="bg1">
                    <a:lumMod val="95000"/>
                  </a:schemeClr>
                </a:solidFill>
              </a:rPr>
              <a:t>necessario</a:t>
            </a:r>
            <a:r>
              <a:rPr lang="en-US" sz="1200" dirty="0">
                <a:solidFill>
                  <a:schemeClr val="bg1">
                    <a:lumMod val="95000"/>
                  </a:schemeClr>
                </a:solidFill>
              </a:rPr>
              <a:t> </a:t>
            </a:r>
            <a:r>
              <a:rPr lang="en-US" sz="1200" dirty="0" err="1">
                <a:solidFill>
                  <a:schemeClr val="bg1">
                    <a:lumMod val="95000"/>
                  </a:schemeClr>
                </a:solidFill>
              </a:rPr>
              <a:t>mantenere</a:t>
            </a:r>
            <a:r>
              <a:rPr lang="en-US" sz="1200" dirty="0">
                <a:solidFill>
                  <a:schemeClr val="bg1">
                    <a:lumMod val="95000"/>
                  </a:schemeClr>
                </a:solidFill>
              </a:rPr>
              <a:t> una history </a:t>
            </a:r>
            <a:r>
              <a:rPr lang="en-US" sz="1200" dirty="0" err="1">
                <a:solidFill>
                  <a:schemeClr val="bg1">
                    <a:lumMod val="95000"/>
                  </a:schemeClr>
                </a:solidFill>
              </a:rPr>
              <a:t>degli</a:t>
            </a:r>
            <a:r>
              <a:rPr lang="en-US" sz="1200" dirty="0">
                <a:solidFill>
                  <a:schemeClr val="bg1">
                    <a:lumMod val="95000"/>
                  </a:schemeClr>
                </a:solidFill>
              </a:rPr>
              <a:t> </a:t>
            </a:r>
            <a:r>
              <a:rPr lang="en-US" sz="1200" dirty="0" err="1">
                <a:solidFill>
                  <a:schemeClr val="bg1">
                    <a:lumMod val="95000"/>
                  </a:schemeClr>
                </a:solidFill>
              </a:rPr>
              <a:t>stati</a:t>
            </a:r>
            <a:r>
              <a:rPr lang="en-US" sz="1200" dirty="0">
                <a:solidFill>
                  <a:schemeClr val="bg1">
                    <a:lumMod val="95000"/>
                  </a:schemeClr>
                </a:solidFill>
              </a:rPr>
              <a:t> </a:t>
            </a:r>
            <a:r>
              <a:rPr lang="en-US" sz="1200" dirty="0" err="1">
                <a:solidFill>
                  <a:schemeClr val="bg1">
                    <a:lumMod val="95000"/>
                  </a:schemeClr>
                </a:solidFill>
              </a:rPr>
              <a:t>precedendi</a:t>
            </a:r>
            <a:endParaRPr lang="en-US" sz="1200" dirty="0">
              <a:solidFill>
                <a:schemeClr val="bg1">
                  <a:lumMod val="95000"/>
                </a:schemeClr>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dirty="0">
              <a:solidFill>
                <a:schemeClr val="bg1">
                  <a:lumMod val="95000"/>
                </a:schemeClr>
              </a:solidFill>
            </a:endParaRPr>
          </a:p>
          <a:p>
            <a:endParaRPr lang="it-IT" dirty="0"/>
          </a:p>
        </p:txBody>
      </p:sp>
      <p:sp>
        <p:nvSpPr>
          <p:cNvPr id="4" name="Segnaposto numero diapositiva 3"/>
          <p:cNvSpPr>
            <a:spLocks noGrp="1"/>
          </p:cNvSpPr>
          <p:nvPr>
            <p:ph type="sldNum" sz="quarter" idx="5"/>
          </p:nvPr>
        </p:nvSpPr>
        <p:spPr/>
        <p:txBody>
          <a:bodyPr/>
          <a:lstStyle/>
          <a:p>
            <a:fld id="{05DB31EC-F067-4987-B225-D55E4FD6EEEC}" type="slidenum">
              <a:rPr lang="it-IT" smtClean="0"/>
              <a:t>4</a:t>
            </a:fld>
            <a:endParaRPr lang="it-IT"/>
          </a:p>
        </p:txBody>
      </p:sp>
    </p:spTree>
    <p:extLst>
      <p:ext uri="{BB962C8B-B14F-4D97-AF65-F5344CB8AC3E}">
        <p14:creationId xmlns:p14="http://schemas.microsoft.com/office/powerpoint/2010/main" val="78762135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effectLst/>
                <a:latin typeface="Arial" panose="020B0604020202020204" pitchFamily="34" charset="0"/>
              </a:rPr>
              <a:t>Per </a:t>
            </a:r>
            <a:r>
              <a:rPr lang="en-US" b="0" i="0" dirty="0" err="1">
                <a:effectLst/>
                <a:latin typeface="Arial" panose="020B0604020202020204" pitchFamily="34" charset="0"/>
              </a:rPr>
              <a:t>alleviare</a:t>
            </a:r>
            <a:r>
              <a:rPr lang="en-US" b="0" i="0" dirty="0">
                <a:effectLst/>
                <a:latin typeface="Arial" panose="020B0604020202020204" pitchFamily="34" charset="0"/>
              </a:rPr>
              <a:t> </a:t>
            </a:r>
            <a:r>
              <a:rPr lang="en-US" b="0" i="0" dirty="0" err="1">
                <a:effectLst/>
                <a:latin typeface="Arial" panose="020B0604020202020204" pitchFamily="34" charset="0"/>
              </a:rPr>
              <a:t>questo</a:t>
            </a:r>
            <a:r>
              <a:rPr lang="en-US" b="0" i="0" dirty="0">
                <a:effectLst/>
                <a:latin typeface="Arial" panose="020B0604020202020204" pitchFamily="34" charset="0"/>
              </a:rPr>
              <a:t> </a:t>
            </a:r>
            <a:r>
              <a:rPr lang="en-US" b="0" i="0" dirty="0" err="1">
                <a:effectLst/>
                <a:latin typeface="Arial" panose="020B0604020202020204" pitchFamily="34" charset="0"/>
              </a:rPr>
              <a:t>problema</a:t>
            </a:r>
            <a:r>
              <a:rPr lang="en-US" b="0" i="0" dirty="0">
                <a:effectLst/>
                <a:latin typeface="Arial" panose="020B0604020202020204" pitchFamily="34" charset="0"/>
              </a:rPr>
              <a:t> fin da subito,  ho </a:t>
            </a:r>
            <a:r>
              <a:rPr lang="en-US" b="0" i="0" dirty="0" err="1">
                <a:effectLst/>
                <a:latin typeface="Arial" panose="020B0604020202020204" pitchFamily="34" charset="0"/>
              </a:rPr>
              <a:t>introdotto</a:t>
            </a:r>
            <a:r>
              <a:rPr lang="en-US" b="0" i="0" dirty="0">
                <a:effectLst/>
                <a:latin typeface="Arial" panose="020B0604020202020204" pitchFamily="34" charset="0"/>
              </a:rPr>
              <a:t> un nuovo modulo ed una </a:t>
            </a:r>
            <a:r>
              <a:rPr lang="en-US" b="0" i="0" dirty="0" err="1">
                <a:effectLst/>
                <a:latin typeface="Arial" panose="020B0604020202020204" pitchFamily="34" charset="0"/>
              </a:rPr>
              <a:t>nuova</a:t>
            </a:r>
            <a:r>
              <a:rPr lang="en-US" b="0" i="0" dirty="0">
                <a:effectLst/>
                <a:latin typeface="Arial" panose="020B0604020202020204" pitchFamily="34" charset="0"/>
              </a:rPr>
              <a:t> loss </a:t>
            </a:r>
            <a:r>
              <a:rPr lang="en-US" b="0" i="0" dirty="0" err="1">
                <a:effectLst/>
                <a:latin typeface="Arial" panose="020B0604020202020204" pitchFamily="34" charset="0"/>
              </a:rPr>
              <a:t>basata</a:t>
            </a:r>
            <a:r>
              <a:rPr lang="en-US" b="0" i="0" dirty="0">
                <a:effectLst/>
                <a:latin typeface="Arial" panose="020B0604020202020204" pitchFamily="34" charset="0"/>
              </a:rPr>
              <a:t> </a:t>
            </a:r>
            <a:r>
              <a:rPr lang="en-US" b="0" i="0" dirty="0" err="1">
                <a:effectLst/>
                <a:latin typeface="Arial" panose="020B0604020202020204" pitchFamily="34" charset="0"/>
              </a:rPr>
              <a:t>su</a:t>
            </a:r>
            <a:r>
              <a:rPr lang="en-US" b="0" i="0" dirty="0">
                <a:effectLst/>
                <a:latin typeface="Arial" panose="020B0604020202020204" pitchFamily="34" charset="0"/>
              </a:rPr>
              <a:t> una </a:t>
            </a:r>
            <a:r>
              <a:rPr lang="en-US" b="0" i="0" dirty="0" err="1">
                <a:effectLst/>
                <a:latin typeface="Arial" panose="020B0604020202020204" pitchFamily="34" charset="0"/>
              </a:rPr>
              <a:t>metrica</a:t>
            </a:r>
            <a:r>
              <a:rPr lang="en-US" b="0" i="0" dirty="0">
                <a:effectLst/>
                <a:latin typeface="Arial" panose="020B0604020202020204" pitchFamily="34" charset="0"/>
              </a:rPr>
              <a:t> </a:t>
            </a:r>
            <a:r>
              <a:rPr lang="en-US" b="0" i="0" dirty="0" err="1">
                <a:effectLst/>
                <a:latin typeface="Arial" panose="020B0604020202020204" pitchFamily="34" charset="0"/>
              </a:rPr>
              <a:t>che</a:t>
            </a:r>
            <a:r>
              <a:rPr lang="en-US" b="0" i="0" dirty="0">
                <a:effectLst/>
                <a:latin typeface="Arial" panose="020B0604020202020204" pitchFamily="34" charset="0"/>
              </a:rPr>
              <a:t> ho </a:t>
            </a:r>
            <a:r>
              <a:rPr lang="en-US" b="0" i="0" dirty="0" err="1">
                <a:effectLst/>
                <a:latin typeface="Arial" panose="020B0604020202020204" pitchFamily="34" charset="0"/>
              </a:rPr>
              <a:t>chiamatao</a:t>
            </a:r>
            <a:r>
              <a:rPr lang="en-US" b="0" i="0" dirty="0">
                <a:effectLst/>
                <a:latin typeface="Arial" panose="020B0604020202020204" pitchFamily="34" charset="0"/>
              </a:rPr>
              <a:t> “</a:t>
            </a:r>
            <a:r>
              <a:rPr lang="en-US" b="0" i="0" dirty="0" err="1">
                <a:effectLst/>
                <a:latin typeface="Arial" panose="020B0604020202020204" pitchFamily="34" charset="0"/>
              </a:rPr>
              <a:t>familiarità</a:t>
            </a:r>
            <a:r>
              <a:rPr lang="en-US" b="0" i="0" dirty="0">
                <a:effectLst/>
                <a:latin typeface="Arial" panose="020B0604020202020204" pitchFamily="34" charset="0"/>
              </a:rPr>
              <a:t> </a:t>
            </a:r>
            <a:r>
              <a:rPr lang="en-US" b="0" i="0" dirty="0" err="1">
                <a:effectLst/>
                <a:latin typeface="Arial" panose="020B0604020202020204" pitchFamily="34" charset="0"/>
              </a:rPr>
              <a:t>delle</a:t>
            </a:r>
            <a:r>
              <a:rPr lang="en-US" b="0" i="0" dirty="0">
                <a:effectLst/>
                <a:latin typeface="Arial" panose="020B0604020202020204" pitchFamily="34" charset="0"/>
              </a:rPr>
              <a:t> </a:t>
            </a:r>
            <a:r>
              <a:rPr lang="en-US" b="0" i="0" dirty="0" err="1">
                <a:effectLst/>
                <a:latin typeface="Arial" panose="020B0604020202020204" pitchFamily="34" charset="0"/>
              </a:rPr>
              <a:t>predizioni</a:t>
            </a:r>
            <a:r>
              <a:rPr lang="en-US" b="0" i="0" dirty="0">
                <a:effectLst/>
                <a:latin typeface="Arial" panose="020B060402020202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effectLst/>
                <a:latin typeface="Arial" panose="020B0604020202020204" pitchFamily="34" charset="0"/>
              </a:rPr>
              <a:t>Con </a:t>
            </a:r>
            <a:r>
              <a:rPr lang="en-US" b="0" i="0" dirty="0" err="1">
                <a:effectLst/>
                <a:latin typeface="Arial" panose="020B0604020202020204" pitchFamily="34" charset="0"/>
              </a:rPr>
              <a:t>questa</a:t>
            </a:r>
            <a:r>
              <a:rPr lang="en-US" b="0" i="0" dirty="0">
                <a:effectLst/>
                <a:latin typeface="Arial" panose="020B0604020202020204" pitchFamily="34" charset="0"/>
              </a:rPr>
              <a:t> </a:t>
            </a:r>
            <a:r>
              <a:rPr lang="en-US" b="0" i="0" dirty="0" err="1">
                <a:effectLst/>
                <a:latin typeface="Arial" panose="020B0604020202020204" pitchFamily="34" charset="0"/>
              </a:rPr>
              <a:t>nuova</a:t>
            </a:r>
            <a:r>
              <a:rPr lang="en-US" b="0" i="0" dirty="0">
                <a:effectLst/>
                <a:latin typeface="Arial" panose="020B0604020202020204" pitchFamily="34" charset="0"/>
              </a:rPr>
              <a:t> loss, le </a:t>
            </a:r>
            <a:r>
              <a:rPr lang="en-US" b="0" i="0" dirty="0" err="1">
                <a:effectLst/>
                <a:latin typeface="Arial" panose="020B0604020202020204" pitchFamily="34" charset="0"/>
              </a:rPr>
              <a:t>predizioni</a:t>
            </a:r>
            <a:r>
              <a:rPr lang="en-US" b="0" i="0" dirty="0">
                <a:effectLst/>
                <a:latin typeface="Arial" panose="020B0604020202020204" pitchFamily="34" charset="0"/>
              </a:rPr>
              <a:t> del </a:t>
            </a:r>
            <a:r>
              <a:rPr lang="en-US" b="0" i="0" dirty="0" err="1">
                <a:effectLst/>
                <a:latin typeface="Arial" panose="020B0604020202020204" pitchFamily="34" charset="0"/>
              </a:rPr>
              <a:t>modello</a:t>
            </a:r>
            <a:r>
              <a:rPr lang="en-US" b="0" i="0" dirty="0">
                <a:effectLst/>
                <a:latin typeface="Arial" panose="020B0604020202020204" pitchFamily="34" charset="0"/>
              </a:rPr>
              <a:t> </a:t>
            </a:r>
            <a:r>
              <a:rPr lang="en-US" b="0" i="0" dirty="0" err="1">
                <a:effectLst/>
                <a:latin typeface="Arial" panose="020B0604020202020204" pitchFamily="34" charset="0"/>
              </a:rPr>
              <a:t>vengono</a:t>
            </a:r>
            <a:r>
              <a:rPr lang="en-US" b="0" i="0" dirty="0">
                <a:effectLst/>
                <a:latin typeface="Arial" panose="020B0604020202020204" pitchFamily="34" charset="0"/>
              </a:rPr>
              <a:t> </a:t>
            </a:r>
            <a:r>
              <a:rPr lang="en-US" b="0" i="0" dirty="0" err="1">
                <a:effectLst/>
                <a:latin typeface="Arial" panose="020B0604020202020204" pitchFamily="34" charset="0"/>
              </a:rPr>
              <a:t>ulteriormente</a:t>
            </a:r>
            <a:r>
              <a:rPr lang="en-US" b="0" i="0" dirty="0">
                <a:effectLst/>
                <a:latin typeface="Arial" panose="020B0604020202020204" pitchFamily="34" charset="0"/>
              </a:rPr>
              <a:t> </a:t>
            </a:r>
            <a:r>
              <a:rPr lang="en-US" b="0" i="0" dirty="0" err="1">
                <a:effectLst/>
                <a:latin typeface="Arial" panose="020B0604020202020204" pitchFamily="34" charset="0"/>
              </a:rPr>
              <a:t>penalizzate</a:t>
            </a:r>
            <a:r>
              <a:rPr lang="en-US" b="0" i="0" dirty="0">
                <a:effectLst/>
                <a:latin typeface="Arial" panose="020B0604020202020204" pitchFamily="34" charset="0"/>
              </a:rPr>
              <a:t> </a:t>
            </a:r>
            <a:r>
              <a:rPr lang="en-US" b="0" i="0" dirty="0" err="1">
                <a:effectLst/>
                <a:latin typeface="Arial" panose="020B0604020202020204" pitchFamily="34" charset="0"/>
              </a:rPr>
              <a:t>quando</a:t>
            </a:r>
            <a:r>
              <a:rPr lang="en-US" b="0" i="0" dirty="0">
                <a:effectLst/>
                <a:latin typeface="Arial" panose="020B0604020202020204" pitchFamily="34" charset="0"/>
              </a:rPr>
              <a:t> </a:t>
            </a:r>
            <a:r>
              <a:rPr lang="en-US" b="0" i="0" dirty="0" err="1">
                <a:effectLst/>
                <a:latin typeface="Arial" panose="020B0604020202020204" pitchFamily="34" charset="0"/>
              </a:rPr>
              <a:t>si</a:t>
            </a:r>
            <a:r>
              <a:rPr lang="en-US" b="0" i="0" dirty="0">
                <a:effectLst/>
                <a:latin typeface="Arial" panose="020B0604020202020204" pitchFamily="34" charset="0"/>
              </a:rPr>
              <a:t> </a:t>
            </a:r>
            <a:r>
              <a:rPr lang="en-US" b="0" i="0" dirty="0" err="1">
                <a:effectLst/>
                <a:latin typeface="Arial" panose="020B0604020202020204" pitchFamily="34" charset="0"/>
              </a:rPr>
              <a:t>allontanano</a:t>
            </a:r>
            <a:r>
              <a:rPr lang="en-US" b="0" i="0" dirty="0">
                <a:effectLst/>
                <a:latin typeface="Arial" panose="020B0604020202020204" pitchFamily="34" charset="0"/>
              </a:rPr>
              <a:t> </a:t>
            </a:r>
            <a:r>
              <a:rPr lang="en-US" b="0" i="0" dirty="0" err="1">
                <a:effectLst/>
                <a:latin typeface="Arial" panose="020B0604020202020204" pitchFamily="34" charset="0"/>
              </a:rPr>
              <a:t>dalla</a:t>
            </a:r>
            <a:r>
              <a:rPr lang="en-US" b="0" i="0" dirty="0">
                <a:effectLst/>
                <a:latin typeface="Arial" panose="020B0604020202020204" pitchFamily="34" charset="0"/>
              </a:rPr>
              <a:t> </a:t>
            </a:r>
            <a:r>
              <a:rPr lang="en-US" b="0" i="0" dirty="0" err="1">
                <a:effectLst/>
                <a:latin typeface="Arial" panose="020B0604020202020204" pitchFamily="34" charset="0"/>
              </a:rPr>
              <a:t>distribuzione</a:t>
            </a:r>
            <a:r>
              <a:rPr lang="en-US" b="0" i="0" dirty="0">
                <a:effectLst/>
                <a:latin typeface="Arial" panose="020B0604020202020204" pitchFamily="34" charset="0"/>
              </a:rPr>
              <a:t> </a:t>
            </a:r>
            <a:r>
              <a:rPr lang="en-US" b="0" i="0" dirty="0" err="1">
                <a:effectLst/>
                <a:latin typeface="Arial" panose="020B0604020202020204" pitchFamily="34" charset="0"/>
              </a:rPr>
              <a:t>dei</a:t>
            </a:r>
            <a:r>
              <a:rPr lang="en-US" b="0" i="0" dirty="0">
                <a:effectLst/>
                <a:latin typeface="Arial" panose="020B0604020202020204" pitchFamily="34" charset="0"/>
              </a:rPr>
              <a:t> </a:t>
            </a:r>
            <a:r>
              <a:rPr lang="en-US" b="0" i="0" dirty="0" err="1">
                <a:effectLst/>
                <a:latin typeface="Arial" panose="020B0604020202020204" pitchFamily="34" charset="0"/>
              </a:rPr>
              <a:t>dati</a:t>
            </a:r>
            <a:r>
              <a:rPr lang="en-US" b="0" i="0" dirty="0">
                <a:effectLst/>
                <a:latin typeface="Arial" panose="020B0604020202020204" pitchFamily="34" charset="0"/>
              </a:rPr>
              <a:t> </a:t>
            </a:r>
            <a:r>
              <a:rPr lang="en-US" b="0" i="0" dirty="0" err="1">
                <a:effectLst/>
                <a:latin typeface="Arial" panose="020B0604020202020204" pitchFamily="34" charset="0"/>
              </a:rPr>
              <a:t>raccolti</a:t>
            </a:r>
            <a:r>
              <a:rPr lang="en-US" b="0" i="0" dirty="0">
                <a:effectLst/>
                <a:latin typeface="Arial" panose="020B0604020202020204" pitchFamily="34" charset="0"/>
              </a:rPr>
              <a:t> </a:t>
            </a:r>
            <a:r>
              <a:rPr lang="en-US" b="0" i="0" dirty="0" err="1">
                <a:effectLst/>
                <a:latin typeface="Arial" panose="020B0604020202020204" pitchFamily="34" charset="0"/>
              </a:rPr>
              <a:t>nel</a:t>
            </a:r>
            <a:r>
              <a:rPr lang="en-US" b="0" i="0" dirty="0">
                <a:effectLst/>
                <a:latin typeface="Arial" panose="020B0604020202020204" pitchFamily="34" charset="0"/>
              </a:rPr>
              <a:t> buffer </a:t>
            </a:r>
            <a:r>
              <a:rPr lang="en-US" b="0" i="0" dirty="0" err="1">
                <a:effectLst/>
                <a:latin typeface="Arial" panose="020B0604020202020204" pitchFamily="34" charset="0"/>
              </a:rPr>
              <a:t>delle</a:t>
            </a:r>
            <a:r>
              <a:rPr lang="en-US" b="0" i="0" dirty="0">
                <a:effectLst/>
                <a:latin typeface="Arial" panose="020B0604020202020204" pitchFamily="34" charset="0"/>
              </a:rPr>
              <a:t> </a:t>
            </a:r>
            <a:r>
              <a:rPr lang="en-US" b="0" i="0" dirty="0" err="1">
                <a:effectLst/>
                <a:latin typeface="Arial" panose="020B0604020202020204" pitchFamily="34" charset="0"/>
              </a:rPr>
              <a:t>esperienze</a:t>
            </a:r>
            <a:r>
              <a:rPr lang="en-US" b="0" i="0" dirty="0">
                <a:effectLst/>
                <a:latin typeface="Arial" panose="020B0604020202020204" pitchFamily="34" charset="0"/>
              </a:rPr>
              <a:t>, </a:t>
            </a:r>
            <a:r>
              <a:rPr lang="en-US" b="0" i="0" dirty="0" err="1">
                <a:effectLst/>
                <a:latin typeface="Arial" panose="020B0604020202020204" pitchFamily="34" charset="0"/>
              </a:rPr>
              <a:t>spingendo</a:t>
            </a:r>
            <a:r>
              <a:rPr lang="en-US" b="0" i="0" dirty="0">
                <a:effectLst/>
                <a:latin typeface="Arial" panose="020B0604020202020204" pitchFamily="34" charset="0"/>
              </a:rPr>
              <a:t> il </a:t>
            </a:r>
            <a:r>
              <a:rPr lang="en-US" b="0" i="0" dirty="0" err="1">
                <a:effectLst/>
                <a:latin typeface="Arial" panose="020B0604020202020204" pitchFamily="34" charset="0"/>
              </a:rPr>
              <a:t>modello</a:t>
            </a:r>
            <a:r>
              <a:rPr lang="en-US" b="0" i="0" dirty="0">
                <a:effectLst/>
                <a:latin typeface="Arial" panose="020B0604020202020204" pitchFamily="34" charset="0"/>
              </a:rPr>
              <a:t> ad </a:t>
            </a:r>
            <a:r>
              <a:rPr lang="en-US" b="0" i="0" dirty="0" err="1">
                <a:effectLst/>
                <a:latin typeface="Arial" panose="020B0604020202020204" pitchFamily="34" charset="0"/>
              </a:rPr>
              <a:t>attenersi</a:t>
            </a:r>
            <a:r>
              <a:rPr lang="en-US" b="0" i="0" dirty="0">
                <a:effectLst/>
                <a:latin typeface="Arial" panose="020B0604020202020204" pitchFamily="34" charset="0"/>
              </a:rPr>
              <a:t> il </a:t>
            </a:r>
            <a:r>
              <a:rPr lang="en-US" b="0" i="0" dirty="0" err="1">
                <a:effectLst/>
                <a:latin typeface="Arial" panose="020B0604020202020204" pitchFamily="34" charset="0"/>
              </a:rPr>
              <a:t>più</a:t>
            </a:r>
            <a:r>
              <a:rPr lang="en-US" b="0" i="0" dirty="0">
                <a:effectLst/>
                <a:latin typeface="Arial" panose="020B0604020202020204" pitchFamily="34" charset="0"/>
              </a:rPr>
              <a:t> possible a </a:t>
            </a:r>
            <a:r>
              <a:rPr lang="en-US" b="0" i="0" dirty="0" err="1">
                <a:effectLst/>
                <a:latin typeface="Arial" panose="020B0604020202020204" pitchFamily="34" charset="0"/>
              </a:rPr>
              <a:t>quanto</a:t>
            </a:r>
            <a:r>
              <a:rPr lang="en-US" b="0" i="0" dirty="0">
                <a:effectLst/>
                <a:latin typeface="Arial" panose="020B0604020202020204" pitchFamily="34" charset="0"/>
              </a:rPr>
              <a:t> visto </a:t>
            </a:r>
            <a:r>
              <a:rPr lang="en-US" b="0" i="0" dirty="0" err="1">
                <a:effectLst/>
                <a:latin typeface="Arial" panose="020B0604020202020204" pitchFamily="34" charset="0"/>
              </a:rPr>
              <a:t>realmente</a:t>
            </a:r>
            <a:r>
              <a:rPr lang="en-US" b="0" i="0" dirty="0">
                <a:effectLst/>
                <a:latin typeface="Arial" panose="020B0604020202020204" pitchFamily="34" charset="0"/>
              </a:rPr>
              <a:t> </a:t>
            </a:r>
            <a:r>
              <a:rPr lang="en-US" b="0" i="0" dirty="0" err="1">
                <a:effectLst/>
                <a:latin typeface="Arial" panose="020B0604020202020204" pitchFamily="34" charset="0"/>
              </a:rPr>
              <a:t>durante</a:t>
            </a:r>
            <a:r>
              <a:rPr lang="en-US" b="0" i="0" dirty="0">
                <a:effectLst/>
                <a:latin typeface="Arial" panose="020B0604020202020204" pitchFamily="34" charset="0"/>
              </a:rPr>
              <a:t> le sue </a:t>
            </a:r>
            <a:r>
              <a:rPr lang="en-US" b="0" i="0" dirty="0" err="1">
                <a:effectLst/>
                <a:latin typeface="Arial" panose="020B0604020202020204" pitchFamily="34" charset="0"/>
              </a:rPr>
              <a:t>esplorazioni</a:t>
            </a:r>
            <a:r>
              <a:rPr lang="en-US" b="0" i="0" dirty="0">
                <a:effectLst/>
                <a:latin typeface="Arial" panose="020B0604020202020204" pitchFamily="34" charset="0"/>
              </a:rPr>
              <a:t>.</a:t>
            </a:r>
            <a:endParaRPr lang="en-US" sz="1200" b="1" dirty="0">
              <a:solidFill>
                <a:schemeClr val="bg1">
                  <a:lumMod val="85000"/>
                </a:schemeClr>
              </a:solidFill>
              <a:latin typeface="Merriweather"/>
            </a:endParaRPr>
          </a:p>
          <a:p>
            <a:endParaRPr lang="it-IT" dirty="0"/>
          </a:p>
        </p:txBody>
      </p:sp>
      <p:sp>
        <p:nvSpPr>
          <p:cNvPr id="4" name="Segnaposto numero diapositiva 3"/>
          <p:cNvSpPr>
            <a:spLocks noGrp="1"/>
          </p:cNvSpPr>
          <p:nvPr>
            <p:ph type="sldNum" sz="quarter" idx="5"/>
          </p:nvPr>
        </p:nvSpPr>
        <p:spPr/>
        <p:txBody>
          <a:bodyPr/>
          <a:lstStyle/>
          <a:p>
            <a:fld id="{05DB31EC-F067-4987-B225-D55E4FD6EEEC}" type="slidenum">
              <a:rPr lang="it-IT" smtClean="0"/>
              <a:t>41</a:t>
            </a:fld>
            <a:endParaRPr lang="it-IT"/>
          </a:p>
        </p:txBody>
      </p:sp>
    </p:spTree>
    <p:extLst>
      <p:ext uri="{BB962C8B-B14F-4D97-AF65-F5344CB8AC3E}">
        <p14:creationId xmlns:p14="http://schemas.microsoft.com/office/powerpoint/2010/main" val="367786173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Per far ciò un ulteriore modello è stato addestrato per approssimare tale distribuzione. </a:t>
            </a:r>
          </a:p>
          <a:p>
            <a:r>
              <a:rPr lang="it-IT" dirty="0"/>
              <a:t>La scelta del modello è ricaduta sul </a:t>
            </a:r>
            <a:r>
              <a:rPr lang="it-IT" dirty="0" err="1"/>
              <a:t>Denoising</a:t>
            </a:r>
            <a:r>
              <a:rPr lang="it-IT" dirty="0"/>
              <a:t> </a:t>
            </a:r>
            <a:r>
              <a:rPr lang="it-IT" dirty="0" err="1"/>
              <a:t>Autoencoder</a:t>
            </a:r>
            <a:r>
              <a:rPr lang="it-IT" dirty="0"/>
              <a:t>, ispirata da un paper del 2019 che ha seguito un processo simile, con la differenza che nel loro lavoro hanno agito sul planner durante l’ inferenza mentre io l’ho applicato direttamente sul modello predittivo durante il training.  </a:t>
            </a:r>
          </a:p>
          <a:p>
            <a:endParaRPr lang="it-IT" dirty="0"/>
          </a:p>
          <a:p>
            <a:r>
              <a:rPr lang="it-IT" dirty="0"/>
              <a:t>Un </a:t>
            </a:r>
            <a:r>
              <a:rPr lang="it-IT" dirty="0" err="1"/>
              <a:t>denoising</a:t>
            </a:r>
            <a:r>
              <a:rPr lang="it-IT" dirty="0"/>
              <a:t> </a:t>
            </a:r>
            <a:r>
              <a:rPr lang="it-IT" dirty="0" err="1"/>
              <a:t>autoencoder</a:t>
            </a:r>
            <a:r>
              <a:rPr lang="it-IT" dirty="0"/>
              <a:t> è una versione modificata dell’ </a:t>
            </a:r>
            <a:r>
              <a:rPr lang="it-IT" dirty="0" err="1"/>
              <a:t>autoencoder</a:t>
            </a:r>
            <a:r>
              <a:rPr lang="it-IT" dirty="0"/>
              <a:t> in cui all’ input viene aggiunto del rumore gaussiano prima di essere inviato al modello. </a:t>
            </a:r>
          </a:p>
          <a:p>
            <a:r>
              <a:rPr lang="it-IT" dirty="0"/>
              <a:t>La </a:t>
            </a:r>
            <a:r>
              <a:rPr lang="it-IT" dirty="0" err="1"/>
              <a:t>loss</a:t>
            </a:r>
            <a:r>
              <a:rPr lang="it-IT" dirty="0"/>
              <a:t> di questo modello è però calcolata rispetto alla capacità del modello di ricostruire l’ input originale, ovvero rimuovere il rumore aggiunto</a:t>
            </a:r>
          </a:p>
        </p:txBody>
      </p:sp>
      <p:sp>
        <p:nvSpPr>
          <p:cNvPr id="4" name="Segnaposto numero diapositiva 3"/>
          <p:cNvSpPr>
            <a:spLocks noGrp="1"/>
          </p:cNvSpPr>
          <p:nvPr>
            <p:ph type="sldNum" sz="quarter" idx="5"/>
          </p:nvPr>
        </p:nvSpPr>
        <p:spPr/>
        <p:txBody>
          <a:bodyPr/>
          <a:lstStyle/>
          <a:p>
            <a:fld id="{05DB31EC-F067-4987-B225-D55E4FD6EEEC}" type="slidenum">
              <a:rPr lang="it-IT" smtClean="0"/>
              <a:t>42</a:t>
            </a:fld>
            <a:endParaRPr lang="it-IT"/>
          </a:p>
        </p:txBody>
      </p:sp>
    </p:spTree>
    <p:extLst>
      <p:ext uri="{BB962C8B-B14F-4D97-AF65-F5344CB8AC3E}">
        <p14:creationId xmlns:p14="http://schemas.microsoft.com/office/powerpoint/2010/main" val="181155310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In questo caso, l’ input fornito al modello sono le traiettorie, ovvero le sequenze «</a:t>
            </a:r>
            <a:r>
              <a:rPr lang="it-IT" dirty="0" err="1"/>
              <a:t>stato,azione,nuovo</a:t>
            </a:r>
            <a:r>
              <a:rPr lang="it-IT" dirty="0"/>
              <a:t> stato, nuova azione </a:t>
            </a:r>
            <a:r>
              <a:rPr lang="it-IT" dirty="0" err="1"/>
              <a:t>etc</a:t>
            </a:r>
            <a:r>
              <a:rPr lang="it-IT" dirty="0"/>
              <a:t> </a:t>
            </a:r>
            <a:r>
              <a:rPr lang="it-IT" dirty="0" err="1"/>
              <a:t>ect</a:t>
            </a:r>
            <a:r>
              <a:rPr lang="it-IT" dirty="0"/>
              <a:t>» la cui lunghezza corrisponde a all’</a:t>
            </a:r>
            <a:r>
              <a:rPr lang="it-IT" dirty="0" err="1"/>
              <a:t>orizzone</a:t>
            </a:r>
            <a:r>
              <a:rPr lang="it-IT" dirty="0"/>
              <a:t> di predizione</a:t>
            </a:r>
          </a:p>
        </p:txBody>
      </p:sp>
      <p:sp>
        <p:nvSpPr>
          <p:cNvPr id="4" name="Segnaposto numero diapositiva 3"/>
          <p:cNvSpPr>
            <a:spLocks noGrp="1"/>
          </p:cNvSpPr>
          <p:nvPr>
            <p:ph type="sldNum" sz="quarter" idx="5"/>
          </p:nvPr>
        </p:nvSpPr>
        <p:spPr/>
        <p:txBody>
          <a:bodyPr/>
          <a:lstStyle/>
          <a:p>
            <a:fld id="{05DB31EC-F067-4987-B225-D55E4FD6EEEC}" type="slidenum">
              <a:rPr lang="it-IT" smtClean="0"/>
              <a:t>43</a:t>
            </a:fld>
            <a:endParaRPr lang="it-IT"/>
          </a:p>
        </p:txBody>
      </p:sp>
    </p:spTree>
    <p:extLst>
      <p:ext uri="{BB962C8B-B14F-4D97-AF65-F5344CB8AC3E}">
        <p14:creationId xmlns:p14="http://schemas.microsoft.com/office/powerpoint/2010/main" val="220884549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Formalmente parlando il </a:t>
            </a:r>
            <a:r>
              <a:rPr lang="it-IT" dirty="0" err="1"/>
              <a:t>DaE</a:t>
            </a:r>
            <a:r>
              <a:rPr lang="it-IT" dirty="0"/>
              <a:t> non apprende direttamente la distribuzione delle traiettorie ma è comunque possibile usarlo per individuare la derivata del grado di corruzione di una traiettoria fornita in input per poi </a:t>
            </a:r>
            <a:r>
              <a:rPr lang="it-IT" dirty="0" err="1"/>
              <a:t>retropropagare</a:t>
            </a:r>
            <a:r>
              <a:rPr lang="it-IT" dirty="0"/>
              <a:t> questa informazione tramite </a:t>
            </a:r>
            <a:r>
              <a:rPr lang="it-IT" dirty="0" err="1"/>
              <a:t>backpropagation</a:t>
            </a:r>
            <a:endParaRPr lang="it-IT" dirty="0"/>
          </a:p>
        </p:txBody>
      </p:sp>
      <p:sp>
        <p:nvSpPr>
          <p:cNvPr id="4" name="Segnaposto numero diapositiva 3"/>
          <p:cNvSpPr>
            <a:spLocks noGrp="1"/>
          </p:cNvSpPr>
          <p:nvPr>
            <p:ph type="sldNum" sz="quarter" idx="5"/>
          </p:nvPr>
        </p:nvSpPr>
        <p:spPr/>
        <p:txBody>
          <a:bodyPr/>
          <a:lstStyle/>
          <a:p>
            <a:fld id="{05DB31EC-F067-4987-B225-D55E4FD6EEEC}" type="slidenum">
              <a:rPr lang="it-IT" smtClean="0"/>
              <a:t>44</a:t>
            </a:fld>
            <a:endParaRPr lang="it-IT"/>
          </a:p>
        </p:txBody>
      </p:sp>
    </p:spTree>
    <p:extLst>
      <p:ext uri="{BB962C8B-B14F-4D97-AF65-F5344CB8AC3E}">
        <p14:creationId xmlns:p14="http://schemas.microsoft.com/office/powerpoint/2010/main" val="93306840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Possiamo vedere gli effetti del </a:t>
            </a:r>
            <a:r>
              <a:rPr lang="it-IT" dirty="0" err="1"/>
              <a:t>denoising</a:t>
            </a:r>
            <a:r>
              <a:rPr lang="it-IT" dirty="0"/>
              <a:t> sul grafico di destra.</a:t>
            </a:r>
          </a:p>
          <a:p>
            <a:r>
              <a:rPr lang="it-IT" dirty="0"/>
              <a:t>Notiamo come il gap predittivo viene risolto fin dai primi episodi</a:t>
            </a:r>
          </a:p>
        </p:txBody>
      </p:sp>
      <p:sp>
        <p:nvSpPr>
          <p:cNvPr id="4" name="Segnaposto numero diapositiva 3"/>
          <p:cNvSpPr>
            <a:spLocks noGrp="1"/>
          </p:cNvSpPr>
          <p:nvPr>
            <p:ph type="sldNum" sz="quarter" idx="5"/>
          </p:nvPr>
        </p:nvSpPr>
        <p:spPr/>
        <p:txBody>
          <a:bodyPr/>
          <a:lstStyle/>
          <a:p>
            <a:fld id="{05DB31EC-F067-4987-B225-D55E4FD6EEEC}" type="slidenum">
              <a:rPr lang="it-IT" smtClean="0"/>
              <a:t>45</a:t>
            </a:fld>
            <a:endParaRPr lang="it-IT"/>
          </a:p>
        </p:txBody>
      </p:sp>
    </p:spTree>
    <p:extLst>
      <p:ext uri="{BB962C8B-B14F-4D97-AF65-F5344CB8AC3E}">
        <p14:creationId xmlns:p14="http://schemas.microsoft.com/office/powerpoint/2010/main" val="163074223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A livello di performance, notiamo come il </a:t>
            </a:r>
            <a:r>
              <a:rPr lang="it-IT" dirty="0" err="1"/>
              <a:t>regolarizzatore</a:t>
            </a:r>
            <a:r>
              <a:rPr lang="it-IT" dirty="0"/>
              <a:t> permetta di ottenere alti </a:t>
            </a:r>
            <a:r>
              <a:rPr lang="it-IT" dirty="0" err="1"/>
              <a:t>reward</a:t>
            </a:r>
            <a:r>
              <a:rPr lang="it-IT" dirty="0"/>
              <a:t> fin dai primissimi episodi, al crescere della conoscenza dell’ esperienza accumulata il suo contributo viene meno.</a:t>
            </a:r>
          </a:p>
          <a:p>
            <a:r>
              <a:rPr lang="it-IT" dirty="0"/>
              <a:t>Il </a:t>
            </a:r>
            <a:r>
              <a:rPr lang="it-IT" dirty="0" err="1"/>
              <a:t>regolarizzatore</a:t>
            </a:r>
            <a:r>
              <a:rPr lang="it-IT" dirty="0"/>
              <a:t> ha fornito un risultato promettente ed in linea con quanto risulta in letteratura ma per essere validato necessita di ulteriori esperimenti, in quanto per motivi di tempo è stato sperimentato su un solo </a:t>
            </a:r>
            <a:r>
              <a:rPr lang="it-IT" dirty="0" err="1"/>
              <a:t>enviroment</a:t>
            </a:r>
            <a:endParaRPr lang="it-IT" dirty="0"/>
          </a:p>
        </p:txBody>
      </p:sp>
      <p:sp>
        <p:nvSpPr>
          <p:cNvPr id="4" name="Segnaposto numero diapositiva 3"/>
          <p:cNvSpPr>
            <a:spLocks noGrp="1"/>
          </p:cNvSpPr>
          <p:nvPr>
            <p:ph type="sldNum" sz="quarter" idx="5"/>
          </p:nvPr>
        </p:nvSpPr>
        <p:spPr/>
        <p:txBody>
          <a:bodyPr/>
          <a:lstStyle/>
          <a:p>
            <a:fld id="{05DB31EC-F067-4987-B225-D55E4FD6EEEC}" type="slidenum">
              <a:rPr lang="it-IT" smtClean="0"/>
              <a:t>46</a:t>
            </a:fld>
            <a:endParaRPr lang="it-IT"/>
          </a:p>
        </p:txBody>
      </p:sp>
    </p:spTree>
    <p:extLst>
      <p:ext uri="{BB962C8B-B14F-4D97-AF65-F5344CB8AC3E}">
        <p14:creationId xmlns:p14="http://schemas.microsoft.com/office/powerpoint/2010/main" val="97437636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A questo punto ho confrontato i risultati di </a:t>
            </a:r>
            <a:r>
              <a:rPr lang="it-IT" dirty="0" err="1"/>
              <a:t>planet</a:t>
            </a:r>
            <a:r>
              <a:rPr lang="it-IT" dirty="0"/>
              <a:t> in termini di </a:t>
            </a:r>
            <a:r>
              <a:rPr lang="it-IT" dirty="0" err="1"/>
              <a:t>reward</a:t>
            </a:r>
            <a:r>
              <a:rPr lang="it-IT" dirty="0"/>
              <a:t> cumulativi con quelli disponibili in </a:t>
            </a:r>
            <a:r>
              <a:rPr lang="it-IT" dirty="0" err="1"/>
              <a:t>letteraluta</a:t>
            </a:r>
            <a:endParaRPr lang="it-IT" dirty="0"/>
          </a:p>
        </p:txBody>
      </p:sp>
      <p:sp>
        <p:nvSpPr>
          <p:cNvPr id="4" name="Segnaposto numero diapositiva 3"/>
          <p:cNvSpPr>
            <a:spLocks noGrp="1"/>
          </p:cNvSpPr>
          <p:nvPr>
            <p:ph type="sldNum" sz="quarter" idx="5"/>
          </p:nvPr>
        </p:nvSpPr>
        <p:spPr/>
        <p:txBody>
          <a:bodyPr/>
          <a:lstStyle/>
          <a:p>
            <a:fld id="{05DB31EC-F067-4987-B225-D55E4FD6EEEC}" type="slidenum">
              <a:rPr lang="it-IT" smtClean="0"/>
              <a:t>47</a:t>
            </a:fld>
            <a:endParaRPr lang="it-IT"/>
          </a:p>
        </p:txBody>
      </p:sp>
    </p:spTree>
    <p:extLst>
      <p:ext uri="{BB962C8B-B14F-4D97-AF65-F5344CB8AC3E}">
        <p14:creationId xmlns:p14="http://schemas.microsoft.com/office/powerpoint/2010/main" val="276855749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dirty="0"/>
              <a:t>Per prima cosa ho validato il risultati del mio </a:t>
            </a:r>
            <a:r>
              <a:rPr lang="it-IT" dirty="0" err="1"/>
              <a:t>planet</a:t>
            </a:r>
            <a:r>
              <a:rPr lang="it-IT" dirty="0"/>
              <a:t> rispetto agli alla versione originale ed ad altri risultati dello stato </a:t>
            </a:r>
            <a:r>
              <a:rPr lang="it-IT" dirty="0" err="1"/>
              <a:t>del’arte</a:t>
            </a:r>
            <a:r>
              <a:rPr lang="it-IT" dirty="0"/>
              <a:t>.</a:t>
            </a:r>
          </a:p>
          <a:p>
            <a:r>
              <a:rPr lang="it-IT" dirty="0"/>
              <a:t>Questi sono i risultati prodotti dopo mezzo milione di step dal mio </a:t>
            </a:r>
            <a:r>
              <a:rPr lang="it-IT" dirty="0" err="1"/>
              <a:t>planet</a:t>
            </a:r>
            <a:r>
              <a:rPr lang="it-IT" dirty="0"/>
              <a:t> (in blu), il </a:t>
            </a:r>
            <a:r>
              <a:rPr lang="it-IT" dirty="0" err="1"/>
              <a:t>planet</a:t>
            </a:r>
            <a:r>
              <a:rPr lang="it-IT" dirty="0"/>
              <a:t> originale (in arancione), dall’ evoluzione di </a:t>
            </a:r>
            <a:r>
              <a:rPr lang="it-IT" dirty="0" err="1"/>
              <a:t>planet</a:t>
            </a:r>
            <a:r>
              <a:rPr lang="it-IT" dirty="0"/>
              <a:t>, ovvero </a:t>
            </a:r>
            <a:r>
              <a:rPr lang="it-IT" dirty="0" err="1"/>
              <a:t>dreamer</a:t>
            </a:r>
            <a:r>
              <a:rPr lang="it-IT" dirty="0"/>
              <a:t> (in grigio) e infine da un nuovo sistema chiamato Contrastive …. In giallo che non è un sistema basato su modello ma ho riportato per correttezza in quanto i dati raccolti provengono da quella ricerca.</a:t>
            </a:r>
          </a:p>
          <a:p>
            <a:r>
              <a:rPr lang="it-IT" dirty="0"/>
              <a:t>Possiamo notare come i risultati del mio </a:t>
            </a:r>
            <a:r>
              <a:rPr lang="it-IT" dirty="0" err="1"/>
              <a:t>planet</a:t>
            </a:r>
            <a:r>
              <a:rPr lang="it-IT" dirty="0"/>
              <a:t> dopo 500steps superino quelli della versione originale e sono comparabili rispetto ai restanti metodi</a:t>
            </a:r>
          </a:p>
        </p:txBody>
      </p:sp>
      <p:sp>
        <p:nvSpPr>
          <p:cNvPr id="4" name="Segnaposto numero diapositiva 3"/>
          <p:cNvSpPr>
            <a:spLocks noGrp="1"/>
          </p:cNvSpPr>
          <p:nvPr>
            <p:ph type="sldNum" sz="quarter" idx="5"/>
          </p:nvPr>
        </p:nvSpPr>
        <p:spPr/>
        <p:txBody>
          <a:bodyPr/>
          <a:lstStyle/>
          <a:p>
            <a:fld id="{05DB31EC-F067-4987-B225-D55E4FD6EEEC}" type="slidenum">
              <a:rPr lang="it-IT" smtClean="0"/>
              <a:t>48</a:t>
            </a:fld>
            <a:endParaRPr lang="it-IT"/>
          </a:p>
        </p:txBody>
      </p:sp>
    </p:spTree>
    <p:extLst>
      <p:ext uri="{BB962C8B-B14F-4D97-AF65-F5344CB8AC3E}">
        <p14:creationId xmlns:p14="http://schemas.microsoft.com/office/powerpoint/2010/main" val="288164718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Portando il numero di step ad un milione la situazione i risultati restano in linea con quelli del modello originale.</a:t>
            </a:r>
          </a:p>
        </p:txBody>
      </p:sp>
      <p:sp>
        <p:nvSpPr>
          <p:cNvPr id="4" name="Segnaposto numero diapositiva 3"/>
          <p:cNvSpPr>
            <a:spLocks noGrp="1"/>
          </p:cNvSpPr>
          <p:nvPr>
            <p:ph type="sldNum" sz="quarter" idx="5"/>
          </p:nvPr>
        </p:nvSpPr>
        <p:spPr/>
        <p:txBody>
          <a:bodyPr/>
          <a:lstStyle/>
          <a:p>
            <a:fld id="{05DB31EC-F067-4987-B225-D55E4FD6EEEC}" type="slidenum">
              <a:rPr lang="it-IT" smtClean="0"/>
              <a:t>49</a:t>
            </a:fld>
            <a:endParaRPr lang="it-IT"/>
          </a:p>
        </p:txBody>
      </p:sp>
    </p:spTree>
    <p:extLst>
      <p:ext uri="{BB962C8B-B14F-4D97-AF65-F5344CB8AC3E}">
        <p14:creationId xmlns:p14="http://schemas.microsoft.com/office/powerpoint/2010/main" val="155520304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A questo punto passiamo al confronto con algoritmi model-free.</a:t>
            </a:r>
          </a:p>
          <a:p>
            <a:r>
              <a:rPr lang="it-IT" dirty="0"/>
              <a:t>In questo grafico possiamo vedere i risultati del mio Planet (in blu) paragonati a quelli di un algoritmo model free chiamato SAC (in arancione).</a:t>
            </a:r>
          </a:p>
          <a:p>
            <a:r>
              <a:rPr lang="it-IT" dirty="0"/>
              <a:t>I risultati sono stati prodotti dopo un addestramento di 500k step avvenuto direttamente in pixels </a:t>
            </a:r>
            <a:r>
              <a:rPr lang="it-IT" dirty="0" err="1"/>
              <a:t>space</a:t>
            </a:r>
            <a:endParaRPr lang="it-IT" dirty="0"/>
          </a:p>
          <a:p>
            <a:r>
              <a:rPr lang="it-IT" dirty="0"/>
              <a:t>Vediamo come </a:t>
            </a:r>
            <a:r>
              <a:rPr lang="it-IT" dirty="0" err="1"/>
              <a:t>planet</a:t>
            </a:r>
            <a:r>
              <a:rPr lang="it-IT" dirty="0"/>
              <a:t> supera SAC in tutti i 4 </a:t>
            </a:r>
            <a:r>
              <a:rPr lang="it-IT" dirty="0" err="1"/>
              <a:t>env</a:t>
            </a:r>
            <a:r>
              <a:rPr lang="it-IT" dirty="0"/>
              <a:t>.</a:t>
            </a:r>
          </a:p>
          <a:p>
            <a:r>
              <a:rPr lang="it-IT" dirty="0"/>
              <a:t>Nella barra grigia invece osserviamo i risultati di un altro algoritmo model-free chiamato D4PG addestrato però per 100M di step. Nonostante un numero di sample di ordini di grandezza superiore osserviamo come i risultati siano comunque paragonabili</a:t>
            </a:r>
          </a:p>
        </p:txBody>
      </p:sp>
      <p:sp>
        <p:nvSpPr>
          <p:cNvPr id="4" name="Segnaposto numero diapositiva 3"/>
          <p:cNvSpPr>
            <a:spLocks noGrp="1"/>
          </p:cNvSpPr>
          <p:nvPr>
            <p:ph type="sldNum" sz="quarter" idx="5"/>
          </p:nvPr>
        </p:nvSpPr>
        <p:spPr/>
        <p:txBody>
          <a:bodyPr/>
          <a:lstStyle/>
          <a:p>
            <a:fld id="{05DB31EC-F067-4987-B225-D55E4FD6EEEC}" type="slidenum">
              <a:rPr lang="it-IT" smtClean="0"/>
              <a:t>50</a:t>
            </a:fld>
            <a:endParaRPr lang="it-IT"/>
          </a:p>
        </p:txBody>
      </p:sp>
    </p:spTree>
    <p:extLst>
      <p:ext uri="{BB962C8B-B14F-4D97-AF65-F5344CB8AC3E}">
        <p14:creationId xmlns:p14="http://schemas.microsoft.com/office/powerpoint/2010/main" val="8777769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La costruzione di questi stati richiede però la figura di un esperto di dominio, che vada a individuare tutte le features primarie. E’ però possibile rimuovere questa figura e fornire all’agente solo un’informazione parziale (come un frame di una telecamere o un render del simulatore). </a:t>
            </a:r>
          </a:p>
          <a:p>
            <a:r>
              <a:rPr lang="it-IT" dirty="0"/>
              <a:t>In questo modo si affida all’ agente stesso l’incarico di estrapolare e raccogliere tutte le informazioni necessarie. </a:t>
            </a:r>
          </a:p>
          <a:p>
            <a:r>
              <a:rPr lang="it-IT" dirty="0"/>
              <a:t>Cosi facendo però, si perde la proprietà markoviana, rendendo l’addestramento più complesso. </a:t>
            </a:r>
          </a:p>
        </p:txBody>
      </p:sp>
      <p:sp>
        <p:nvSpPr>
          <p:cNvPr id="4" name="Segnaposto numero diapositiva 3"/>
          <p:cNvSpPr>
            <a:spLocks noGrp="1"/>
          </p:cNvSpPr>
          <p:nvPr>
            <p:ph type="sldNum" sz="quarter" idx="5"/>
          </p:nvPr>
        </p:nvSpPr>
        <p:spPr/>
        <p:txBody>
          <a:bodyPr/>
          <a:lstStyle/>
          <a:p>
            <a:fld id="{05DB31EC-F067-4987-B225-D55E4FD6EEEC}" type="slidenum">
              <a:rPr lang="it-IT" smtClean="0"/>
              <a:t>5</a:t>
            </a:fld>
            <a:endParaRPr lang="it-IT"/>
          </a:p>
        </p:txBody>
      </p:sp>
    </p:spTree>
    <p:extLst>
      <p:ext uri="{BB962C8B-B14F-4D97-AF65-F5344CB8AC3E}">
        <p14:creationId xmlns:p14="http://schemas.microsoft.com/office/powerpoint/2010/main" val="126539372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Infine ho raccolto dei dati di altri algoritmi di tipo model-free ma questa volta addestrati tramite stati markoviani, mentre il mio </a:t>
            </a:r>
            <a:r>
              <a:rPr lang="it-IT" dirty="0" err="1"/>
              <a:t>planet</a:t>
            </a:r>
            <a:r>
              <a:rPr lang="it-IT" dirty="0"/>
              <a:t> mantiene l’ addestramento da pixel. </a:t>
            </a:r>
          </a:p>
          <a:p>
            <a:r>
              <a:rPr lang="it-IT" dirty="0"/>
              <a:t>Per questa comparazione vengono aggiunti i dati di A3C e di DDPG (quest’ultimo implementato da me stesso e facente parte del lavoro di tesi)</a:t>
            </a:r>
          </a:p>
          <a:p>
            <a:pPr marL="0" marR="0" lvl="0" indent="0" algn="l" defTabSz="914400" rtl="0" eaLnBrk="1" fontAlgn="auto" latinLnBrk="0" hangingPunct="1">
              <a:lnSpc>
                <a:spcPct val="100000"/>
              </a:lnSpc>
              <a:spcBef>
                <a:spcPts val="0"/>
              </a:spcBef>
              <a:spcAft>
                <a:spcPts val="0"/>
              </a:spcAft>
              <a:buClrTx/>
              <a:buSzTx/>
              <a:buFontTx/>
              <a:buNone/>
              <a:tabLst/>
              <a:defRPr/>
            </a:pPr>
            <a:r>
              <a:rPr lang="it-IT" dirty="0"/>
              <a:t>Le barre contornate in rosso anche in questo caso indicano un addestramento di 100M</a:t>
            </a:r>
          </a:p>
          <a:p>
            <a:r>
              <a:rPr lang="it-IT" dirty="0"/>
              <a:t>Osservando il divario tra i risultati precedenti di SAC e D4PG e quelli attuali, possiamo osservato quanto l’addestramento da pixel sia più complesso rispetto a quello con gli stati markoviani.</a:t>
            </a:r>
          </a:p>
          <a:p>
            <a:r>
              <a:rPr lang="it-IT" dirty="0"/>
              <a:t>Nonostante questo handicap, i risultati di </a:t>
            </a:r>
            <a:r>
              <a:rPr lang="it-IT" dirty="0" err="1"/>
              <a:t>planet</a:t>
            </a:r>
            <a:r>
              <a:rPr lang="it-IT" dirty="0"/>
              <a:t> restano comunque paragonabili.</a:t>
            </a:r>
          </a:p>
        </p:txBody>
      </p:sp>
      <p:sp>
        <p:nvSpPr>
          <p:cNvPr id="4" name="Segnaposto numero diapositiva 3"/>
          <p:cNvSpPr>
            <a:spLocks noGrp="1"/>
          </p:cNvSpPr>
          <p:nvPr>
            <p:ph type="sldNum" sz="quarter" idx="5"/>
          </p:nvPr>
        </p:nvSpPr>
        <p:spPr/>
        <p:txBody>
          <a:bodyPr/>
          <a:lstStyle/>
          <a:p>
            <a:fld id="{05DB31EC-F067-4987-B225-D55E4FD6EEEC}" type="slidenum">
              <a:rPr lang="it-IT" smtClean="0"/>
              <a:t>51</a:t>
            </a:fld>
            <a:endParaRPr lang="it-IT"/>
          </a:p>
        </p:txBody>
      </p:sp>
    </p:spTree>
    <p:extLst>
      <p:ext uri="{BB962C8B-B14F-4D97-AF65-F5344CB8AC3E}">
        <p14:creationId xmlns:p14="http://schemas.microsoft.com/office/powerpoint/2010/main" val="53270810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Infine, avendo io stesso addestramento </a:t>
            </a:r>
            <a:r>
              <a:rPr lang="it-IT" dirty="0" err="1"/>
              <a:t>ddpg</a:t>
            </a:r>
            <a:r>
              <a:rPr lang="it-IT" dirty="0"/>
              <a:t> ne ho potuto raccogliere i dati relativi ai tempi di training su un milione di steps per un ulteriore confronto.</a:t>
            </a:r>
            <a:br>
              <a:rPr lang="it-IT" dirty="0"/>
            </a:br>
            <a:r>
              <a:rPr lang="it-IT" dirty="0"/>
              <a:t>Possiamo notare come la maggiore </a:t>
            </a:r>
            <a:r>
              <a:rPr lang="it-IT" dirty="0" err="1"/>
              <a:t>complessita</a:t>
            </a:r>
            <a:r>
              <a:rPr lang="it-IT" dirty="0"/>
              <a:t> del modello di quest’ultimo porti ad un training più lento</a:t>
            </a:r>
          </a:p>
          <a:p>
            <a:endParaRPr lang="it-IT" dirty="0"/>
          </a:p>
        </p:txBody>
      </p:sp>
      <p:sp>
        <p:nvSpPr>
          <p:cNvPr id="4" name="Segnaposto numero diapositiva 3"/>
          <p:cNvSpPr>
            <a:spLocks noGrp="1"/>
          </p:cNvSpPr>
          <p:nvPr>
            <p:ph type="sldNum" sz="quarter" idx="5"/>
          </p:nvPr>
        </p:nvSpPr>
        <p:spPr/>
        <p:txBody>
          <a:bodyPr/>
          <a:lstStyle/>
          <a:p>
            <a:fld id="{05DB31EC-F067-4987-B225-D55E4FD6EEEC}" type="slidenum">
              <a:rPr lang="it-IT" smtClean="0"/>
              <a:t>52</a:t>
            </a:fld>
            <a:endParaRPr lang="it-IT"/>
          </a:p>
        </p:txBody>
      </p:sp>
    </p:spTree>
    <p:extLst>
      <p:ext uri="{BB962C8B-B14F-4D97-AF65-F5344CB8AC3E}">
        <p14:creationId xmlns:p14="http://schemas.microsoft.com/office/powerpoint/2010/main" val="422720294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Abbiamo iniziato introducendo i concetti di base del </a:t>
            </a:r>
            <a:r>
              <a:rPr lang="it-IT" dirty="0" err="1"/>
              <a:t>rl</a:t>
            </a:r>
            <a:endParaRPr lang="it-IT" dirty="0"/>
          </a:p>
          <a:p>
            <a:r>
              <a:rPr lang="it-IT" dirty="0"/>
              <a:t>Abbiamo visto come Planet sia in grado di approssimare lo stato markoviano e usarlo per fare predizione</a:t>
            </a:r>
          </a:p>
          <a:p>
            <a:r>
              <a:rPr lang="it-IT" dirty="0"/>
              <a:t>Abbiamo visto i risultati delle migliorie introdotte</a:t>
            </a:r>
          </a:p>
          <a:p>
            <a:pPr marL="0" marR="0" lvl="0" indent="0" algn="l" defTabSz="914400" rtl="0" eaLnBrk="1" fontAlgn="auto" latinLnBrk="0" hangingPunct="1">
              <a:lnSpc>
                <a:spcPct val="100000"/>
              </a:lnSpc>
              <a:spcBef>
                <a:spcPts val="0"/>
              </a:spcBef>
              <a:spcAft>
                <a:spcPts val="0"/>
              </a:spcAft>
              <a:buClrTx/>
              <a:buSzTx/>
              <a:buFontTx/>
              <a:buNone/>
              <a:tabLst/>
              <a:defRPr/>
            </a:pPr>
            <a:r>
              <a:rPr lang="it-IT" dirty="0"/>
              <a:t>E infine abbiamo visto una comparazione dei risultati prodotti rispetto allo stato dell’ arte</a:t>
            </a:r>
          </a:p>
          <a:p>
            <a:pPr marL="0" marR="0" lvl="0" indent="0" algn="l" defTabSz="914400" rtl="0" eaLnBrk="1" fontAlgn="auto" latinLnBrk="0" hangingPunct="1">
              <a:lnSpc>
                <a:spcPct val="100000"/>
              </a:lnSpc>
              <a:spcBef>
                <a:spcPts val="0"/>
              </a:spcBef>
              <a:spcAft>
                <a:spcPts val="0"/>
              </a:spcAft>
              <a:buClrTx/>
              <a:buSzTx/>
              <a:buFontTx/>
              <a:buNone/>
              <a:tabLst/>
              <a:defRPr/>
            </a:pPr>
            <a:r>
              <a:rPr lang="it-IT" dirty="0"/>
              <a:t>Da ciò si evince che è attraverso algoritmi model-base è possibile ottenere performance paragonabili a quelle degli algoritmi model-free con un numero di sample che è di ordini di grandezza inferiore.</a:t>
            </a:r>
          </a:p>
          <a:p>
            <a:endParaRPr lang="it-IT" dirty="0"/>
          </a:p>
          <a:p>
            <a:endParaRPr lang="it-IT" dirty="0"/>
          </a:p>
        </p:txBody>
      </p:sp>
      <p:sp>
        <p:nvSpPr>
          <p:cNvPr id="4" name="Segnaposto numero diapositiva 3"/>
          <p:cNvSpPr>
            <a:spLocks noGrp="1"/>
          </p:cNvSpPr>
          <p:nvPr>
            <p:ph type="sldNum" sz="quarter" idx="5"/>
          </p:nvPr>
        </p:nvSpPr>
        <p:spPr/>
        <p:txBody>
          <a:bodyPr/>
          <a:lstStyle/>
          <a:p>
            <a:fld id="{05DB31EC-F067-4987-B225-D55E4FD6EEEC}" type="slidenum">
              <a:rPr lang="it-IT" smtClean="0"/>
              <a:t>53</a:t>
            </a:fld>
            <a:endParaRPr lang="it-IT"/>
          </a:p>
        </p:txBody>
      </p:sp>
    </p:spTree>
    <p:extLst>
      <p:ext uri="{BB962C8B-B14F-4D97-AF65-F5344CB8AC3E}">
        <p14:creationId xmlns:p14="http://schemas.microsoft.com/office/powerpoint/2010/main" val="49250550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Prima di concludere, ringrazio </a:t>
            </a:r>
            <a:r>
              <a:rPr lang="it-IT" dirty="0" err="1"/>
              <a:t>addfor</a:t>
            </a:r>
            <a:r>
              <a:rPr lang="it-IT" dirty="0"/>
              <a:t> per avermi ospitato ed i miei due relatori per i preziosi consigli che mi hanno fornito. </a:t>
            </a:r>
          </a:p>
        </p:txBody>
      </p:sp>
      <p:sp>
        <p:nvSpPr>
          <p:cNvPr id="4" name="Segnaposto numero diapositiva 3"/>
          <p:cNvSpPr>
            <a:spLocks noGrp="1"/>
          </p:cNvSpPr>
          <p:nvPr>
            <p:ph type="sldNum" sz="quarter" idx="5"/>
          </p:nvPr>
        </p:nvSpPr>
        <p:spPr/>
        <p:txBody>
          <a:bodyPr/>
          <a:lstStyle/>
          <a:p>
            <a:fld id="{05DB31EC-F067-4987-B225-D55E4FD6EEEC}" type="slidenum">
              <a:rPr lang="it-IT" smtClean="0"/>
              <a:t>54</a:t>
            </a:fld>
            <a:endParaRPr lang="it-IT"/>
          </a:p>
        </p:txBody>
      </p:sp>
    </p:spTree>
    <p:extLst>
      <p:ext uri="{BB962C8B-B14F-4D97-AF65-F5344CB8AC3E}">
        <p14:creationId xmlns:p14="http://schemas.microsoft.com/office/powerpoint/2010/main" val="203621945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lascio infine le </a:t>
            </a:r>
            <a:r>
              <a:rPr lang="it-IT" dirty="0" err="1"/>
              <a:t>reference</a:t>
            </a:r>
            <a:r>
              <a:rPr lang="it-IT" dirty="0"/>
              <a:t> da cui ho raccolto i dati e i principali algoritmi utilizzati</a:t>
            </a:r>
          </a:p>
        </p:txBody>
      </p:sp>
      <p:sp>
        <p:nvSpPr>
          <p:cNvPr id="4" name="Segnaposto numero diapositiva 3"/>
          <p:cNvSpPr>
            <a:spLocks noGrp="1"/>
          </p:cNvSpPr>
          <p:nvPr>
            <p:ph type="sldNum" sz="quarter" idx="5"/>
          </p:nvPr>
        </p:nvSpPr>
        <p:spPr/>
        <p:txBody>
          <a:bodyPr/>
          <a:lstStyle/>
          <a:p>
            <a:fld id="{05DB31EC-F067-4987-B225-D55E4FD6EEEC}" type="slidenum">
              <a:rPr lang="it-IT" smtClean="0"/>
              <a:t>55</a:t>
            </a:fld>
            <a:endParaRPr lang="it-IT"/>
          </a:p>
        </p:txBody>
      </p:sp>
    </p:spTree>
    <p:extLst>
      <p:ext uri="{BB962C8B-B14F-4D97-AF65-F5344CB8AC3E}">
        <p14:creationId xmlns:p14="http://schemas.microsoft.com/office/powerpoint/2010/main" val="25768586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sz="1200" dirty="0" err="1"/>
              <a:t>L’agente</a:t>
            </a:r>
            <a:r>
              <a:rPr lang="en-US" sz="1200" dirty="0"/>
              <a:t>, una volta </a:t>
            </a:r>
            <a:r>
              <a:rPr lang="en-US" sz="1200" dirty="0" err="1"/>
              <a:t>ricevuto</a:t>
            </a:r>
            <a:r>
              <a:rPr lang="en-US" sz="1200" dirty="0"/>
              <a:t> in input lo </a:t>
            </a:r>
            <a:r>
              <a:rPr lang="en-US" sz="1200" dirty="0" err="1"/>
              <a:t>stato</a:t>
            </a:r>
            <a:r>
              <a:rPr lang="en-US" sz="1200" dirty="0"/>
              <a:t>, </a:t>
            </a:r>
            <a:r>
              <a:rPr lang="en-US" sz="1200" dirty="0" err="1"/>
              <a:t>selezionerà</a:t>
            </a:r>
            <a:r>
              <a:rPr lang="en-US" sz="1200" dirty="0"/>
              <a:t> </a:t>
            </a:r>
            <a:r>
              <a:rPr lang="en-US" sz="1200" dirty="0" err="1"/>
              <a:t>l’azione</a:t>
            </a:r>
            <a:r>
              <a:rPr lang="en-US" sz="1200" dirty="0"/>
              <a:t> da </a:t>
            </a:r>
            <a:r>
              <a:rPr lang="en-US" sz="1200" dirty="0" err="1"/>
              <a:t>compiere</a:t>
            </a:r>
            <a:r>
              <a:rPr lang="en-US" sz="1200" dirty="0"/>
              <a:t>.</a:t>
            </a:r>
          </a:p>
          <a:p>
            <a:r>
              <a:rPr lang="en-US" sz="1200" dirty="0"/>
              <a:t>Questa </a:t>
            </a:r>
            <a:r>
              <a:rPr lang="en-US" sz="1200" dirty="0" err="1"/>
              <a:t>scelta</a:t>
            </a:r>
            <a:r>
              <a:rPr lang="en-US" sz="1200" dirty="0"/>
              <a:t> </a:t>
            </a:r>
            <a:r>
              <a:rPr lang="en-US" sz="1200" dirty="0" err="1"/>
              <a:t>viene</a:t>
            </a:r>
            <a:r>
              <a:rPr lang="en-US" sz="1200" dirty="0"/>
              <a:t> </a:t>
            </a:r>
            <a:r>
              <a:rPr lang="en-US" sz="1200" dirty="0" err="1"/>
              <a:t>dettata</a:t>
            </a:r>
            <a:r>
              <a:rPr lang="en-US" sz="1200" dirty="0"/>
              <a:t> </a:t>
            </a:r>
            <a:r>
              <a:rPr lang="en-US" sz="1200" dirty="0" err="1"/>
              <a:t>dalla</a:t>
            </a:r>
            <a:r>
              <a:rPr lang="en-US" sz="1200" dirty="0"/>
              <a:t> </a:t>
            </a:r>
            <a:r>
              <a:rPr lang="en-US" sz="1200" dirty="0" err="1"/>
              <a:t>sua</a:t>
            </a:r>
            <a:r>
              <a:rPr lang="en-US" sz="1200" dirty="0"/>
              <a:t> Policy: una </a:t>
            </a:r>
            <a:r>
              <a:rPr lang="en-US" sz="1200" dirty="0" err="1"/>
              <a:t>funzione</a:t>
            </a:r>
            <a:r>
              <a:rPr lang="en-US" sz="1200" dirty="0"/>
              <a:t> </a:t>
            </a:r>
            <a:r>
              <a:rPr lang="en-US" sz="1200" dirty="0" err="1"/>
              <a:t>che</a:t>
            </a:r>
            <a:r>
              <a:rPr lang="en-US" sz="1200" dirty="0"/>
              <a:t> </a:t>
            </a:r>
            <a:r>
              <a:rPr lang="en-US" sz="1200" dirty="0" err="1"/>
              <a:t>mappa</a:t>
            </a:r>
            <a:r>
              <a:rPr lang="en-US" sz="1200" dirty="0"/>
              <a:t> </a:t>
            </a:r>
            <a:r>
              <a:rPr lang="en-US" sz="1200" dirty="0" err="1"/>
              <a:t>ogni</a:t>
            </a:r>
            <a:r>
              <a:rPr lang="en-US" sz="1200" dirty="0"/>
              <a:t> </a:t>
            </a:r>
            <a:r>
              <a:rPr lang="en-US" sz="1200" dirty="0" err="1"/>
              <a:t>stato</a:t>
            </a:r>
            <a:r>
              <a:rPr lang="en-US" sz="1200" dirty="0"/>
              <a:t> verso </a:t>
            </a:r>
            <a:r>
              <a:rPr lang="en-US" sz="1200" dirty="0" err="1"/>
              <a:t>un’azione</a:t>
            </a:r>
            <a:endParaRPr lang="en-US" sz="1200" dirty="0"/>
          </a:p>
          <a:p>
            <a:endParaRPr lang="it-IT" dirty="0"/>
          </a:p>
        </p:txBody>
      </p:sp>
      <p:sp>
        <p:nvSpPr>
          <p:cNvPr id="4" name="Segnaposto numero diapositiva 3"/>
          <p:cNvSpPr>
            <a:spLocks noGrp="1"/>
          </p:cNvSpPr>
          <p:nvPr>
            <p:ph type="sldNum" sz="quarter" idx="5"/>
          </p:nvPr>
        </p:nvSpPr>
        <p:spPr/>
        <p:txBody>
          <a:bodyPr/>
          <a:lstStyle/>
          <a:p>
            <a:fld id="{05DB31EC-F067-4987-B225-D55E4FD6EEEC}" type="slidenum">
              <a:rPr lang="it-IT" smtClean="0"/>
              <a:t>6</a:t>
            </a:fld>
            <a:endParaRPr lang="it-IT"/>
          </a:p>
        </p:txBody>
      </p:sp>
    </p:spTree>
    <p:extLst>
      <p:ext uri="{BB962C8B-B14F-4D97-AF65-F5344CB8AC3E}">
        <p14:creationId xmlns:p14="http://schemas.microsoft.com/office/powerpoint/2010/main" val="8225478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Le azioni possono essere nel dominio discreto o in quello continuo, come nel caso di tutti gli </a:t>
            </a:r>
            <a:r>
              <a:rPr lang="it-IT" dirty="0" err="1"/>
              <a:t>env</a:t>
            </a:r>
            <a:r>
              <a:rPr lang="it-IT" dirty="0"/>
              <a:t> scelti per questo lavoro.</a:t>
            </a:r>
          </a:p>
        </p:txBody>
      </p:sp>
      <p:sp>
        <p:nvSpPr>
          <p:cNvPr id="4" name="Segnaposto numero diapositiva 3"/>
          <p:cNvSpPr>
            <a:spLocks noGrp="1"/>
          </p:cNvSpPr>
          <p:nvPr>
            <p:ph type="sldNum" sz="quarter" idx="5"/>
          </p:nvPr>
        </p:nvSpPr>
        <p:spPr/>
        <p:txBody>
          <a:bodyPr/>
          <a:lstStyle/>
          <a:p>
            <a:fld id="{05DB31EC-F067-4987-B225-D55E4FD6EEEC}" type="slidenum">
              <a:rPr lang="it-IT" smtClean="0"/>
              <a:t>7</a:t>
            </a:fld>
            <a:endParaRPr lang="it-IT"/>
          </a:p>
        </p:txBody>
      </p:sp>
    </p:spTree>
    <p:extLst>
      <p:ext uri="{BB962C8B-B14F-4D97-AF65-F5344CB8AC3E}">
        <p14:creationId xmlns:p14="http://schemas.microsoft.com/office/powerpoint/2010/main" val="32750645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Una volta che l’ </a:t>
            </a:r>
            <a:r>
              <a:rPr lang="it-IT" dirty="0" err="1"/>
              <a:t>env</a:t>
            </a:r>
            <a:r>
              <a:rPr lang="it-IT" dirty="0"/>
              <a:t> riceve l’azione scelta, invoca il suo modello, il quale a partire dalla coppia (stato, azione) genera:</a:t>
            </a:r>
          </a:p>
          <a:p>
            <a:r>
              <a:rPr lang="it-IT" dirty="0"/>
              <a:t>Un nuovo stato, tramite la funzione di transizione</a:t>
            </a:r>
          </a:p>
          <a:p>
            <a:r>
              <a:rPr lang="it-IT" dirty="0"/>
              <a:t>Un segnale di </a:t>
            </a:r>
            <a:r>
              <a:rPr lang="it-IT" dirty="0" err="1"/>
              <a:t>reward</a:t>
            </a:r>
            <a:r>
              <a:rPr lang="it-IT" dirty="0"/>
              <a:t>, tramite la funzione di </a:t>
            </a:r>
            <a:r>
              <a:rPr lang="it-IT" dirty="0" err="1"/>
              <a:t>reward</a:t>
            </a:r>
            <a:endParaRPr lang="it-IT" dirty="0"/>
          </a:p>
        </p:txBody>
      </p:sp>
      <p:sp>
        <p:nvSpPr>
          <p:cNvPr id="4" name="Segnaposto numero diapositiva 3"/>
          <p:cNvSpPr>
            <a:spLocks noGrp="1"/>
          </p:cNvSpPr>
          <p:nvPr>
            <p:ph type="sldNum" sz="quarter" idx="5"/>
          </p:nvPr>
        </p:nvSpPr>
        <p:spPr/>
        <p:txBody>
          <a:bodyPr/>
          <a:lstStyle/>
          <a:p>
            <a:fld id="{05DB31EC-F067-4987-B225-D55E4FD6EEEC}" type="slidenum">
              <a:rPr lang="it-IT" smtClean="0"/>
              <a:t>8</a:t>
            </a:fld>
            <a:endParaRPr lang="it-IT"/>
          </a:p>
        </p:txBody>
      </p:sp>
    </p:spTree>
    <p:extLst>
      <p:ext uri="{BB962C8B-B14F-4D97-AF65-F5344CB8AC3E}">
        <p14:creationId xmlns:p14="http://schemas.microsoft.com/office/powerpoint/2010/main" val="32432307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IL </a:t>
            </a:r>
            <a:r>
              <a:rPr lang="it-IT" dirty="0" err="1"/>
              <a:t>reward</a:t>
            </a:r>
            <a:r>
              <a:rPr lang="it-IT" dirty="0"/>
              <a:t> è uno scalare associato ad ogni azione compiuta, usato per guidare l’apprendimento.</a:t>
            </a:r>
          </a:p>
          <a:p>
            <a:r>
              <a:rPr lang="it-IT" dirty="0"/>
              <a:t>Tanto più l’azione compiuta avvicina l’agente al suo obiettivo, tanto più il feedback costituito dal </a:t>
            </a:r>
            <a:r>
              <a:rPr lang="it-IT" dirty="0" err="1"/>
              <a:t>reward</a:t>
            </a:r>
            <a:r>
              <a:rPr lang="it-IT" dirty="0"/>
              <a:t> sarà positivo</a:t>
            </a:r>
          </a:p>
        </p:txBody>
      </p:sp>
      <p:sp>
        <p:nvSpPr>
          <p:cNvPr id="4" name="Segnaposto numero diapositiva 3"/>
          <p:cNvSpPr>
            <a:spLocks noGrp="1"/>
          </p:cNvSpPr>
          <p:nvPr>
            <p:ph type="sldNum" sz="quarter" idx="5"/>
          </p:nvPr>
        </p:nvSpPr>
        <p:spPr/>
        <p:txBody>
          <a:bodyPr/>
          <a:lstStyle/>
          <a:p>
            <a:fld id="{05DB31EC-F067-4987-B225-D55E4FD6EEEC}" type="slidenum">
              <a:rPr lang="it-IT" smtClean="0"/>
              <a:t>9</a:t>
            </a:fld>
            <a:endParaRPr lang="it-IT"/>
          </a:p>
        </p:txBody>
      </p:sp>
    </p:spTree>
    <p:extLst>
      <p:ext uri="{BB962C8B-B14F-4D97-AF65-F5344CB8AC3E}">
        <p14:creationId xmlns:p14="http://schemas.microsoft.com/office/powerpoint/2010/main" val="42400785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C6D004A-9B4E-44B8-8B8B-CCC407BB2D45}"/>
              </a:ext>
            </a:extLst>
          </p:cNvPr>
          <p:cNvSpPr>
            <a:spLocks noGrp="1"/>
          </p:cNvSpPr>
          <p:nvPr>
            <p:ph type="ctrTitle"/>
          </p:nvPr>
        </p:nvSpPr>
        <p:spPr>
          <a:xfrm>
            <a:off x="1524000" y="1122363"/>
            <a:ext cx="9144000" cy="2387600"/>
          </a:xfrm>
        </p:spPr>
        <p:txBody>
          <a:bodyPr anchor="b"/>
          <a:lstStyle>
            <a:lvl1pPr algn="ctr">
              <a:defRPr sz="6000"/>
            </a:lvl1pPr>
          </a:lstStyle>
          <a:p>
            <a:r>
              <a:rPr lang="it-IT"/>
              <a:t>Fare clic per modificare lo stile del titolo dello schema</a:t>
            </a:r>
          </a:p>
        </p:txBody>
      </p:sp>
      <p:sp>
        <p:nvSpPr>
          <p:cNvPr id="3" name="Sottotitolo 2">
            <a:extLst>
              <a:ext uri="{FF2B5EF4-FFF2-40B4-BE49-F238E27FC236}">
                <a16:creationId xmlns:a16="http://schemas.microsoft.com/office/drawing/2014/main" id="{D7318281-F670-40B9-92DE-7673FA01497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p>
        </p:txBody>
      </p:sp>
      <p:sp>
        <p:nvSpPr>
          <p:cNvPr id="4" name="Segnaposto data 3">
            <a:extLst>
              <a:ext uri="{FF2B5EF4-FFF2-40B4-BE49-F238E27FC236}">
                <a16:creationId xmlns:a16="http://schemas.microsoft.com/office/drawing/2014/main" id="{D36154D6-F8E3-4B6A-BF66-9705853885EB}"/>
              </a:ext>
            </a:extLst>
          </p:cNvPr>
          <p:cNvSpPr>
            <a:spLocks noGrp="1"/>
          </p:cNvSpPr>
          <p:nvPr>
            <p:ph type="dt" sz="half" idx="10"/>
          </p:nvPr>
        </p:nvSpPr>
        <p:spPr/>
        <p:txBody>
          <a:bodyPr/>
          <a:lstStyle/>
          <a:p>
            <a:fld id="{49F27BAE-F48C-4064-B294-204CFDB903F9}" type="datetimeFigureOut">
              <a:rPr lang="it-IT" smtClean="0"/>
              <a:t>19/10/2020</a:t>
            </a:fld>
            <a:endParaRPr lang="it-IT"/>
          </a:p>
        </p:txBody>
      </p:sp>
      <p:sp>
        <p:nvSpPr>
          <p:cNvPr id="5" name="Segnaposto piè di pagina 4">
            <a:extLst>
              <a:ext uri="{FF2B5EF4-FFF2-40B4-BE49-F238E27FC236}">
                <a16:creationId xmlns:a16="http://schemas.microsoft.com/office/drawing/2014/main" id="{D2EBC1B6-4369-44E8-8EF0-C6EB854D9977}"/>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34E0D60E-A8C8-4142-B0AB-D5A0BEFF5FAD}"/>
              </a:ext>
            </a:extLst>
          </p:cNvPr>
          <p:cNvSpPr>
            <a:spLocks noGrp="1"/>
          </p:cNvSpPr>
          <p:nvPr>
            <p:ph type="sldNum" sz="quarter" idx="12"/>
          </p:nvPr>
        </p:nvSpPr>
        <p:spPr/>
        <p:txBody>
          <a:bodyPr/>
          <a:lstStyle/>
          <a:p>
            <a:fld id="{F5E6FCEC-3CB3-43D1-98C4-972BC6980EAE}" type="slidenum">
              <a:rPr lang="it-IT" smtClean="0"/>
              <a:t>‹N›</a:t>
            </a:fld>
            <a:endParaRPr lang="it-IT"/>
          </a:p>
        </p:txBody>
      </p:sp>
    </p:spTree>
    <p:extLst>
      <p:ext uri="{BB962C8B-B14F-4D97-AF65-F5344CB8AC3E}">
        <p14:creationId xmlns:p14="http://schemas.microsoft.com/office/powerpoint/2010/main" val="5996519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EDAC43D-240B-41DF-A411-BAA8C8A188D5}"/>
              </a:ext>
            </a:extLst>
          </p:cNvPr>
          <p:cNvSpPr>
            <a:spLocks noGrp="1"/>
          </p:cNvSpPr>
          <p:nvPr>
            <p:ph type="title"/>
          </p:nvPr>
        </p:nvSpPr>
        <p:spPr/>
        <p:txBody>
          <a:bodyPr/>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C7B1161E-75F3-48B9-82D6-E5A3F1475659}"/>
              </a:ext>
            </a:extLst>
          </p:cNvPr>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246E01A4-0E12-4648-B8F3-0D7D57EF4DE6}"/>
              </a:ext>
            </a:extLst>
          </p:cNvPr>
          <p:cNvSpPr>
            <a:spLocks noGrp="1"/>
          </p:cNvSpPr>
          <p:nvPr>
            <p:ph type="dt" sz="half" idx="10"/>
          </p:nvPr>
        </p:nvSpPr>
        <p:spPr/>
        <p:txBody>
          <a:bodyPr/>
          <a:lstStyle/>
          <a:p>
            <a:fld id="{49F27BAE-F48C-4064-B294-204CFDB903F9}" type="datetimeFigureOut">
              <a:rPr lang="it-IT" smtClean="0"/>
              <a:t>19/10/2020</a:t>
            </a:fld>
            <a:endParaRPr lang="it-IT"/>
          </a:p>
        </p:txBody>
      </p:sp>
      <p:sp>
        <p:nvSpPr>
          <p:cNvPr id="5" name="Segnaposto piè di pagina 4">
            <a:extLst>
              <a:ext uri="{FF2B5EF4-FFF2-40B4-BE49-F238E27FC236}">
                <a16:creationId xmlns:a16="http://schemas.microsoft.com/office/drawing/2014/main" id="{4C7DCADD-A5A7-4D54-A3C8-87E9057CAA8A}"/>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F36DAAC7-1BA1-41E5-B4D4-EB54B8994A96}"/>
              </a:ext>
            </a:extLst>
          </p:cNvPr>
          <p:cNvSpPr>
            <a:spLocks noGrp="1"/>
          </p:cNvSpPr>
          <p:nvPr>
            <p:ph type="sldNum" sz="quarter" idx="12"/>
          </p:nvPr>
        </p:nvSpPr>
        <p:spPr/>
        <p:txBody>
          <a:bodyPr/>
          <a:lstStyle/>
          <a:p>
            <a:fld id="{F5E6FCEC-3CB3-43D1-98C4-972BC6980EAE}" type="slidenum">
              <a:rPr lang="it-IT" smtClean="0"/>
              <a:t>‹N›</a:t>
            </a:fld>
            <a:endParaRPr lang="it-IT"/>
          </a:p>
        </p:txBody>
      </p:sp>
    </p:spTree>
    <p:extLst>
      <p:ext uri="{BB962C8B-B14F-4D97-AF65-F5344CB8AC3E}">
        <p14:creationId xmlns:p14="http://schemas.microsoft.com/office/powerpoint/2010/main" val="22295775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a:extLst>
              <a:ext uri="{FF2B5EF4-FFF2-40B4-BE49-F238E27FC236}">
                <a16:creationId xmlns:a16="http://schemas.microsoft.com/office/drawing/2014/main" id="{B3F2E700-8FA3-4584-8866-528DDF5C0EB8}"/>
              </a:ext>
            </a:extLst>
          </p:cNvPr>
          <p:cNvSpPr>
            <a:spLocks noGrp="1"/>
          </p:cNvSpPr>
          <p:nvPr>
            <p:ph type="title" orient="vert"/>
          </p:nvPr>
        </p:nvSpPr>
        <p:spPr>
          <a:xfrm>
            <a:off x="8724900" y="365125"/>
            <a:ext cx="2628900" cy="5811838"/>
          </a:xfrm>
        </p:spPr>
        <p:txBody>
          <a:bodyPr vert="eaVert"/>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389E2281-87FC-4A93-ADAD-9C71E93E5B0D}"/>
              </a:ext>
            </a:extLst>
          </p:cNvPr>
          <p:cNvSpPr>
            <a:spLocks noGrp="1"/>
          </p:cNvSpPr>
          <p:nvPr>
            <p:ph type="body" orient="vert" idx="1"/>
          </p:nvPr>
        </p:nvSpPr>
        <p:spPr>
          <a:xfrm>
            <a:off x="838200" y="365125"/>
            <a:ext cx="7734300" cy="5811838"/>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6E4A410B-32B8-43EF-B443-B28BE13CA412}"/>
              </a:ext>
            </a:extLst>
          </p:cNvPr>
          <p:cNvSpPr>
            <a:spLocks noGrp="1"/>
          </p:cNvSpPr>
          <p:nvPr>
            <p:ph type="dt" sz="half" idx="10"/>
          </p:nvPr>
        </p:nvSpPr>
        <p:spPr/>
        <p:txBody>
          <a:bodyPr/>
          <a:lstStyle/>
          <a:p>
            <a:fld id="{49F27BAE-F48C-4064-B294-204CFDB903F9}" type="datetimeFigureOut">
              <a:rPr lang="it-IT" smtClean="0"/>
              <a:t>19/10/2020</a:t>
            </a:fld>
            <a:endParaRPr lang="it-IT"/>
          </a:p>
        </p:txBody>
      </p:sp>
      <p:sp>
        <p:nvSpPr>
          <p:cNvPr id="5" name="Segnaposto piè di pagina 4">
            <a:extLst>
              <a:ext uri="{FF2B5EF4-FFF2-40B4-BE49-F238E27FC236}">
                <a16:creationId xmlns:a16="http://schemas.microsoft.com/office/drawing/2014/main" id="{DD055149-3041-488B-AAA7-837B1A08DAA9}"/>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E21BACA9-EBB5-4D63-8FCD-A0898C9C4478}"/>
              </a:ext>
            </a:extLst>
          </p:cNvPr>
          <p:cNvSpPr>
            <a:spLocks noGrp="1"/>
          </p:cNvSpPr>
          <p:nvPr>
            <p:ph type="sldNum" sz="quarter" idx="12"/>
          </p:nvPr>
        </p:nvSpPr>
        <p:spPr/>
        <p:txBody>
          <a:bodyPr/>
          <a:lstStyle/>
          <a:p>
            <a:fld id="{F5E6FCEC-3CB3-43D1-98C4-972BC6980EAE}" type="slidenum">
              <a:rPr lang="it-IT" smtClean="0"/>
              <a:t>‹N›</a:t>
            </a:fld>
            <a:endParaRPr lang="it-IT"/>
          </a:p>
        </p:txBody>
      </p:sp>
    </p:spTree>
    <p:extLst>
      <p:ext uri="{BB962C8B-B14F-4D97-AF65-F5344CB8AC3E}">
        <p14:creationId xmlns:p14="http://schemas.microsoft.com/office/powerpoint/2010/main" val="1961309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F2AD3AB-99C8-4495-99FD-5A76D0D0171E}"/>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48FE6BD0-02AD-4197-806A-411768E50E5C}"/>
              </a:ext>
            </a:extLst>
          </p:cNvPr>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05B0F457-D3AC-4282-BDC4-1E0438C7DAF8}"/>
              </a:ext>
            </a:extLst>
          </p:cNvPr>
          <p:cNvSpPr>
            <a:spLocks noGrp="1"/>
          </p:cNvSpPr>
          <p:nvPr>
            <p:ph type="dt" sz="half" idx="10"/>
          </p:nvPr>
        </p:nvSpPr>
        <p:spPr/>
        <p:txBody>
          <a:bodyPr/>
          <a:lstStyle/>
          <a:p>
            <a:fld id="{49F27BAE-F48C-4064-B294-204CFDB903F9}" type="datetimeFigureOut">
              <a:rPr lang="it-IT" smtClean="0"/>
              <a:t>19/10/2020</a:t>
            </a:fld>
            <a:endParaRPr lang="it-IT"/>
          </a:p>
        </p:txBody>
      </p:sp>
      <p:sp>
        <p:nvSpPr>
          <p:cNvPr id="5" name="Segnaposto piè di pagina 4">
            <a:extLst>
              <a:ext uri="{FF2B5EF4-FFF2-40B4-BE49-F238E27FC236}">
                <a16:creationId xmlns:a16="http://schemas.microsoft.com/office/drawing/2014/main" id="{34C66F5C-78EE-4FDC-AE79-7782E671F4A8}"/>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1B842E3E-87FA-4DD8-B7E9-806EA7BB45CA}"/>
              </a:ext>
            </a:extLst>
          </p:cNvPr>
          <p:cNvSpPr>
            <a:spLocks noGrp="1"/>
          </p:cNvSpPr>
          <p:nvPr>
            <p:ph type="sldNum" sz="quarter" idx="12"/>
          </p:nvPr>
        </p:nvSpPr>
        <p:spPr/>
        <p:txBody>
          <a:bodyPr/>
          <a:lstStyle/>
          <a:p>
            <a:fld id="{F5E6FCEC-3CB3-43D1-98C4-972BC6980EAE}" type="slidenum">
              <a:rPr lang="it-IT" smtClean="0"/>
              <a:t>‹N›</a:t>
            </a:fld>
            <a:endParaRPr lang="it-IT"/>
          </a:p>
        </p:txBody>
      </p:sp>
    </p:spTree>
    <p:extLst>
      <p:ext uri="{BB962C8B-B14F-4D97-AF65-F5344CB8AC3E}">
        <p14:creationId xmlns:p14="http://schemas.microsoft.com/office/powerpoint/2010/main" val="2821144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3DD3E49-5390-4FF2-868B-9535254A65E5}"/>
              </a:ext>
            </a:extLst>
          </p:cNvPr>
          <p:cNvSpPr>
            <a:spLocks noGrp="1"/>
          </p:cNvSpPr>
          <p:nvPr>
            <p:ph type="title"/>
          </p:nvPr>
        </p:nvSpPr>
        <p:spPr>
          <a:xfrm>
            <a:off x="831850" y="1709738"/>
            <a:ext cx="10515600" cy="2852737"/>
          </a:xfrm>
        </p:spPr>
        <p:txBody>
          <a:bodyPr anchor="b"/>
          <a:lstStyle>
            <a:lvl1pPr>
              <a:defRPr sz="6000"/>
            </a:lvl1pPr>
          </a:lstStyle>
          <a:p>
            <a:r>
              <a:rPr lang="it-IT"/>
              <a:t>Fare clic per modificare lo stile del titolo dello schema</a:t>
            </a:r>
          </a:p>
        </p:txBody>
      </p:sp>
      <p:sp>
        <p:nvSpPr>
          <p:cNvPr id="3" name="Segnaposto testo 2">
            <a:extLst>
              <a:ext uri="{FF2B5EF4-FFF2-40B4-BE49-F238E27FC236}">
                <a16:creationId xmlns:a16="http://schemas.microsoft.com/office/drawing/2014/main" id="{3608A1FD-3607-494D-825C-0DE1A0F4EAD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Fare clic per modificare gli stili del testo dello schema</a:t>
            </a:r>
          </a:p>
        </p:txBody>
      </p:sp>
      <p:sp>
        <p:nvSpPr>
          <p:cNvPr id="4" name="Segnaposto data 3">
            <a:extLst>
              <a:ext uri="{FF2B5EF4-FFF2-40B4-BE49-F238E27FC236}">
                <a16:creationId xmlns:a16="http://schemas.microsoft.com/office/drawing/2014/main" id="{F77B68FB-EF28-4366-A9DE-0F3920FD7B0B}"/>
              </a:ext>
            </a:extLst>
          </p:cNvPr>
          <p:cNvSpPr>
            <a:spLocks noGrp="1"/>
          </p:cNvSpPr>
          <p:nvPr>
            <p:ph type="dt" sz="half" idx="10"/>
          </p:nvPr>
        </p:nvSpPr>
        <p:spPr/>
        <p:txBody>
          <a:bodyPr/>
          <a:lstStyle/>
          <a:p>
            <a:fld id="{49F27BAE-F48C-4064-B294-204CFDB903F9}" type="datetimeFigureOut">
              <a:rPr lang="it-IT" smtClean="0"/>
              <a:t>19/10/2020</a:t>
            </a:fld>
            <a:endParaRPr lang="it-IT"/>
          </a:p>
        </p:txBody>
      </p:sp>
      <p:sp>
        <p:nvSpPr>
          <p:cNvPr id="5" name="Segnaposto piè di pagina 4">
            <a:extLst>
              <a:ext uri="{FF2B5EF4-FFF2-40B4-BE49-F238E27FC236}">
                <a16:creationId xmlns:a16="http://schemas.microsoft.com/office/drawing/2014/main" id="{E5688F4B-9A36-4732-AE84-B57D0415396A}"/>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A17C1EED-A56F-4ACF-A850-1AFDF34E5B38}"/>
              </a:ext>
            </a:extLst>
          </p:cNvPr>
          <p:cNvSpPr>
            <a:spLocks noGrp="1"/>
          </p:cNvSpPr>
          <p:nvPr>
            <p:ph type="sldNum" sz="quarter" idx="12"/>
          </p:nvPr>
        </p:nvSpPr>
        <p:spPr/>
        <p:txBody>
          <a:bodyPr/>
          <a:lstStyle/>
          <a:p>
            <a:fld id="{F5E6FCEC-3CB3-43D1-98C4-972BC6980EAE}" type="slidenum">
              <a:rPr lang="it-IT" smtClean="0"/>
              <a:t>‹N›</a:t>
            </a:fld>
            <a:endParaRPr lang="it-IT"/>
          </a:p>
        </p:txBody>
      </p:sp>
    </p:spTree>
    <p:extLst>
      <p:ext uri="{BB962C8B-B14F-4D97-AF65-F5344CB8AC3E}">
        <p14:creationId xmlns:p14="http://schemas.microsoft.com/office/powerpoint/2010/main" val="2867770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D2B3210-5324-4BAD-AB80-C83F2DC33A13}"/>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2F3AA45A-D6A7-42B4-A83A-4E6AD0BC2B3B}"/>
              </a:ext>
            </a:extLst>
          </p:cNvPr>
          <p:cNvSpPr>
            <a:spLocks noGrp="1"/>
          </p:cNvSpPr>
          <p:nvPr>
            <p:ph sz="half" idx="1"/>
          </p:nvPr>
        </p:nvSpPr>
        <p:spPr>
          <a:xfrm>
            <a:off x="838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a:extLst>
              <a:ext uri="{FF2B5EF4-FFF2-40B4-BE49-F238E27FC236}">
                <a16:creationId xmlns:a16="http://schemas.microsoft.com/office/drawing/2014/main" id="{E8D711C5-1307-45F2-B479-246CD33D23A3}"/>
              </a:ext>
            </a:extLst>
          </p:cNvPr>
          <p:cNvSpPr>
            <a:spLocks noGrp="1"/>
          </p:cNvSpPr>
          <p:nvPr>
            <p:ph sz="half" idx="2"/>
          </p:nvPr>
        </p:nvSpPr>
        <p:spPr>
          <a:xfrm>
            <a:off x="6172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data 4">
            <a:extLst>
              <a:ext uri="{FF2B5EF4-FFF2-40B4-BE49-F238E27FC236}">
                <a16:creationId xmlns:a16="http://schemas.microsoft.com/office/drawing/2014/main" id="{53BAA650-1227-4C11-BEA1-21DE0C0D8497}"/>
              </a:ext>
            </a:extLst>
          </p:cNvPr>
          <p:cNvSpPr>
            <a:spLocks noGrp="1"/>
          </p:cNvSpPr>
          <p:nvPr>
            <p:ph type="dt" sz="half" idx="10"/>
          </p:nvPr>
        </p:nvSpPr>
        <p:spPr/>
        <p:txBody>
          <a:bodyPr/>
          <a:lstStyle/>
          <a:p>
            <a:fld id="{49F27BAE-F48C-4064-B294-204CFDB903F9}" type="datetimeFigureOut">
              <a:rPr lang="it-IT" smtClean="0"/>
              <a:t>19/10/2020</a:t>
            </a:fld>
            <a:endParaRPr lang="it-IT"/>
          </a:p>
        </p:txBody>
      </p:sp>
      <p:sp>
        <p:nvSpPr>
          <p:cNvPr id="6" name="Segnaposto piè di pagina 5">
            <a:extLst>
              <a:ext uri="{FF2B5EF4-FFF2-40B4-BE49-F238E27FC236}">
                <a16:creationId xmlns:a16="http://schemas.microsoft.com/office/drawing/2014/main" id="{EA5741CA-A172-4545-967A-04748BBDEAE8}"/>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C071D5E8-EE4B-4B2D-875C-2E21A32D7B0B}"/>
              </a:ext>
            </a:extLst>
          </p:cNvPr>
          <p:cNvSpPr>
            <a:spLocks noGrp="1"/>
          </p:cNvSpPr>
          <p:nvPr>
            <p:ph type="sldNum" sz="quarter" idx="12"/>
          </p:nvPr>
        </p:nvSpPr>
        <p:spPr/>
        <p:txBody>
          <a:bodyPr/>
          <a:lstStyle/>
          <a:p>
            <a:fld id="{F5E6FCEC-3CB3-43D1-98C4-972BC6980EAE}" type="slidenum">
              <a:rPr lang="it-IT" smtClean="0"/>
              <a:t>‹N›</a:t>
            </a:fld>
            <a:endParaRPr lang="it-IT"/>
          </a:p>
        </p:txBody>
      </p:sp>
    </p:spTree>
    <p:extLst>
      <p:ext uri="{BB962C8B-B14F-4D97-AF65-F5344CB8AC3E}">
        <p14:creationId xmlns:p14="http://schemas.microsoft.com/office/powerpoint/2010/main" val="26519587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385E312-F34B-4E0E-9C39-C6C3BF63BA60}"/>
              </a:ext>
            </a:extLst>
          </p:cNvPr>
          <p:cNvSpPr>
            <a:spLocks noGrp="1"/>
          </p:cNvSpPr>
          <p:nvPr>
            <p:ph type="title"/>
          </p:nvPr>
        </p:nvSpPr>
        <p:spPr>
          <a:xfrm>
            <a:off x="839788" y="365125"/>
            <a:ext cx="10515600" cy="1325563"/>
          </a:xfrm>
        </p:spPr>
        <p:txBody>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0A642C49-1A19-4646-B8C1-306D93BB4AE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Segnaposto contenuto 3">
            <a:extLst>
              <a:ext uri="{FF2B5EF4-FFF2-40B4-BE49-F238E27FC236}">
                <a16:creationId xmlns:a16="http://schemas.microsoft.com/office/drawing/2014/main" id="{2B39627A-CB88-4A54-AA5C-04078C45F14B}"/>
              </a:ext>
            </a:extLst>
          </p:cNvPr>
          <p:cNvSpPr>
            <a:spLocks noGrp="1"/>
          </p:cNvSpPr>
          <p:nvPr>
            <p:ph sz="half" idx="2"/>
          </p:nvPr>
        </p:nvSpPr>
        <p:spPr>
          <a:xfrm>
            <a:off x="839788" y="2505075"/>
            <a:ext cx="5157787"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a:extLst>
              <a:ext uri="{FF2B5EF4-FFF2-40B4-BE49-F238E27FC236}">
                <a16:creationId xmlns:a16="http://schemas.microsoft.com/office/drawing/2014/main" id="{9397387E-23A2-4AE7-956A-3ADBD199E1A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Segnaposto contenuto 5">
            <a:extLst>
              <a:ext uri="{FF2B5EF4-FFF2-40B4-BE49-F238E27FC236}">
                <a16:creationId xmlns:a16="http://schemas.microsoft.com/office/drawing/2014/main" id="{85CE02D5-D0F4-4D07-B4D5-43DA2212644D}"/>
              </a:ext>
            </a:extLst>
          </p:cNvPr>
          <p:cNvSpPr>
            <a:spLocks noGrp="1"/>
          </p:cNvSpPr>
          <p:nvPr>
            <p:ph sz="quarter" idx="4"/>
          </p:nvPr>
        </p:nvSpPr>
        <p:spPr>
          <a:xfrm>
            <a:off x="6172200" y="2505075"/>
            <a:ext cx="5183188"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Segnaposto data 6">
            <a:extLst>
              <a:ext uri="{FF2B5EF4-FFF2-40B4-BE49-F238E27FC236}">
                <a16:creationId xmlns:a16="http://schemas.microsoft.com/office/drawing/2014/main" id="{8DA5C2B0-4DFD-4AD3-9F45-6058D23726D7}"/>
              </a:ext>
            </a:extLst>
          </p:cNvPr>
          <p:cNvSpPr>
            <a:spLocks noGrp="1"/>
          </p:cNvSpPr>
          <p:nvPr>
            <p:ph type="dt" sz="half" idx="10"/>
          </p:nvPr>
        </p:nvSpPr>
        <p:spPr/>
        <p:txBody>
          <a:bodyPr/>
          <a:lstStyle/>
          <a:p>
            <a:fld id="{49F27BAE-F48C-4064-B294-204CFDB903F9}" type="datetimeFigureOut">
              <a:rPr lang="it-IT" smtClean="0"/>
              <a:t>19/10/2020</a:t>
            </a:fld>
            <a:endParaRPr lang="it-IT"/>
          </a:p>
        </p:txBody>
      </p:sp>
      <p:sp>
        <p:nvSpPr>
          <p:cNvPr id="8" name="Segnaposto piè di pagina 7">
            <a:extLst>
              <a:ext uri="{FF2B5EF4-FFF2-40B4-BE49-F238E27FC236}">
                <a16:creationId xmlns:a16="http://schemas.microsoft.com/office/drawing/2014/main" id="{2C74ABFB-15D5-4223-8BBB-C8066C3C8216}"/>
              </a:ext>
            </a:extLst>
          </p:cNvPr>
          <p:cNvSpPr>
            <a:spLocks noGrp="1"/>
          </p:cNvSpPr>
          <p:nvPr>
            <p:ph type="ftr" sz="quarter" idx="11"/>
          </p:nvPr>
        </p:nvSpPr>
        <p:spPr/>
        <p:txBody>
          <a:bodyPr/>
          <a:lstStyle/>
          <a:p>
            <a:endParaRPr lang="it-IT"/>
          </a:p>
        </p:txBody>
      </p:sp>
      <p:sp>
        <p:nvSpPr>
          <p:cNvPr id="9" name="Segnaposto numero diapositiva 8">
            <a:extLst>
              <a:ext uri="{FF2B5EF4-FFF2-40B4-BE49-F238E27FC236}">
                <a16:creationId xmlns:a16="http://schemas.microsoft.com/office/drawing/2014/main" id="{15448565-FE25-4B50-8603-A27A169312EA}"/>
              </a:ext>
            </a:extLst>
          </p:cNvPr>
          <p:cNvSpPr>
            <a:spLocks noGrp="1"/>
          </p:cNvSpPr>
          <p:nvPr>
            <p:ph type="sldNum" sz="quarter" idx="12"/>
          </p:nvPr>
        </p:nvSpPr>
        <p:spPr/>
        <p:txBody>
          <a:bodyPr/>
          <a:lstStyle/>
          <a:p>
            <a:fld id="{F5E6FCEC-3CB3-43D1-98C4-972BC6980EAE}" type="slidenum">
              <a:rPr lang="it-IT" smtClean="0"/>
              <a:t>‹N›</a:t>
            </a:fld>
            <a:endParaRPr lang="it-IT"/>
          </a:p>
        </p:txBody>
      </p:sp>
    </p:spTree>
    <p:extLst>
      <p:ext uri="{BB962C8B-B14F-4D97-AF65-F5344CB8AC3E}">
        <p14:creationId xmlns:p14="http://schemas.microsoft.com/office/powerpoint/2010/main" val="36507643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58CAD95-97B6-494C-ADB2-1A9AC12F3D8F}"/>
              </a:ext>
            </a:extLst>
          </p:cNvPr>
          <p:cNvSpPr>
            <a:spLocks noGrp="1"/>
          </p:cNvSpPr>
          <p:nvPr>
            <p:ph type="title"/>
          </p:nvPr>
        </p:nvSpPr>
        <p:spPr/>
        <p:txBody>
          <a:bodyPr/>
          <a:lstStyle/>
          <a:p>
            <a:r>
              <a:rPr lang="it-IT"/>
              <a:t>Fare clic per modificare lo stile del titolo dello schema</a:t>
            </a:r>
          </a:p>
        </p:txBody>
      </p:sp>
      <p:sp>
        <p:nvSpPr>
          <p:cNvPr id="3" name="Segnaposto data 2">
            <a:extLst>
              <a:ext uri="{FF2B5EF4-FFF2-40B4-BE49-F238E27FC236}">
                <a16:creationId xmlns:a16="http://schemas.microsoft.com/office/drawing/2014/main" id="{E5A9CBC7-C93D-448B-99E8-8318265A87EF}"/>
              </a:ext>
            </a:extLst>
          </p:cNvPr>
          <p:cNvSpPr>
            <a:spLocks noGrp="1"/>
          </p:cNvSpPr>
          <p:nvPr>
            <p:ph type="dt" sz="half" idx="10"/>
          </p:nvPr>
        </p:nvSpPr>
        <p:spPr/>
        <p:txBody>
          <a:bodyPr/>
          <a:lstStyle/>
          <a:p>
            <a:fld id="{49F27BAE-F48C-4064-B294-204CFDB903F9}" type="datetimeFigureOut">
              <a:rPr lang="it-IT" smtClean="0"/>
              <a:t>19/10/2020</a:t>
            </a:fld>
            <a:endParaRPr lang="it-IT"/>
          </a:p>
        </p:txBody>
      </p:sp>
      <p:sp>
        <p:nvSpPr>
          <p:cNvPr id="4" name="Segnaposto piè di pagina 3">
            <a:extLst>
              <a:ext uri="{FF2B5EF4-FFF2-40B4-BE49-F238E27FC236}">
                <a16:creationId xmlns:a16="http://schemas.microsoft.com/office/drawing/2014/main" id="{40AE93A1-B973-4A60-B5A2-FE6B4BBE08DA}"/>
              </a:ext>
            </a:extLst>
          </p:cNvPr>
          <p:cNvSpPr>
            <a:spLocks noGrp="1"/>
          </p:cNvSpPr>
          <p:nvPr>
            <p:ph type="ftr" sz="quarter" idx="11"/>
          </p:nvPr>
        </p:nvSpPr>
        <p:spPr/>
        <p:txBody>
          <a:bodyPr/>
          <a:lstStyle/>
          <a:p>
            <a:endParaRPr lang="it-IT"/>
          </a:p>
        </p:txBody>
      </p:sp>
      <p:sp>
        <p:nvSpPr>
          <p:cNvPr id="5" name="Segnaposto numero diapositiva 4">
            <a:extLst>
              <a:ext uri="{FF2B5EF4-FFF2-40B4-BE49-F238E27FC236}">
                <a16:creationId xmlns:a16="http://schemas.microsoft.com/office/drawing/2014/main" id="{2829EB5A-658A-428D-83B3-3F2D689F490A}"/>
              </a:ext>
            </a:extLst>
          </p:cNvPr>
          <p:cNvSpPr>
            <a:spLocks noGrp="1"/>
          </p:cNvSpPr>
          <p:nvPr>
            <p:ph type="sldNum" sz="quarter" idx="12"/>
          </p:nvPr>
        </p:nvSpPr>
        <p:spPr/>
        <p:txBody>
          <a:bodyPr/>
          <a:lstStyle/>
          <a:p>
            <a:fld id="{F5E6FCEC-3CB3-43D1-98C4-972BC6980EAE}" type="slidenum">
              <a:rPr lang="it-IT" smtClean="0"/>
              <a:t>‹N›</a:t>
            </a:fld>
            <a:endParaRPr lang="it-IT"/>
          </a:p>
        </p:txBody>
      </p:sp>
    </p:spTree>
    <p:extLst>
      <p:ext uri="{BB962C8B-B14F-4D97-AF65-F5344CB8AC3E}">
        <p14:creationId xmlns:p14="http://schemas.microsoft.com/office/powerpoint/2010/main" val="17071373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49E145A1-DC0F-44F7-8A31-30B143EB0CE4}"/>
              </a:ext>
            </a:extLst>
          </p:cNvPr>
          <p:cNvSpPr>
            <a:spLocks noGrp="1"/>
          </p:cNvSpPr>
          <p:nvPr>
            <p:ph type="dt" sz="half" idx="10"/>
          </p:nvPr>
        </p:nvSpPr>
        <p:spPr/>
        <p:txBody>
          <a:bodyPr/>
          <a:lstStyle/>
          <a:p>
            <a:fld id="{49F27BAE-F48C-4064-B294-204CFDB903F9}" type="datetimeFigureOut">
              <a:rPr lang="it-IT" smtClean="0"/>
              <a:t>19/10/2020</a:t>
            </a:fld>
            <a:endParaRPr lang="it-IT"/>
          </a:p>
        </p:txBody>
      </p:sp>
      <p:sp>
        <p:nvSpPr>
          <p:cNvPr id="3" name="Segnaposto piè di pagina 2">
            <a:extLst>
              <a:ext uri="{FF2B5EF4-FFF2-40B4-BE49-F238E27FC236}">
                <a16:creationId xmlns:a16="http://schemas.microsoft.com/office/drawing/2014/main" id="{EC57D477-A4EC-4EB7-8C2C-920086FEC056}"/>
              </a:ext>
            </a:extLst>
          </p:cNvPr>
          <p:cNvSpPr>
            <a:spLocks noGrp="1"/>
          </p:cNvSpPr>
          <p:nvPr>
            <p:ph type="ftr" sz="quarter" idx="11"/>
          </p:nvPr>
        </p:nvSpPr>
        <p:spPr/>
        <p:txBody>
          <a:bodyPr/>
          <a:lstStyle/>
          <a:p>
            <a:endParaRPr lang="it-IT"/>
          </a:p>
        </p:txBody>
      </p:sp>
      <p:sp>
        <p:nvSpPr>
          <p:cNvPr id="4" name="Segnaposto numero diapositiva 3">
            <a:extLst>
              <a:ext uri="{FF2B5EF4-FFF2-40B4-BE49-F238E27FC236}">
                <a16:creationId xmlns:a16="http://schemas.microsoft.com/office/drawing/2014/main" id="{5ABD1066-4E82-4A81-8423-F5D2051B9681}"/>
              </a:ext>
            </a:extLst>
          </p:cNvPr>
          <p:cNvSpPr>
            <a:spLocks noGrp="1"/>
          </p:cNvSpPr>
          <p:nvPr>
            <p:ph type="sldNum" sz="quarter" idx="12"/>
          </p:nvPr>
        </p:nvSpPr>
        <p:spPr/>
        <p:txBody>
          <a:bodyPr/>
          <a:lstStyle/>
          <a:p>
            <a:fld id="{F5E6FCEC-3CB3-43D1-98C4-972BC6980EAE}" type="slidenum">
              <a:rPr lang="it-IT" smtClean="0"/>
              <a:t>‹N›</a:t>
            </a:fld>
            <a:endParaRPr lang="it-IT"/>
          </a:p>
        </p:txBody>
      </p:sp>
    </p:spTree>
    <p:extLst>
      <p:ext uri="{BB962C8B-B14F-4D97-AF65-F5344CB8AC3E}">
        <p14:creationId xmlns:p14="http://schemas.microsoft.com/office/powerpoint/2010/main" val="40075398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240379B-6B75-4802-A1AE-10F8344D2D36}"/>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EFCA9348-F464-4900-B891-67B70541158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a:extLst>
              <a:ext uri="{FF2B5EF4-FFF2-40B4-BE49-F238E27FC236}">
                <a16:creationId xmlns:a16="http://schemas.microsoft.com/office/drawing/2014/main" id="{CB7EF010-7265-46A3-A7BB-1EE52427B60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C56E0A07-84E1-4898-BFEB-67AE276C247C}"/>
              </a:ext>
            </a:extLst>
          </p:cNvPr>
          <p:cNvSpPr>
            <a:spLocks noGrp="1"/>
          </p:cNvSpPr>
          <p:nvPr>
            <p:ph type="dt" sz="half" idx="10"/>
          </p:nvPr>
        </p:nvSpPr>
        <p:spPr/>
        <p:txBody>
          <a:bodyPr/>
          <a:lstStyle/>
          <a:p>
            <a:fld id="{49F27BAE-F48C-4064-B294-204CFDB903F9}" type="datetimeFigureOut">
              <a:rPr lang="it-IT" smtClean="0"/>
              <a:t>19/10/2020</a:t>
            </a:fld>
            <a:endParaRPr lang="it-IT"/>
          </a:p>
        </p:txBody>
      </p:sp>
      <p:sp>
        <p:nvSpPr>
          <p:cNvPr id="6" name="Segnaposto piè di pagina 5">
            <a:extLst>
              <a:ext uri="{FF2B5EF4-FFF2-40B4-BE49-F238E27FC236}">
                <a16:creationId xmlns:a16="http://schemas.microsoft.com/office/drawing/2014/main" id="{2D247568-9773-4E12-BCF8-50AD9B681008}"/>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4B74D7D4-23B4-4101-A2A5-4D74813390D1}"/>
              </a:ext>
            </a:extLst>
          </p:cNvPr>
          <p:cNvSpPr>
            <a:spLocks noGrp="1"/>
          </p:cNvSpPr>
          <p:nvPr>
            <p:ph type="sldNum" sz="quarter" idx="12"/>
          </p:nvPr>
        </p:nvSpPr>
        <p:spPr/>
        <p:txBody>
          <a:bodyPr/>
          <a:lstStyle/>
          <a:p>
            <a:fld id="{F5E6FCEC-3CB3-43D1-98C4-972BC6980EAE}" type="slidenum">
              <a:rPr lang="it-IT" smtClean="0"/>
              <a:t>‹N›</a:t>
            </a:fld>
            <a:endParaRPr lang="it-IT"/>
          </a:p>
        </p:txBody>
      </p:sp>
    </p:spTree>
    <p:extLst>
      <p:ext uri="{BB962C8B-B14F-4D97-AF65-F5344CB8AC3E}">
        <p14:creationId xmlns:p14="http://schemas.microsoft.com/office/powerpoint/2010/main" val="1065946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334D0FC-6567-4888-8052-C325F1016D56}"/>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immagine 2">
            <a:extLst>
              <a:ext uri="{FF2B5EF4-FFF2-40B4-BE49-F238E27FC236}">
                <a16:creationId xmlns:a16="http://schemas.microsoft.com/office/drawing/2014/main" id="{9D6705AF-9BFE-4B42-B850-F4B71B34DD4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a:p>
        </p:txBody>
      </p:sp>
      <p:sp>
        <p:nvSpPr>
          <p:cNvPr id="4" name="Segnaposto testo 3">
            <a:extLst>
              <a:ext uri="{FF2B5EF4-FFF2-40B4-BE49-F238E27FC236}">
                <a16:creationId xmlns:a16="http://schemas.microsoft.com/office/drawing/2014/main" id="{42C0246A-877B-43E6-8C66-2C30115F17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9A67A72B-38B3-48B4-9122-51394EC41AF6}"/>
              </a:ext>
            </a:extLst>
          </p:cNvPr>
          <p:cNvSpPr>
            <a:spLocks noGrp="1"/>
          </p:cNvSpPr>
          <p:nvPr>
            <p:ph type="dt" sz="half" idx="10"/>
          </p:nvPr>
        </p:nvSpPr>
        <p:spPr/>
        <p:txBody>
          <a:bodyPr/>
          <a:lstStyle/>
          <a:p>
            <a:fld id="{49F27BAE-F48C-4064-B294-204CFDB903F9}" type="datetimeFigureOut">
              <a:rPr lang="it-IT" smtClean="0"/>
              <a:t>19/10/2020</a:t>
            </a:fld>
            <a:endParaRPr lang="it-IT"/>
          </a:p>
        </p:txBody>
      </p:sp>
      <p:sp>
        <p:nvSpPr>
          <p:cNvPr id="6" name="Segnaposto piè di pagina 5">
            <a:extLst>
              <a:ext uri="{FF2B5EF4-FFF2-40B4-BE49-F238E27FC236}">
                <a16:creationId xmlns:a16="http://schemas.microsoft.com/office/drawing/2014/main" id="{BC2D80AF-B14E-4172-8D5E-F48718C47EBF}"/>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3DB79CC2-45D0-47D3-8283-B5EA3392218F}"/>
              </a:ext>
            </a:extLst>
          </p:cNvPr>
          <p:cNvSpPr>
            <a:spLocks noGrp="1"/>
          </p:cNvSpPr>
          <p:nvPr>
            <p:ph type="sldNum" sz="quarter" idx="12"/>
          </p:nvPr>
        </p:nvSpPr>
        <p:spPr/>
        <p:txBody>
          <a:bodyPr/>
          <a:lstStyle/>
          <a:p>
            <a:fld id="{F5E6FCEC-3CB3-43D1-98C4-972BC6980EAE}" type="slidenum">
              <a:rPr lang="it-IT" smtClean="0"/>
              <a:t>‹N›</a:t>
            </a:fld>
            <a:endParaRPr lang="it-IT"/>
          </a:p>
        </p:txBody>
      </p:sp>
    </p:spTree>
    <p:extLst>
      <p:ext uri="{BB962C8B-B14F-4D97-AF65-F5344CB8AC3E}">
        <p14:creationId xmlns:p14="http://schemas.microsoft.com/office/powerpoint/2010/main" val="28966423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17000">
              <a:schemeClr val="tx1">
                <a:shade val="30000"/>
                <a:satMod val="115000"/>
                <a:lumMod val="82000"/>
                <a:lumOff val="18000"/>
              </a:schemeClr>
            </a:gs>
            <a:gs pos="51000">
              <a:schemeClr val="tx1">
                <a:lumMod val="65000"/>
                <a:lumOff val="35000"/>
                <a:shade val="67500"/>
                <a:satMod val="115000"/>
              </a:schemeClr>
            </a:gs>
            <a:gs pos="98000">
              <a:schemeClr val="tx1">
                <a:lumMod val="65000"/>
                <a:lumOff val="35000"/>
                <a:shade val="100000"/>
                <a:satMod val="115000"/>
              </a:schemeClr>
            </a:gs>
          </a:gsLst>
          <a:lin ang="13500000" scaled="1"/>
          <a:tileRect/>
        </a:gradFill>
        <a:effectLst/>
      </p:bgPr>
    </p:bg>
    <p:spTree>
      <p:nvGrpSpPr>
        <p:cNvPr id="1" name=""/>
        <p:cNvGrpSpPr/>
        <p:nvPr/>
      </p:nvGrpSpPr>
      <p:grpSpPr>
        <a:xfrm>
          <a:off x="0" y="0"/>
          <a:ext cx="0" cy="0"/>
          <a:chOff x="0" y="0"/>
          <a:chExt cx="0" cy="0"/>
        </a:xfrm>
      </p:grpSpPr>
      <p:sp>
        <p:nvSpPr>
          <p:cNvPr id="2" name="Segnaposto titolo 1">
            <a:extLst>
              <a:ext uri="{FF2B5EF4-FFF2-40B4-BE49-F238E27FC236}">
                <a16:creationId xmlns:a16="http://schemas.microsoft.com/office/drawing/2014/main" id="{6F8ECBD2-3672-4675-86C1-90A9E2504C5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76FA2861-5CAC-48DC-965A-FC75A8252EA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CBF8D9A6-FB26-464E-A0C1-13E0A9867F8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9F27BAE-F48C-4064-B294-204CFDB903F9}" type="datetimeFigureOut">
              <a:rPr lang="it-IT" smtClean="0"/>
              <a:t>19/10/2020</a:t>
            </a:fld>
            <a:endParaRPr lang="it-IT"/>
          </a:p>
        </p:txBody>
      </p:sp>
      <p:sp>
        <p:nvSpPr>
          <p:cNvPr id="5" name="Segnaposto piè di pagina 4">
            <a:extLst>
              <a:ext uri="{FF2B5EF4-FFF2-40B4-BE49-F238E27FC236}">
                <a16:creationId xmlns:a16="http://schemas.microsoft.com/office/drawing/2014/main" id="{A7307691-0F7B-49AD-BD6A-F166D629FC0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t-IT"/>
          </a:p>
        </p:txBody>
      </p:sp>
      <p:sp>
        <p:nvSpPr>
          <p:cNvPr id="6" name="Segnaposto numero diapositiva 5">
            <a:extLst>
              <a:ext uri="{FF2B5EF4-FFF2-40B4-BE49-F238E27FC236}">
                <a16:creationId xmlns:a16="http://schemas.microsoft.com/office/drawing/2014/main" id="{EB9F70B5-9A21-4D55-883F-FEAE594D954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5E6FCEC-3CB3-43D1-98C4-972BC6980EAE}" type="slidenum">
              <a:rPr lang="it-IT" smtClean="0"/>
              <a:t>‹N›</a:t>
            </a:fld>
            <a:endParaRPr lang="it-IT"/>
          </a:p>
        </p:txBody>
      </p:sp>
    </p:spTree>
    <p:extLst>
      <p:ext uri="{BB962C8B-B14F-4D97-AF65-F5344CB8AC3E}">
        <p14:creationId xmlns:p14="http://schemas.microsoft.com/office/powerpoint/2010/main" val="5151029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230.png"/><Relationship Id="rId4" Type="http://schemas.openxmlformats.org/officeDocument/2006/relationships/image" Target="../media/image220.png"/></Relationships>
</file>

<file path=ppt/slides/_rels/slide19.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22.png"/><Relationship Id="rId7" Type="http://schemas.openxmlformats.org/officeDocument/2006/relationships/image" Target="../media/image230.png"/><Relationship Id="rId12" Type="http://schemas.openxmlformats.org/officeDocument/2006/relationships/image" Target="../media/image27.sv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220.png"/><Relationship Id="rId11" Type="http://schemas.openxmlformats.org/officeDocument/2006/relationships/image" Target="../media/image26.png"/><Relationship Id="rId5" Type="http://schemas.openxmlformats.org/officeDocument/2006/relationships/image" Target="../media/image21.png"/><Relationship Id="rId10" Type="http://schemas.openxmlformats.org/officeDocument/2006/relationships/image" Target="../media/image28.png"/><Relationship Id="rId4" Type="http://schemas.openxmlformats.org/officeDocument/2006/relationships/image" Target="../media/image23.svg"/><Relationship Id="rId9" Type="http://schemas.openxmlformats.org/officeDocument/2006/relationships/image" Target="../media/image25.sv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12" Type="http://schemas.openxmlformats.org/officeDocument/2006/relationships/image" Target="../media/image38.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32.png"/><Relationship Id="rId11" Type="http://schemas.openxmlformats.org/officeDocument/2006/relationships/image" Target="../media/image37.png"/><Relationship Id="rId5" Type="http://schemas.openxmlformats.org/officeDocument/2006/relationships/image" Target="../media/image31.png"/><Relationship Id="rId10" Type="http://schemas.openxmlformats.org/officeDocument/2006/relationships/image" Target="../media/image36.png"/><Relationship Id="rId4" Type="http://schemas.openxmlformats.org/officeDocument/2006/relationships/image" Target="../media/image30.png"/><Relationship Id="rId9" Type="http://schemas.openxmlformats.org/officeDocument/2006/relationships/image" Target="../media/image35.png"/></Relationships>
</file>

<file path=ppt/slides/_rels/slide36.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9.jpg"/><Relationship Id="rId7" Type="http://schemas.openxmlformats.org/officeDocument/2006/relationships/image" Target="../media/image40.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5.png"/><Relationship Id="rId4" Type="http://schemas.openxmlformats.org/officeDocument/2006/relationships/image" Target="../media/image29.png"/></Relationships>
</file>

<file path=ppt/slides/_rels/slide37.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9.jpg"/><Relationship Id="rId7" Type="http://schemas.openxmlformats.org/officeDocument/2006/relationships/image" Target="../media/image40.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5.png"/><Relationship Id="rId4" Type="http://schemas.openxmlformats.org/officeDocument/2006/relationships/image" Target="../media/image29.png"/><Relationship Id="rId9" Type="http://schemas.openxmlformats.org/officeDocument/2006/relationships/image" Target="../media/image42.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65.png"/></Relationships>
</file>

<file path=ppt/slides/_rels/slide40.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5.png"/><Relationship Id="rId7" Type="http://schemas.openxmlformats.org/officeDocument/2006/relationships/image" Target="../media/image47.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21.png"/><Relationship Id="rId4" Type="http://schemas.openxmlformats.org/officeDocument/2006/relationships/image" Target="../media/image10.jpg"/></Relationships>
</file>

<file path=ppt/slides/_rels/slide4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8.png"/></Relationships>
</file>

<file path=ppt/slides/_rels/slide44.xml.rels><?xml version="1.0" encoding="UTF-8" standalone="yes"?>
<Relationships xmlns="http://schemas.openxmlformats.org/package/2006/relationships"><Relationship Id="rId3" Type="http://schemas.openxmlformats.org/officeDocument/2006/relationships/image" Target="../media/image470.pn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0.png"/><Relationship Id="rId4" Type="http://schemas.openxmlformats.org/officeDocument/2006/relationships/image" Target="../media/image49.png"/></Relationships>
</file>

<file path=ppt/slides/_rels/slide45.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44.xml"/><Relationship Id="rId1" Type="http://schemas.openxmlformats.org/officeDocument/2006/relationships/slideLayout" Target="../slideLayouts/slideLayout1.xml"/><Relationship Id="rId4" Type="http://schemas.openxmlformats.org/officeDocument/2006/relationships/image" Target="../media/image49.jpg"/></Relationships>
</file>

<file path=ppt/slides/_rels/slide46.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hyperlink" Target="https://arxiv.org/abs/1811.04551" TargetMode="External"/><Relationship Id="rId2" Type="http://schemas.openxmlformats.org/officeDocument/2006/relationships/notesSlide" Target="../notesSlides/notesSlide54.xml"/><Relationship Id="rId1" Type="http://schemas.openxmlformats.org/officeDocument/2006/relationships/slideLayout" Target="../slideLayouts/slideLayout1.xml"/><Relationship Id="rId4" Type="http://schemas.openxmlformats.org/officeDocument/2006/relationships/hyperlink" Target="https://arxiv.org/abs/1509.02971" TargetMode="Externa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40.png"/><Relationship Id="rId7" Type="http://schemas.openxmlformats.org/officeDocument/2006/relationships/image" Target="../media/image56.png"/><Relationship Id="rId2" Type="http://schemas.openxmlformats.org/officeDocument/2006/relationships/image" Target="../media/image52.png"/><Relationship Id="rId1" Type="http://schemas.openxmlformats.org/officeDocument/2006/relationships/slideLayout" Target="../slideLayouts/slideLayout2.xml"/><Relationship Id="rId6" Type="http://schemas.openxmlformats.org/officeDocument/2006/relationships/image" Target="../media/image55.png"/><Relationship Id="rId11" Type="http://schemas.openxmlformats.org/officeDocument/2006/relationships/image" Target="../media/image59.png"/><Relationship Id="rId5" Type="http://schemas.openxmlformats.org/officeDocument/2006/relationships/image" Target="../media/image54.png"/><Relationship Id="rId10" Type="http://schemas.openxmlformats.org/officeDocument/2006/relationships/image" Target="../media/image58.png"/><Relationship Id="rId4" Type="http://schemas.openxmlformats.org/officeDocument/2006/relationships/image" Target="../media/image53.png"/><Relationship Id="rId9" Type="http://schemas.openxmlformats.org/officeDocument/2006/relationships/image" Target="../media/image41.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6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60.png"/></Relationships>
</file>

<file path=ppt/slides/_rels/slide6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61.png"/></Relationships>
</file>

<file path=ppt/slides/_rels/slide6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62.png"/></Relationships>
</file>

<file path=ppt/slides/_rels/slide6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4.mp4"/><Relationship Id="rId1" Type="http://schemas.microsoft.com/office/2007/relationships/media" Target="../media/media4.mp4"/><Relationship Id="rId4" Type="http://schemas.openxmlformats.org/officeDocument/2006/relationships/image" Target="../media/image63.png"/></Relationships>
</file>

<file path=ppt/slides/_rels/slide6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65.jpg"/><Relationship Id="rId2" Type="http://schemas.openxmlformats.org/officeDocument/2006/relationships/image" Target="../media/image64.jpg"/><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67.jpg"/><Relationship Id="rId2" Type="http://schemas.openxmlformats.org/officeDocument/2006/relationships/image" Target="../media/image66.jpg"/><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image" Target="../media/image68.jpg"/><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image" Target="../media/image69.jpg"/><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2" Type="http://schemas.openxmlformats.org/officeDocument/2006/relationships/image" Target="../media/image70.jp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70.xml.rels><?xml version="1.0" encoding="UTF-8" standalone="yes"?>
<Relationships xmlns="http://schemas.openxmlformats.org/package/2006/relationships"><Relationship Id="rId2" Type="http://schemas.openxmlformats.org/officeDocument/2006/relationships/image" Target="../media/image71.jpg"/><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2" Type="http://schemas.openxmlformats.org/officeDocument/2006/relationships/image" Target="../media/image72.jpg"/><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2" Type="http://schemas.openxmlformats.org/officeDocument/2006/relationships/image" Target="../media/image73.jp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13.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315B4F8A-577F-4589-9DD9-8E7A447A4D50}"/>
              </a:ext>
            </a:extLst>
          </p:cNvPr>
          <p:cNvPicPr>
            <a:picLocks noChangeAspect="1" noChangeArrowheads="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016460" y="1224024"/>
            <a:ext cx="2074015" cy="2077381"/>
          </a:xfrm>
          <a:prstGeom prst="rect">
            <a:avLst/>
          </a:prstGeom>
          <a:noFill/>
          <a:extLst>
            <a:ext uri="{909E8E84-426E-40DD-AFC4-6F175D3DCCD1}">
              <a14:hiddenFill xmlns:a14="http://schemas.microsoft.com/office/drawing/2010/main">
                <a:solidFill>
                  <a:srgbClr val="FFFFFF"/>
                </a:solidFill>
              </a14:hiddenFill>
            </a:ext>
          </a:extLst>
        </p:spPr>
      </p:pic>
      <p:sp>
        <p:nvSpPr>
          <p:cNvPr id="3" name="Rettangolo 2">
            <a:extLst>
              <a:ext uri="{FF2B5EF4-FFF2-40B4-BE49-F238E27FC236}">
                <a16:creationId xmlns:a16="http://schemas.microsoft.com/office/drawing/2014/main" id="{0F454378-4DF8-44E0-877E-E2A5A3D0BADA}"/>
              </a:ext>
            </a:extLst>
          </p:cNvPr>
          <p:cNvSpPr/>
          <p:nvPr/>
        </p:nvSpPr>
        <p:spPr>
          <a:xfrm>
            <a:off x="-14228" y="3374555"/>
            <a:ext cx="12192000" cy="1938992"/>
          </a:xfrm>
          <a:prstGeom prst="rect">
            <a:avLst/>
          </a:prstGeom>
          <a:noFill/>
        </p:spPr>
        <p:txBody>
          <a:bodyPr wrap="square" lIns="91440" tIns="45720" rIns="91440" bIns="45720">
            <a:spAutoFit/>
          </a:bodyPr>
          <a:lstStyle/>
          <a:p>
            <a:pPr algn="ctr"/>
            <a:r>
              <a:rPr lang="en-US" sz="4000" b="1" i="0" dirty="0">
                <a:solidFill>
                  <a:schemeClr val="bg1"/>
                </a:solidFill>
                <a:effectLst/>
                <a:latin typeface="Garamond" panose="02020404030301010803" pitchFamily="18" charset="0"/>
              </a:rPr>
              <a:t>Overcoming the limits of </a:t>
            </a:r>
          </a:p>
          <a:p>
            <a:pPr algn="ctr"/>
            <a:r>
              <a:rPr lang="en-US" sz="4000" b="1" i="0" dirty="0">
                <a:solidFill>
                  <a:schemeClr val="bg1"/>
                </a:solidFill>
                <a:effectLst/>
                <a:latin typeface="Garamond" panose="02020404030301010803" pitchFamily="18" charset="0"/>
              </a:rPr>
              <a:t>Deep Reinforcement Learning </a:t>
            </a:r>
          </a:p>
          <a:p>
            <a:pPr algn="ctr"/>
            <a:r>
              <a:rPr lang="en-US" sz="4000" b="1" i="0" dirty="0">
                <a:solidFill>
                  <a:schemeClr val="bg1"/>
                </a:solidFill>
                <a:effectLst/>
                <a:latin typeface="Garamond" panose="02020404030301010803" pitchFamily="18" charset="0"/>
              </a:rPr>
              <a:t>with Model-Based approach</a:t>
            </a:r>
            <a:endParaRPr lang="it-IT" sz="1200" b="1" spc="50" dirty="0">
              <a:ln w="28575" cmpd="sng">
                <a:solidFill>
                  <a:schemeClr val="accent3">
                    <a:lumMod val="75000"/>
                  </a:schemeClr>
                </a:solidFill>
                <a:prstDash val="solid"/>
              </a:ln>
              <a:solidFill>
                <a:schemeClr val="bg1"/>
              </a:solidFill>
              <a:effectLst>
                <a:glow rad="38100">
                  <a:schemeClr val="accent1">
                    <a:alpha val="40000"/>
                  </a:schemeClr>
                </a:glow>
              </a:effectLst>
              <a:latin typeface="Garamond" panose="02020404030301010803" pitchFamily="18" charset="0"/>
            </a:endParaRPr>
          </a:p>
        </p:txBody>
      </p:sp>
      <p:sp>
        <p:nvSpPr>
          <p:cNvPr id="4" name="Rettangolo 3">
            <a:extLst>
              <a:ext uri="{FF2B5EF4-FFF2-40B4-BE49-F238E27FC236}">
                <a16:creationId xmlns:a16="http://schemas.microsoft.com/office/drawing/2014/main" id="{97601255-F1A3-4A29-AAF7-9D6FD897D899}"/>
              </a:ext>
            </a:extLst>
          </p:cNvPr>
          <p:cNvSpPr/>
          <p:nvPr/>
        </p:nvSpPr>
        <p:spPr>
          <a:xfrm>
            <a:off x="-117109" y="5213571"/>
            <a:ext cx="3324226" cy="1200329"/>
          </a:xfrm>
          <a:prstGeom prst="rect">
            <a:avLst/>
          </a:prstGeom>
          <a:noFill/>
        </p:spPr>
        <p:txBody>
          <a:bodyPr wrap="square" lIns="91440" tIns="45720" rIns="91440" bIns="45720">
            <a:spAutoFit/>
          </a:bodyPr>
          <a:lstStyle/>
          <a:p>
            <a:pPr algn="ctr"/>
            <a:r>
              <a:rPr lang="it-IT" sz="2400" b="1" i="0" dirty="0">
                <a:solidFill>
                  <a:schemeClr val="bg1"/>
                </a:solidFill>
                <a:effectLst/>
                <a:latin typeface="Garamond" panose="02020404030301010803" pitchFamily="18" charset="0"/>
              </a:rPr>
              <a:t>Supervisor</a:t>
            </a:r>
            <a:r>
              <a:rPr lang="it-IT" sz="2400" i="0" dirty="0">
                <a:solidFill>
                  <a:schemeClr val="bg1"/>
                </a:solidFill>
                <a:effectLst/>
                <a:latin typeface="Garamond" panose="02020404030301010803" pitchFamily="18" charset="0"/>
              </a:rPr>
              <a:t>:</a:t>
            </a:r>
          </a:p>
          <a:p>
            <a:r>
              <a:rPr lang="it-IT" sz="2400" dirty="0">
                <a:solidFill>
                  <a:schemeClr val="bg1"/>
                </a:solidFill>
                <a:latin typeface="Garamond" panose="02020404030301010803" pitchFamily="18" charset="0"/>
              </a:rPr>
              <a:t>      </a:t>
            </a:r>
            <a:r>
              <a:rPr lang="it-IT" sz="2400" i="0" dirty="0">
                <a:solidFill>
                  <a:schemeClr val="bg1"/>
                </a:solidFill>
                <a:effectLst/>
                <a:latin typeface="Garamond" panose="02020404030301010803" pitchFamily="18" charset="0"/>
              </a:rPr>
              <a:t>Marco Aldinucci</a:t>
            </a:r>
          </a:p>
          <a:p>
            <a:r>
              <a:rPr lang="it-IT" sz="2400" dirty="0">
                <a:solidFill>
                  <a:schemeClr val="bg1"/>
                </a:solidFill>
                <a:latin typeface="Garamond" panose="02020404030301010803" pitchFamily="18" charset="0"/>
              </a:rPr>
              <a:t>      Antonio Mastropietro</a:t>
            </a:r>
            <a:endParaRPr lang="it-IT" sz="2400" i="0" dirty="0">
              <a:solidFill>
                <a:schemeClr val="bg1"/>
              </a:solidFill>
              <a:effectLst/>
              <a:latin typeface="Garamond" panose="02020404030301010803" pitchFamily="18" charset="0"/>
            </a:endParaRPr>
          </a:p>
        </p:txBody>
      </p:sp>
      <p:sp>
        <p:nvSpPr>
          <p:cNvPr id="5" name="Rettangolo 4">
            <a:extLst>
              <a:ext uri="{FF2B5EF4-FFF2-40B4-BE49-F238E27FC236}">
                <a16:creationId xmlns:a16="http://schemas.microsoft.com/office/drawing/2014/main" id="{1E2C3651-FBF3-4934-918E-5B3BB81D01F7}"/>
              </a:ext>
            </a:extLst>
          </p:cNvPr>
          <p:cNvSpPr/>
          <p:nvPr/>
        </p:nvSpPr>
        <p:spPr>
          <a:xfrm>
            <a:off x="9154517" y="5234042"/>
            <a:ext cx="3205164" cy="1200329"/>
          </a:xfrm>
          <a:prstGeom prst="rect">
            <a:avLst/>
          </a:prstGeom>
          <a:noFill/>
        </p:spPr>
        <p:txBody>
          <a:bodyPr wrap="square" lIns="91440" tIns="45720" rIns="91440" bIns="45720">
            <a:spAutoFit/>
          </a:bodyPr>
          <a:lstStyle/>
          <a:p>
            <a:pPr algn="ctr"/>
            <a:r>
              <a:rPr lang="it-IT" sz="2400" b="1" i="0" dirty="0">
                <a:solidFill>
                  <a:schemeClr val="bg1"/>
                </a:solidFill>
                <a:effectLst/>
                <a:latin typeface="Garamond" panose="02020404030301010803" pitchFamily="18" charset="0"/>
              </a:rPr>
              <a:t>Candidate</a:t>
            </a:r>
            <a:r>
              <a:rPr lang="it-IT" sz="2400" i="0" dirty="0">
                <a:solidFill>
                  <a:schemeClr val="bg1"/>
                </a:solidFill>
                <a:effectLst/>
                <a:latin typeface="Garamond" panose="02020404030301010803" pitchFamily="18" charset="0"/>
              </a:rPr>
              <a:t>:</a:t>
            </a:r>
          </a:p>
          <a:p>
            <a:pPr algn="ctr"/>
            <a:r>
              <a:rPr lang="it-IT" sz="2400" dirty="0">
                <a:solidFill>
                  <a:schemeClr val="bg1"/>
                </a:solidFill>
                <a:latin typeface="Garamond" panose="02020404030301010803" pitchFamily="18" charset="0"/>
              </a:rPr>
              <a:t>Luca Sorrentino</a:t>
            </a:r>
          </a:p>
          <a:p>
            <a:pPr algn="ctr"/>
            <a:r>
              <a:rPr lang="it-IT" sz="2400" i="0" dirty="0">
                <a:solidFill>
                  <a:schemeClr val="bg1"/>
                </a:solidFill>
                <a:effectLst/>
                <a:latin typeface="Garamond" panose="02020404030301010803" pitchFamily="18" charset="0"/>
              </a:rPr>
              <a:t>(</a:t>
            </a:r>
            <a:r>
              <a:rPr lang="it-IT" sz="2400" i="0" dirty="0" err="1">
                <a:solidFill>
                  <a:schemeClr val="bg1"/>
                </a:solidFill>
                <a:effectLst/>
                <a:latin typeface="Garamond" panose="02020404030301010803" pitchFamily="18" charset="0"/>
              </a:rPr>
              <a:t>Matr</a:t>
            </a:r>
            <a:r>
              <a:rPr lang="it-IT" sz="2400" i="0" dirty="0">
                <a:solidFill>
                  <a:schemeClr val="bg1"/>
                </a:solidFill>
                <a:effectLst/>
                <a:latin typeface="Garamond" panose="02020404030301010803" pitchFamily="18" charset="0"/>
              </a:rPr>
              <a:t>: 797180)</a:t>
            </a:r>
          </a:p>
        </p:txBody>
      </p:sp>
      <p:sp>
        <p:nvSpPr>
          <p:cNvPr id="6" name="Rettangolo 5">
            <a:extLst>
              <a:ext uri="{FF2B5EF4-FFF2-40B4-BE49-F238E27FC236}">
                <a16:creationId xmlns:a16="http://schemas.microsoft.com/office/drawing/2014/main" id="{81CE48BE-01A9-499A-B6FE-F37D290FBCCD}"/>
              </a:ext>
            </a:extLst>
          </p:cNvPr>
          <p:cNvSpPr/>
          <p:nvPr/>
        </p:nvSpPr>
        <p:spPr>
          <a:xfrm>
            <a:off x="0" y="92138"/>
            <a:ext cx="12191999" cy="1015663"/>
          </a:xfrm>
          <a:prstGeom prst="rect">
            <a:avLst/>
          </a:prstGeom>
          <a:noFill/>
        </p:spPr>
        <p:txBody>
          <a:bodyPr wrap="square" lIns="91440" tIns="45720" rIns="91440" bIns="45720">
            <a:spAutoFit/>
          </a:bodyPr>
          <a:lstStyle/>
          <a:p>
            <a:pPr algn="ctr"/>
            <a:r>
              <a:rPr lang="it-IT" sz="6000" b="1" dirty="0">
                <a:solidFill>
                  <a:schemeClr val="bg1"/>
                </a:solidFill>
                <a:latin typeface="Garamond" panose="02020404030301010803" pitchFamily="18" charset="0"/>
              </a:rPr>
              <a:t>Università degli studi di Torino</a:t>
            </a:r>
          </a:p>
        </p:txBody>
      </p:sp>
      <p:grpSp>
        <p:nvGrpSpPr>
          <p:cNvPr id="2" name="Gruppo 1">
            <a:extLst>
              <a:ext uri="{FF2B5EF4-FFF2-40B4-BE49-F238E27FC236}">
                <a16:creationId xmlns:a16="http://schemas.microsoft.com/office/drawing/2014/main" id="{06A2971F-5799-4CA4-96FD-2BB54F6B25C1}"/>
              </a:ext>
            </a:extLst>
          </p:cNvPr>
          <p:cNvGrpSpPr/>
          <p:nvPr/>
        </p:nvGrpSpPr>
        <p:grpSpPr>
          <a:xfrm>
            <a:off x="4829672" y="5851143"/>
            <a:ext cx="2532655" cy="914719"/>
            <a:chOff x="5372985" y="4915423"/>
            <a:chExt cx="2441945" cy="821664"/>
          </a:xfrm>
        </p:grpSpPr>
        <p:pic>
          <p:nvPicPr>
            <p:cNvPr id="1028" name="Picture 4" descr="Addfor S.p.A. – Smart Artificial Intelligence">
              <a:extLst>
                <a:ext uri="{FF2B5EF4-FFF2-40B4-BE49-F238E27FC236}">
                  <a16:creationId xmlns:a16="http://schemas.microsoft.com/office/drawing/2014/main" id="{5C07ADDE-3E5C-422C-AFB4-4DDB435ED68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74667" y="4915423"/>
              <a:ext cx="2011145" cy="674836"/>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1F7E0B57-2BFD-4097-BEDA-88FC25F1EA72}"/>
                </a:ext>
              </a:extLst>
            </p:cNvPr>
            <p:cNvPicPr>
              <a:picLocks noChangeAspect="1" noChangeArrowheads="1"/>
            </p:cNvPicPr>
            <p:nvPr/>
          </p:nvPicPr>
          <p:blipFill rotWithShape="1">
            <a:blip r:embed="rId5">
              <a:lum bright="70000" contrast="-70000"/>
              <a:extLst>
                <a:ext uri="{28A0092B-C50C-407E-A947-70E740481C1C}">
                  <a14:useLocalDpi xmlns:a14="http://schemas.microsoft.com/office/drawing/2010/main" val="0"/>
                </a:ext>
              </a:extLst>
            </a:blip>
            <a:srcRect t="80579"/>
            <a:stretch/>
          </p:blipFill>
          <p:spPr bwMode="auto">
            <a:xfrm>
              <a:off x="5372985" y="5530527"/>
              <a:ext cx="2441945" cy="20656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5249273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Rettangolo 45">
            <a:extLst>
              <a:ext uri="{FF2B5EF4-FFF2-40B4-BE49-F238E27FC236}">
                <a16:creationId xmlns:a16="http://schemas.microsoft.com/office/drawing/2014/main" id="{7A996CD5-D9C0-43F2-A7A5-32DA56FDA60D}"/>
              </a:ext>
            </a:extLst>
          </p:cNvPr>
          <p:cNvSpPr/>
          <p:nvPr/>
        </p:nvSpPr>
        <p:spPr>
          <a:xfrm>
            <a:off x="0" y="10088"/>
            <a:ext cx="12191999" cy="1015663"/>
          </a:xfrm>
          <a:prstGeom prst="rect">
            <a:avLst/>
          </a:prstGeom>
          <a:noFill/>
        </p:spPr>
        <p:txBody>
          <a:bodyPr wrap="square" lIns="91440" tIns="45720" rIns="91440" bIns="45720">
            <a:spAutoFit/>
          </a:bodyPr>
          <a:lstStyle/>
          <a:p>
            <a:pPr algn="ctr"/>
            <a:r>
              <a:rPr lang="it-IT" sz="6000" b="1" spc="50" dirty="0">
                <a:ln w="28575" cmpd="sng">
                  <a:solidFill>
                    <a:schemeClr val="accent3">
                      <a:lumMod val="75000"/>
                    </a:schemeClr>
                  </a:solidFill>
                  <a:prstDash val="solid"/>
                </a:ln>
                <a:solidFill>
                  <a:schemeClr val="bg1"/>
                </a:solidFill>
                <a:effectLst>
                  <a:glow rad="38100">
                    <a:schemeClr val="accent1">
                      <a:alpha val="40000"/>
                    </a:schemeClr>
                  </a:glow>
                </a:effectLst>
              </a:rPr>
              <a:t>Experience Replay Buffer</a:t>
            </a:r>
            <a:endParaRPr lang="it-IT" sz="2000" b="1" spc="50" dirty="0">
              <a:ln w="28575" cmpd="sng">
                <a:solidFill>
                  <a:schemeClr val="accent3">
                    <a:lumMod val="75000"/>
                  </a:schemeClr>
                </a:solidFill>
                <a:prstDash val="solid"/>
              </a:ln>
              <a:solidFill>
                <a:schemeClr val="bg1"/>
              </a:solidFill>
              <a:effectLst>
                <a:glow rad="38100">
                  <a:schemeClr val="accent1">
                    <a:alpha val="40000"/>
                  </a:schemeClr>
                </a:glow>
              </a:effectLst>
            </a:endParaRPr>
          </a:p>
        </p:txBody>
      </p:sp>
      <p:sp>
        <p:nvSpPr>
          <p:cNvPr id="43" name="Rettangolo con angoli arrotondati 42">
            <a:extLst>
              <a:ext uri="{FF2B5EF4-FFF2-40B4-BE49-F238E27FC236}">
                <a16:creationId xmlns:a16="http://schemas.microsoft.com/office/drawing/2014/main" id="{B7FC79EE-902F-4AB8-8D70-3E833E292A23}"/>
              </a:ext>
            </a:extLst>
          </p:cNvPr>
          <p:cNvSpPr/>
          <p:nvPr/>
        </p:nvSpPr>
        <p:spPr>
          <a:xfrm>
            <a:off x="8308472" y="2047875"/>
            <a:ext cx="2657475" cy="3185763"/>
          </a:xfrm>
          <a:prstGeom prst="roundRect">
            <a:avLst/>
          </a:prstGeom>
          <a:solidFill>
            <a:schemeClr val="tx1">
              <a:lumMod val="65000"/>
              <a:lumOff val="35000"/>
            </a:schemeClr>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it-IT" sz="4400" b="1" dirty="0">
              <a:ln w="0"/>
              <a:solidFill>
                <a:schemeClr val="accent6">
                  <a:lumMod val="75000"/>
                </a:schemeClr>
              </a:solidFill>
              <a:effectLst>
                <a:outerShdw blurRad="38100" dist="25400" dir="5400000" algn="ctr" rotWithShape="0">
                  <a:srgbClr val="6E747A">
                    <a:alpha val="43000"/>
                  </a:srgbClr>
                </a:outerShdw>
              </a:effectLst>
            </a:endParaRPr>
          </a:p>
        </p:txBody>
      </p:sp>
      <p:sp>
        <p:nvSpPr>
          <p:cNvPr id="45" name="Rettangolo 44">
            <a:extLst>
              <a:ext uri="{FF2B5EF4-FFF2-40B4-BE49-F238E27FC236}">
                <a16:creationId xmlns:a16="http://schemas.microsoft.com/office/drawing/2014/main" id="{55E79B4F-112C-411A-BDAE-9A7CB5338A17}"/>
              </a:ext>
            </a:extLst>
          </p:cNvPr>
          <p:cNvSpPr/>
          <p:nvPr/>
        </p:nvSpPr>
        <p:spPr>
          <a:xfrm>
            <a:off x="8594678" y="4492773"/>
            <a:ext cx="2074934" cy="769441"/>
          </a:xfrm>
          <a:prstGeom prst="rect">
            <a:avLst/>
          </a:prstGeom>
          <a:noFill/>
        </p:spPr>
        <p:txBody>
          <a:bodyPr wrap="square" lIns="91440" tIns="45720" rIns="91440" bIns="45720">
            <a:spAutoFit/>
          </a:bodyPr>
          <a:lstStyle/>
          <a:p>
            <a:pPr algn="ctr"/>
            <a:r>
              <a:rPr lang="it-IT" sz="4400" b="1" dirty="0">
                <a:ln w="0">
                  <a:solidFill>
                    <a:schemeClr val="bg1">
                      <a:lumMod val="95000"/>
                    </a:schemeClr>
                  </a:solidFill>
                </a:ln>
                <a:solidFill>
                  <a:schemeClr val="accent2"/>
                </a:solidFill>
                <a:effectLst>
                  <a:outerShdw blurRad="38100" dist="25400" dir="5400000" algn="ctr" rotWithShape="0">
                    <a:srgbClr val="6E747A">
                      <a:alpha val="43000"/>
                    </a:srgbClr>
                  </a:outerShdw>
                </a:effectLst>
              </a:rPr>
              <a:t>Agent</a:t>
            </a:r>
            <a:endParaRPr lang="it-IT" sz="1600" cap="none" spc="0" dirty="0">
              <a:ln w="0">
                <a:solidFill>
                  <a:schemeClr val="bg1">
                    <a:lumMod val="95000"/>
                  </a:schemeClr>
                </a:solidFill>
              </a:ln>
              <a:solidFill>
                <a:schemeClr val="accent2"/>
              </a:solidFill>
              <a:effectLst>
                <a:outerShdw blurRad="38100" dist="22860" dir="5400000" algn="tl" rotWithShape="0">
                  <a:srgbClr val="000000">
                    <a:alpha val="30000"/>
                  </a:srgbClr>
                </a:outerShdw>
              </a:effectLst>
            </a:endParaRPr>
          </a:p>
        </p:txBody>
      </p:sp>
      <p:sp>
        <p:nvSpPr>
          <p:cNvPr id="49" name="Rettangolo con angoli arrotondati 48">
            <a:extLst>
              <a:ext uri="{FF2B5EF4-FFF2-40B4-BE49-F238E27FC236}">
                <a16:creationId xmlns:a16="http://schemas.microsoft.com/office/drawing/2014/main" id="{4F9555E9-9E3B-4915-AFDE-53364616AFD4}"/>
              </a:ext>
            </a:extLst>
          </p:cNvPr>
          <p:cNvSpPr/>
          <p:nvPr/>
        </p:nvSpPr>
        <p:spPr>
          <a:xfrm>
            <a:off x="8308472" y="2056156"/>
            <a:ext cx="2657475" cy="2503285"/>
          </a:xfrm>
          <a:prstGeom prst="roundRect">
            <a:avLst/>
          </a:prstGeom>
          <a:solidFill>
            <a:schemeClr val="bg1">
              <a:lumMod val="50000"/>
            </a:schemeClr>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it-IT" sz="4400" b="1" dirty="0">
              <a:ln w="0"/>
              <a:solidFill>
                <a:schemeClr val="accent6">
                  <a:lumMod val="75000"/>
                </a:schemeClr>
              </a:solidFill>
              <a:effectLst>
                <a:outerShdw blurRad="38100" dist="25400" dir="5400000" algn="ctr" rotWithShape="0">
                  <a:srgbClr val="6E747A">
                    <a:alpha val="43000"/>
                  </a:srgbClr>
                </a:outerShdw>
              </a:effectLst>
            </a:endParaRPr>
          </a:p>
        </p:txBody>
      </p:sp>
      <p:pic>
        <p:nvPicPr>
          <p:cNvPr id="51" name="Picture 4" descr="Artificial, artificial neural network, network, networking, neural icon">
            <a:extLst>
              <a:ext uri="{FF2B5EF4-FFF2-40B4-BE49-F238E27FC236}">
                <a16:creationId xmlns:a16="http://schemas.microsoft.com/office/drawing/2014/main" id="{735319AA-23CE-468C-AA5F-F37A107945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79470" y="2141040"/>
            <a:ext cx="2305351" cy="2305351"/>
          </a:xfrm>
          <a:prstGeom prst="rect">
            <a:avLst/>
          </a:prstGeom>
          <a:noFill/>
          <a:extLst>
            <a:ext uri="{909E8E84-426E-40DD-AFC4-6F175D3DCCD1}">
              <a14:hiddenFill xmlns:a14="http://schemas.microsoft.com/office/drawing/2010/main">
                <a:solidFill>
                  <a:srgbClr val="FFFFFF"/>
                </a:solidFill>
              </a14:hiddenFill>
            </a:ext>
          </a:extLst>
        </p:spPr>
      </p:pic>
      <p:sp>
        <p:nvSpPr>
          <p:cNvPr id="3" name="Disco magnetico 2">
            <a:extLst>
              <a:ext uri="{FF2B5EF4-FFF2-40B4-BE49-F238E27FC236}">
                <a16:creationId xmlns:a16="http://schemas.microsoft.com/office/drawing/2014/main" id="{FA9D1146-AD1C-4EE0-B5A9-F358F4A2667F}"/>
              </a:ext>
            </a:extLst>
          </p:cNvPr>
          <p:cNvSpPr/>
          <p:nvPr/>
        </p:nvSpPr>
        <p:spPr>
          <a:xfrm>
            <a:off x="1635780" y="1890930"/>
            <a:ext cx="2138826" cy="3185763"/>
          </a:xfrm>
          <a:prstGeom prst="flowChartMagneticDisk">
            <a:avLst/>
          </a:prstGeom>
          <a:gradFill flip="none" rotWithShape="1">
            <a:gsLst>
              <a:gs pos="0">
                <a:schemeClr val="accent3">
                  <a:shade val="30000"/>
                  <a:satMod val="115000"/>
                </a:schemeClr>
              </a:gs>
              <a:gs pos="50000">
                <a:schemeClr val="accent3">
                  <a:shade val="67500"/>
                  <a:satMod val="115000"/>
                </a:schemeClr>
              </a:gs>
              <a:gs pos="100000">
                <a:schemeClr val="accent3">
                  <a:shade val="100000"/>
                  <a:satMod val="115000"/>
                </a:schemeClr>
              </a:gs>
            </a:gsLst>
            <a:lin ang="13500000" scaled="1"/>
            <a:tileRect/>
          </a:gradFill>
          <a:ln>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it-IT" sz="3200" dirty="0"/>
              <a:t>Experience</a:t>
            </a:r>
          </a:p>
          <a:p>
            <a:pPr algn="ctr"/>
            <a:r>
              <a:rPr lang="it-IT" sz="3200" dirty="0"/>
              <a:t>Replay</a:t>
            </a:r>
            <a:br>
              <a:rPr lang="it-IT" sz="3200" dirty="0"/>
            </a:br>
            <a:r>
              <a:rPr lang="it-IT" sz="3200" dirty="0"/>
              <a:t>Buffer</a:t>
            </a:r>
          </a:p>
        </p:txBody>
      </p:sp>
      <p:sp>
        <p:nvSpPr>
          <p:cNvPr id="4" name="Freccia a sinistra 3">
            <a:extLst>
              <a:ext uri="{FF2B5EF4-FFF2-40B4-BE49-F238E27FC236}">
                <a16:creationId xmlns:a16="http://schemas.microsoft.com/office/drawing/2014/main" id="{F900CA3E-455F-4E54-9142-D3F2E583522C}"/>
              </a:ext>
            </a:extLst>
          </p:cNvPr>
          <p:cNvSpPr/>
          <p:nvPr/>
        </p:nvSpPr>
        <p:spPr>
          <a:xfrm>
            <a:off x="4419600" y="2468215"/>
            <a:ext cx="3258822" cy="460159"/>
          </a:xfrm>
          <a:prstGeom prst="leftArrow">
            <a:avLst/>
          </a:prstGeom>
          <a:ln>
            <a:solidFill>
              <a:schemeClr val="bg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it-IT" sz="2000" dirty="0"/>
              <a:t>STATE</a:t>
            </a:r>
            <a:endParaRPr lang="it-IT" sz="1600" dirty="0"/>
          </a:p>
        </p:txBody>
      </p:sp>
      <p:sp>
        <p:nvSpPr>
          <p:cNvPr id="5" name="Freccia a sinistra 4">
            <a:extLst>
              <a:ext uri="{FF2B5EF4-FFF2-40B4-BE49-F238E27FC236}">
                <a16:creationId xmlns:a16="http://schemas.microsoft.com/office/drawing/2014/main" id="{A94415B2-B32A-4990-AFBA-DD9F75B5B521}"/>
              </a:ext>
            </a:extLst>
          </p:cNvPr>
          <p:cNvSpPr/>
          <p:nvPr/>
        </p:nvSpPr>
        <p:spPr>
          <a:xfrm>
            <a:off x="4419600" y="2978958"/>
            <a:ext cx="3258822" cy="460159"/>
          </a:xfrm>
          <a:prstGeom prst="leftArrow">
            <a:avLst/>
          </a:prstGeom>
          <a:ln>
            <a:solidFill>
              <a:schemeClr val="bg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it-IT" sz="2000" dirty="0"/>
              <a:t>ACTION</a:t>
            </a:r>
            <a:endParaRPr lang="it-IT" sz="1600" dirty="0"/>
          </a:p>
        </p:txBody>
      </p:sp>
      <p:sp>
        <p:nvSpPr>
          <p:cNvPr id="6" name="Freccia a sinistra 5">
            <a:extLst>
              <a:ext uri="{FF2B5EF4-FFF2-40B4-BE49-F238E27FC236}">
                <a16:creationId xmlns:a16="http://schemas.microsoft.com/office/drawing/2014/main" id="{B01D99F6-B333-427E-9A67-9CF35A73DF4A}"/>
              </a:ext>
            </a:extLst>
          </p:cNvPr>
          <p:cNvSpPr/>
          <p:nvPr/>
        </p:nvSpPr>
        <p:spPr>
          <a:xfrm>
            <a:off x="4419600" y="3497564"/>
            <a:ext cx="3258822" cy="460159"/>
          </a:xfrm>
          <a:prstGeom prst="leftArrow">
            <a:avLst/>
          </a:prstGeom>
          <a:ln>
            <a:solidFill>
              <a:schemeClr val="bg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it-IT" sz="2000" dirty="0"/>
              <a:t>REWARD</a:t>
            </a:r>
            <a:endParaRPr lang="it-IT" sz="1600" dirty="0"/>
          </a:p>
        </p:txBody>
      </p:sp>
      <p:sp>
        <p:nvSpPr>
          <p:cNvPr id="7" name="Freccia a sinistra 6">
            <a:extLst>
              <a:ext uri="{FF2B5EF4-FFF2-40B4-BE49-F238E27FC236}">
                <a16:creationId xmlns:a16="http://schemas.microsoft.com/office/drawing/2014/main" id="{B9496831-6CBE-438D-8FD6-A1CCFFCBADAE}"/>
              </a:ext>
            </a:extLst>
          </p:cNvPr>
          <p:cNvSpPr/>
          <p:nvPr/>
        </p:nvSpPr>
        <p:spPr>
          <a:xfrm>
            <a:off x="4429110" y="4008307"/>
            <a:ext cx="3258822" cy="460159"/>
          </a:xfrm>
          <a:prstGeom prst="leftArrow">
            <a:avLst/>
          </a:prstGeom>
          <a:ln>
            <a:solidFill>
              <a:schemeClr val="bg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it-IT" sz="2000" dirty="0"/>
              <a:t>NEW STATE</a:t>
            </a:r>
          </a:p>
        </p:txBody>
      </p:sp>
      <mc:AlternateContent xmlns:mc="http://schemas.openxmlformats.org/markup-compatibility/2006" xmlns:a14="http://schemas.microsoft.com/office/drawing/2010/main">
        <mc:Choice Requires="a14">
          <p:sp>
            <p:nvSpPr>
              <p:cNvPr id="8" name="CasellaDiTesto 7">
                <a:extLst>
                  <a:ext uri="{FF2B5EF4-FFF2-40B4-BE49-F238E27FC236}">
                    <a16:creationId xmlns:a16="http://schemas.microsoft.com/office/drawing/2014/main" id="{27C427D9-40B9-49CF-84B3-0F04836EDF2C}"/>
                  </a:ext>
                </a:extLst>
              </p:cNvPr>
              <p:cNvSpPr txBox="1"/>
              <p:nvPr/>
            </p:nvSpPr>
            <p:spPr>
              <a:xfrm>
                <a:off x="0" y="5740295"/>
                <a:ext cx="12191999" cy="523220"/>
              </a:xfrm>
              <a:prstGeom prst="rect">
                <a:avLst/>
              </a:prstGeom>
              <a:noFill/>
            </p:spPr>
            <p:txBody>
              <a:bodyPr wrap="square" rtlCol="0">
                <a:spAutoFit/>
              </a:bodyPr>
              <a:lstStyle/>
              <a:p>
                <a:pPr algn="ctr"/>
                <a:r>
                  <a:rPr lang="en-US" sz="2800" b="1" dirty="0">
                    <a:solidFill>
                      <a:schemeClr val="bg1">
                        <a:lumMod val="95000"/>
                      </a:schemeClr>
                    </a:solidFill>
                  </a:rPr>
                  <a:t>OPTIONALLY</a:t>
                </a:r>
                <a:r>
                  <a:rPr lang="en-US" sz="2800" dirty="0">
                    <a:solidFill>
                      <a:schemeClr val="bg1">
                        <a:lumMod val="95000"/>
                      </a:schemeClr>
                    </a:solidFill>
                  </a:rPr>
                  <a:t>: Agent can collect transitions {</a:t>
                </a:r>
                <a14:m>
                  <m:oMath xmlns:m="http://schemas.openxmlformats.org/officeDocument/2006/math">
                    <m:sSub>
                      <m:sSubPr>
                        <m:ctrlPr>
                          <a:rPr lang="it-IT" sz="2800" b="0" i="1" smtClean="0">
                            <a:solidFill>
                              <a:schemeClr val="bg1">
                                <a:lumMod val="95000"/>
                              </a:schemeClr>
                            </a:solidFill>
                            <a:latin typeface="Cambria Math" panose="02040503050406030204" pitchFamily="18" charset="0"/>
                          </a:rPr>
                        </m:ctrlPr>
                      </m:sSubPr>
                      <m:e>
                        <m:r>
                          <a:rPr lang="it-IT" sz="2800" b="0" i="1" smtClean="0">
                            <a:solidFill>
                              <a:schemeClr val="bg1">
                                <a:lumMod val="95000"/>
                              </a:schemeClr>
                            </a:solidFill>
                            <a:latin typeface="Cambria Math" panose="02040503050406030204" pitchFamily="18" charset="0"/>
                          </a:rPr>
                          <m:t>𝑠</m:t>
                        </m:r>
                      </m:e>
                      <m:sub>
                        <m:r>
                          <a:rPr lang="it-IT" sz="2800" b="0" i="1" smtClean="0">
                            <a:solidFill>
                              <a:schemeClr val="bg1">
                                <a:lumMod val="95000"/>
                              </a:schemeClr>
                            </a:solidFill>
                            <a:latin typeface="Cambria Math" panose="02040503050406030204" pitchFamily="18" charset="0"/>
                          </a:rPr>
                          <m:t>𝑡</m:t>
                        </m:r>
                      </m:sub>
                    </m:sSub>
                    <m:r>
                      <a:rPr lang="it-IT" sz="2800" b="0" i="1" smtClean="0">
                        <a:solidFill>
                          <a:schemeClr val="bg1">
                            <a:lumMod val="95000"/>
                          </a:schemeClr>
                        </a:solidFill>
                        <a:latin typeface="Cambria Math" panose="02040503050406030204" pitchFamily="18" charset="0"/>
                      </a:rPr>
                      <m:t>,</m:t>
                    </m:r>
                    <m:sSub>
                      <m:sSubPr>
                        <m:ctrlPr>
                          <a:rPr lang="it-IT" sz="2800" b="0" i="1" smtClean="0">
                            <a:solidFill>
                              <a:schemeClr val="bg1">
                                <a:lumMod val="95000"/>
                              </a:schemeClr>
                            </a:solidFill>
                            <a:latin typeface="Cambria Math" panose="02040503050406030204" pitchFamily="18" charset="0"/>
                          </a:rPr>
                        </m:ctrlPr>
                      </m:sSubPr>
                      <m:e>
                        <m:r>
                          <a:rPr lang="it-IT" sz="2800" b="0" i="1" smtClean="0">
                            <a:solidFill>
                              <a:schemeClr val="bg1">
                                <a:lumMod val="95000"/>
                              </a:schemeClr>
                            </a:solidFill>
                            <a:latin typeface="Cambria Math" panose="02040503050406030204" pitchFamily="18" charset="0"/>
                          </a:rPr>
                          <m:t>𝑎</m:t>
                        </m:r>
                      </m:e>
                      <m:sub>
                        <m:r>
                          <a:rPr lang="it-IT" sz="2800" b="0" i="1" smtClean="0">
                            <a:solidFill>
                              <a:schemeClr val="bg1">
                                <a:lumMod val="95000"/>
                              </a:schemeClr>
                            </a:solidFill>
                            <a:latin typeface="Cambria Math" panose="02040503050406030204" pitchFamily="18" charset="0"/>
                          </a:rPr>
                          <m:t>𝑡</m:t>
                        </m:r>
                      </m:sub>
                    </m:sSub>
                    <m:r>
                      <a:rPr lang="it-IT" sz="2800" b="0" i="1" smtClean="0">
                        <a:solidFill>
                          <a:schemeClr val="bg1">
                            <a:lumMod val="95000"/>
                          </a:schemeClr>
                        </a:solidFill>
                        <a:latin typeface="Cambria Math" panose="02040503050406030204" pitchFamily="18" charset="0"/>
                      </a:rPr>
                      <m:t>,</m:t>
                    </m:r>
                    <m:sSub>
                      <m:sSubPr>
                        <m:ctrlPr>
                          <a:rPr lang="it-IT" sz="2800" b="0" i="1" smtClean="0">
                            <a:solidFill>
                              <a:schemeClr val="bg1">
                                <a:lumMod val="95000"/>
                              </a:schemeClr>
                            </a:solidFill>
                            <a:latin typeface="Cambria Math" panose="02040503050406030204" pitchFamily="18" charset="0"/>
                          </a:rPr>
                        </m:ctrlPr>
                      </m:sSubPr>
                      <m:e>
                        <m:r>
                          <a:rPr lang="it-IT" sz="2800" b="0" i="1" smtClean="0">
                            <a:solidFill>
                              <a:schemeClr val="bg1">
                                <a:lumMod val="95000"/>
                              </a:schemeClr>
                            </a:solidFill>
                            <a:latin typeface="Cambria Math" panose="02040503050406030204" pitchFamily="18" charset="0"/>
                          </a:rPr>
                          <m:t>𝑟</m:t>
                        </m:r>
                      </m:e>
                      <m:sub>
                        <m:r>
                          <a:rPr lang="it-IT" sz="2800" b="0" i="1" smtClean="0">
                            <a:solidFill>
                              <a:schemeClr val="bg1">
                                <a:lumMod val="95000"/>
                              </a:schemeClr>
                            </a:solidFill>
                            <a:latin typeface="Cambria Math" panose="02040503050406030204" pitchFamily="18" charset="0"/>
                          </a:rPr>
                          <m:t>𝑡</m:t>
                        </m:r>
                      </m:sub>
                    </m:sSub>
                    <m:r>
                      <a:rPr lang="it-IT" sz="2800" b="0" i="1" smtClean="0">
                        <a:solidFill>
                          <a:schemeClr val="bg1">
                            <a:lumMod val="95000"/>
                          </a:schemeClr>
                        </a:solidFill>
                        <a:latin typeface="Cambria Math" panose="02040503050406030204" pitchFamily="18" charset="0"/>
                      </a:rPr>
                      <m:t>,</m:t>
                    </m:r>
                    <m:sSub>
                      <m:sSubPr>
                        <m:ctrlPr>
                          <a:rPr lang="it-IT" sz="2800" b="0" i="1" smtClean="0">
                            <a:solidFill>
                              <a:schemeClr val="bg1">
                                <a:lumMod val="95000"/>
                              </a:schemeClr>
                            </a:solidFill>
                            <a:latin typeface="Cambria Math" panose="02040503050406030204" pitchFamily="18" charset="0"/>
                          </a:rPr>
                        </m:ctrlPr>
                      </m:sSubPr>
                      <m:e>
                        <m:r>
                          <a:rPr lang="it-IT" sz="2800" b="0" i="1" smtClean="0">
                            <a:solidFill>
                              <a:schemeClr val="bg1">
                                <a:lumMod val="95000"/>
                              </a:schemeClr>
                            </a:solidFill>
                            <a:latin typeface="Cambria Math" panose="02040503050406030204" pitchFamily="18" charset="0"/>
                          </a:rPr>
                          <m:t>𝑠</m:t>
                        </m:r>
                      </m:e>
                      <m:sub>
                        <m:r>
                          <a:rPr lang="it-IT" sz="2800" b="0" i="1" smtClean="0">
                            <a:solidFill>
                              <a:schemeClr val="bg1">
                                <a:lumMod val="95000"/>
                              </a:schemeClr>
                            </a:solidFill>
                            <a:latin typeface="Cambria Math" panose="02040503050406030204" pitchFamily="18" charset="0"/>
                          </a:rPr>
                          <m:t>𝑡</m:t>
                        </m:r>
                        <m:r>
                          <a:rPr lang="it-IT" sz="2800" b="0" i="1" smtClean="0">
                            <a:solidFill>
                              <a:schemeClr val="bg1">
                                <a:lumMod val="95000"/>
                              </a:schemeClr>
                            </a:solidFill>
                            <a:latin typeface="Cambria Math" panose="02040503050406030204" pitchFamily="18" charset="0"/>
                          </a:rPr>
                          <m:t>+1</m:t>
                        </m:r>
                      </m:sub>
                    </m:sSub>
                  </m:oMath>
                </a14:m>
                <a:r>
                  <a:rPr lang="en-US" sz="2800" dirty="0">
                    <a:solidFill>
                      <a:schemeClr val="bg1">
                        <a:lumMod val="95000"/>
                      </a:schemeClr>
                    </a:solidFill>
                  </a:rPr>
                  <a:t>}</a:t>
                </a:r>
                <a:endParaRPr lang="it-IT" dirty="0">
                  <a:solidFill>
                    <a:schemeClr val="bg1">
                      <a:lumMod val="95000"/>
                    </a:schemeClr>
                  </a:solidFill>
                </a:endParaRPr>
              </a:p>
            </p:txBody>
          </p:sp>
        </mc:Choice>
        <mc:Fallback xmlns="">
          <p:sp>
            <p:nvSpPr>
              <p:cNvPr id="8" name="CasellaDiTesto 7">
                <a:extLst>
                  <a:ext uri="{FF2B5EF4-FFF2-40B4-BE49-F238E27FC236}">
                    <a16:creationId xmlns:a16="http://schemas.microsoft.com/office/drawing/2014/main" id="{27C427D9-40B9-49CF-84B3-0F04836EDF2C}"/>
                  </a:ext>
                </a:extLst>
              </p:cNvPr>
              <p:cNvSpPr txBox="1">
                <a:spLocks noRot="1" noChangeAspect="1" noMove="1" noResize="1" noEditPoints="1" noAdjustHandles="1" noChangeArrowheads="1" noChangeShapeType="1" noTextEdit="1"/>
              </p:cNvSpPr>
              <p:nvPr/>
            </p:nvSpPr>
            <p:spPr>
              <a:xfrm>
                <a:off x="0" y="5740295"/>
                <a:ext cx="12191999" cy="523220"/>
              </a:xfrm>
              <a:prstGeom prst="rect">
                <a:avLst/>
              </a:prstGeom>
              <a:blipFill>
                <a:blip r:embed="rId4"/>
                <a:stretch>
                  <a:fillRect t="-11765" b="-34118"/>
                </a:stretch>
              </a:blipFill>
            </p:spPr>
            <p:txBody>
              <a:bodyPr/>
              <a:lstStyle/>
              <a:p>
                <a:r>
                  <a:rPr lang="it-IT">
                    <a:noFill/>
                  </a:rPr>
                  <a:t> </a:t>
                </a:r>
              </a:p>
            </p:txBody>
          </p:sp>
        </mc:Fallback>
      </mc:AlternateContent>
      <p:sp>
        <p:nvSpPr>
          <p:cNvPr id="9" name="Rettangolo 8">
            <a:extLst>
              <a:ext uri="{FF2B5EF4-FFF2-40B4-BE49-F238E27FC236}">
                <a16:creationId xmlns:a16="http://schemas.microsoft.com/office/drawing/2014/main" id="{08A78F3B-10BF-4E8E-B7A5-D50B3DF5E7F6}"/>
              </a:ext>
            </a:extLst>
          </p:cNvPr>
          <p:cNvSpPr/>
          <p:nvPr/>
        </p:nvSpPr>
        <p:spPr>
          <a:xfrm>
            <a:off x="11068050" y="6299594"/>
            <a:ext cx="1006377" cy="461665"/>
          </a:xfrm>
          <a:prstGeom prst="rect">
            <a:avLst/>
          </a:prstGeom>
          <a:noFill/>
        </p:spPr>
        <p:txBody>
          <a:bodyPr wrap="square" lIns="91440" tIns="45720" rIns="91440" bIns="45720">
            <a:spAutoFit/>
          </a:bodyPr>
          <a:lstStyle/>
          <a:p>
            <a:pPr algn="ctr"/>
            <a:r>
              <a:rPr lang="it-IT" sz="2400" b="1" dirty="0">
                <a:solidFill>
                  <a:schemeClr val="bg1"/>
                </a:solidFill>
                <a:latin typeface="Garamond" panose="02020404030301010803" pitchFamily="18" charset="0"/>
              </a:rPr>
              <a:t>9</a:t>
            </a:r>
            <a:r>
              <a:rPr lang="it-IT" sz="2400" b="1" i="0" dirty="0">
                <a:solidFill>
                  <a:schemeClr val="bg1"/>
                </a:solidFill>
                <a:effectLst/>
                <a:latin typeface="Garamond" panose="02020404030301010803" pitchFamily="18" charset="0"/>
              </a:rPr>
              <a:t>/46</a:t>
            </a:r>
            <a:endParaRPr lang="it-IT" sz="2400" i="0" dirty="0">
              <a:solidFill>
                <a:schemeClr val="bg1"/>
              </a:solidFill>
              <a:effectLst/>
              <a:latin typeface="Garamond" panose="02020404030301010803" pitchFamily="18" charset="0"/>
            </a:endParaRPr>
          </a:p>
        </p:txBody>
      </p:sp>
    </p:spTree>
    <p:extLst>
      <p:ext uri="{BB962C8B-B14F-4D97-AF65-F5344CB8AC3E}">
        <p14:creationId xmlns:p14="http://schemas.microsoft.com/office/powerpoint/2010/main" val="42540502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tangolo 1">
            <a:extLst>
              <a:ext uri="{FF2B5EF4-FFF2-40B4-BE49-F238E27FC236}">
                <a16:creationId xmlns:a16="http://schemas.microsoft.com/office/drawing/2014/main" id="{8DAC7B7C-9211-469C-B537-16447F52327A}"/>
              </a:ext>
            </a:extLst>
          </p:cNvPr>
          <p:cNvSpPr/>
          <p:nvPr/>
        </p:nvSpPr>
        <p:spPr>
          <a:xfrm>
            <a:off x="8310372" y="826667"/>
            <a:ext cx="2976753" cy="2118565"/>
          </a:xfrm>
          <a:prstGeom prst="rect">
            <a:avLst/>
          </a:prstGeom>
        </p:spPr>
        <p:txBody>
          <a:bodyPr vert="horz" lIns="91440" tIns="45720" rIns="91440" bIns="45720" rtlCol="0" anchor="b">
            <a:normAutofit/>
          </a:bodyPr>
          <a:lstStyle/>
          <a:p>
            <a:pPr>
              <a:lnSpc>
                <a:spcPct val="90000"/>
              </a:lnSpc>
              <a:spcBef>
                <a:spcPct val="0"/>
              </a:spcBef>
              <a:spcAft>
                <a:spcPts val="600"/>
              </a:spcAft>
            </a:pPr>
            <a:endParaRPr lang="en-US" sz="7200" b="1" spc="50" dirty="0">
              <a:ln w="28575" cmpd="sng">
                <a:solidFill>
                  <a:schemeClr val="accent3">
                    <a:lumMod val="75000"/>
                  </a:schemeClr>
                </a:solidFill>
                <a:prstDash val="solid"/>
              </a:ln>
              <a:solidFill>
                <a:schemeClr val="bg1"/>
              </a:solidFill>
              <a:effectLst>
                <a:glow rad="38100">
                  <a:schemeClr val="accent1">
                    <a:alpha val="40000"/>
                  </a:schemeClr>
                </a:glow>
              </a:effectLst>
              <a:latin typeface="Garamond" panose="02020404030301010803" pitchFamily="18" charset="0"/>
            </a:endParaRPr>
          </a:p>
          <a:p>
            <a:pPr>
              <a:lnSpc>
                <a:spcPct val="90000"/>
              </a:lnSpc>
              <a:spcBef>
                <a:spcPct val="0"/>
              </a:spcBef>
              <a:spcAft>
                <a:spcPts val="600"/>
              </a:spcAft>
            </a:pPr>
            <a:endParaRPr lang="en-US" sz="7200" b="1" spc="50" dirty="0">
              <a:ln w="28575" cmpd="sng">
                <a:solidFill>
                  <a:schemeClr val="accent3">
                    <a:lumMod val="75000"/>
                  </a:schemeClr>
                </a:solidFill>
                <a:prstDash val="solid"/>
              </a:ln>
              <a:solidFill>
                <a:schemeClr val="bg1"/>
              </a:solidFill>
              <a:effectLst>
                <a:glow rad="38100">
                  <a:schemeClr val="accent1">
                    <a:alpha val="40000"/>
                  </a:schemeClr>
                </a:glow>
              </a:effectLst>
              <a:latin typeface="Garamond" panose="02020404030301010803" pitchFamily="18" charset="0"/>
            </a:endParaRPr>
          </a:p>
        </p:txBody>
      </p:sp>
      <mc:AlternateContent xmlns:mc="http://schemas.openxmlformats.org/markup-compatibility/2006">
        <mc:Choice xmlns:a14="http://schemas.microsoft.com/office/drawing/2010/main" Requires="a14">
          <p:sp>
            <p:nvSpPr>
              <p:cNvPr id="4" name="Rettangolo 3">
                <a:extLst>
                  <a:ext uri="{FF2B5EF4-FFF2-40B4-BE49-F238E27FC236}">
                    <a16:creationId xmlns:a16="http://schemas.microsoft.com/office/drawing/2014/main" id="{27AD192D-BA37-4FD3-984A-33CB41E199B4}"/>
                  </a:ext>
                </a:extLst>
              </p:cNvPr>
              <p:cNvSpPr/>
              <p:nvPr/>
            </p:nvSpPr>
            <p:spPr>
              <a:xfrm>
                <a:off x="401743" y="56010"/>
                <a:ext cx="5235773" cy="5887590"/>
              </a:xfrm>
              <a:prstGeom prst="rect">
                <a:avLst/>
              </a:prstGeom>
            </p:spPr>
            <p:txBody>
              <a:bodyPr vert="horz" lIns="91440" tIns="45720" rIns="91440" bIns="45720" rtlCol="0" anchor="b">
                <a:normAutofit fontScale="40000" lnSpcReduction="20000"/>
              </a:bodyPr>
              <a:lstStyle/>
              <a:p>
                <a:pPr marL="857250" indent="-857250">
                  <a:lnSpc>
                    <a:spcPct val="90000"/>
                  </a:lnSpc>
                  <a:spcBef>
                    <a:spcPct val="0"/>
                  </a:spcBef>
                  <a:spcAft>
                    <a:spcPts val="600"/>
                  </a:spcAft>
                  <a:buFontTx/>
                  <a:buChar char="-"/>
                </a:pPr>
                <a:r>
                  <a:rPr lang="en-US" sz="8000" dirty="0">
                    <a:solidFill>
                      <a:schemeClr val="bg1">
                        <a:lumMod val="95000"/>
                      </a:schemeClr>
                    </a:solidFill>
                  </a:rPr>
                  <a:t>No model</a:t>
                </a:r>
              </a:p>
              <a:p>
                <a:pPr>
                  <a:lnSpc>
                    <a:spcPct val="90000"/>
                  </a:lnSpc>
                  <a:spcBef>
                    <a:spcPct val="0"/>
                  </a:spcBef>
                  <a:spcAft>
                    <a:spcPts val="600"/>
                  </a:spcAft>
                </a:pPr>
                <a:endParaRPr lang="en-US" sz="8000" dirty="0">
                  <a:solidFill>
                    <a:schemeClr val="bg1">
                      <a:lumMod val="95000"/>
                    </a:schemeClr>
                  </a:solidFill>
                </a:endParaRPr>
              </a:p>
              <a:p>
                <a:pPr marL="857250" indent="-857250">
                  <a:lnSpc>
                    <a:spcPct val="90000"/>
                  </a:lnSpc>
                  <a:spcBef>
                    <a:spcPct val="0"/>
                  </a:spcBef>
                  <a:spcAft>
                    <a:spcPts val="600"/>
                  </a:spcAft>
                  <a:buFontTx/>
                  <a:buChar char="-"/>
                </a:pPr>
                <a:r>
                  <a:rPr lang="en-US" sz="8000" dirty="0">
                    <a:solidFill>
                      <a:schemeClr val="bg1">
                        <a:lumMod val="95000"/>
                      </a:schemeClr>
                    </a:solidFill>
                  </a:rPr>
                  <a:t>Policy  expressed with Deep Neural Network </a:t>
                </a:r>
                <a14:m>
                  <m:oMath xmlns:m="http://schemas.openxmlformats.org/officeDocument/2006/math">
                    <m:sSub>
                      <m:sSubPr>
                        <m:ctrlPr>
                          <a:rPr lang="it-IT" sz="8000" b="0" i="1" smtClean="0">
                            <a:solidFill>
                              <a:schemeClr val="bg1">
                                <a:lumMod val="95000"/>
                              </a:schemeClr>
                            </a:solidFill>
                            <a:latin typeface="Cambria Math" panose="02040503050406030204" pitchFamily="18" charset="0"/>
                          </a:rPr>
                        </m:ctrlPr>
                      </m:sSubPr>
                      <m:e>
                        <m:r>
                          <a:rPr lang="it-IT" sz="8000" b="0" i="1" smtClean="0">
                            <a:solidFill>
                              <a:schemeClr val="bg1">
                                <a:lumMod val="95000"/>
                              </a:schemeClr>
                            </a:solidFill>
                            <a:latin typeface="Cambria Math" panose="02040503050406030204" pitchFamily="18" charset="0"/>
                          </a:rPr>
                          <m:t>𝑓</m:t>
                        </m:r>
                      </m:e>
                      <m:sub>
                        <m:r>
                          <a:rPr lang="en-US" sz="8000">
                            <a:solidFill>
                              <a:schemeClr val="bg1">
                                <a:lumMod val="95000"/>
                              </a:schemeClr>
                            </a:solidFill>
                            <a:latin typeface="Cambria Math" panose="02040503050406030204" pitchFamily="18" charset="0"/>
                          </a:rPr>
                          <m:t>𝜃</m:t>
                        </m:r>
                      </m:sub>
                    </m:sSub>
                    <m:r>
                      <a:rPr lang="it-IT" sz="8000" b="0" i="0" smtClean="0">
                        <a:solidFill>
                          <a:schemeClr val="bg1">
                            <a:lumMod val="95000"/>
                          </a:schemeClr>
                        </a:solidFill>
                        <a:latin typeface="Cambria Math" panose="02040503050406030204" pitchFamily="18" charset="0"/>
                      </a:rPr>
                      <m:t> </m:t>
                    </m:r>
                  </m:oMath>
                </a14:m>
                <a:endParaRPr lang="en-US" sz="8000" dirty="0">
                  <a:solidFill>
                    <a:schemeClr val="bg1">
                      <a:lumMod val="95000"/>
                    </a:schemeClr>
                  </a:solidFill>
                </a:endParaRPr>
              </a:p>
              <a:p>
                <a:r>
                  <a:rPr lang="it-IT" sz="4800" b="0" dirty="0">
                    <a:solidFill>
                      <a:schemeClr val="bg1">
                        <a:lumMod val="95000"/>
                      </a:schemeClr>
                    </a:solidFill>
                    <a:ea typeface="Cambria Math" panose="02040503050406030204" pitchFamily="18" charset="0"/>
                  </a:rPr>
                  <a:t>	</a:t>
                </a:r>
              </a:p>
              <a:p>
                <a:pPr algn="ctr"/>
                <a:r>
                  <a:rPr lang="it-IT" sz="4800" dirty="0">
                    <a:solidFill>
                      <a:schemeClr val="bg1">
                        <a:lumMod val="95000"/>
                      </a:schemeClr>
                    </a:solidFill>
                    <a:ea typeface="Cambria Math" panose="02040503050406030204" pitchFamily="18" charset="0"/>
                  </a:rPr>
                  <a:t>	</a:t>
                </a:r>
                <a14:m>
                  <m:oMath xmlns:m="http://schemas.openxmlformats.org/officeDocument/2006/math">
                    <m:sSup>
                      <m:sSupPr>
                        <m:ctrlPr>
                          <a:rPr lang="it-IT" sz="6200" b="0" i="1" smtClean="0">
                            <a:solidFill>
                              <a:schemeClr val="bg1">
                                <a:lumMod val="95000"/>
                              </a:schemeClr>
                            </a:solidFill>
                            <a:latin typeface="Cambria Math" panose="02040503050406030204" pitchFamily="18" charset="0"/>
                            <a:ea typeface="Cambria Math" panose="02040503050406030204" pitchFamily="18" charset="0"/>
                          </a:rPr>
                        </m:ctrlPr>
                      </m:sSupPr>
                      <m:e>
                        <m:r>
                          <a:rPr lang="it-IT" sz="6200" b="0" i="1" smtClean="0">
                            <a:solidFill>
                              <a:schemeClr val="bg1">
                                <a:lumMod val="95000"/>
                              </a:schemeClr>
                            </a:solidFill>
                            <a:latin typeface="Cambria Math" panose="02040503050406030204" pitchFamily="18" charset="0"/>
                            <a:ea typeface="Cambria Math" panose="02040503050406030204" pitchFamily="18" charset="0"/>
                          </a:rPr>
                          <m:t>𝜃</m:t>
                        </m:r>
                      </m:e>
                      <m:sup>
                        <m:r>
                          <a:rPr lang="it-IT" sz="6200" b="0" i="1" smtClean="0">
                            <a:solidFill>
                              <a:schemeClr val="bg1">
                                <a:lumMod val="95000"/>
                              </a:schemeClr>
                            </a:solidFill>
                            <a:latin typeface="Cambria Math" panose="02040503050406030204" pitchFamily="18" charset="0"/>
                            <a:ea typeface="Cambria Math" panose="02040503050406030204" pitchFamily="18" charset="0"/>
                          </a:rPr>
                          <m:t>∗</m:t>
                        </m:r>
                      </m:sup>
                    </m:sSup>
                    <m:r>
                      <m:rPr>
                        <m:nor/>
                      </m:rPr>
                      <a:rPr lang="it-IT" sz="6200" b="0" i="0" smtClean="0">
                        <a:solidFill>
                          <a:schemeClr val="bg1">
                            <a:lumMod val="95000"/>
                          </a:schemeClr>
                        </a:solidFill>
                        <a:latin typeface="Cambria Math" panose="02040503050406030204" pitchFamily="18" charset="0"/>
                        <a:ea typeface="Cambria Math" panose="02040503050406030204" pitchFamily="18" charset="0"/>
                      </a:rPr>
                      <m:t>=</m:t>
                    </m:r>
                    <m:sSub>
                      <m:sSubPr>
                        <m:ctrlPr>
                          <a:rPr lang="en-US" sz="6200" i="1">
                            <a:solidFill>
                              <a:schemeClr val="bg1">
                                <a:lumMod val="95000"/>
                              </a:schemeClr>
                            </a:solidFill>
                            <a:latin typeface="Cambria Math" panose="02040503050406030204" pitchFamily="18" charset="0"/>
                            <a:ea typeface="Cambria Math" panose="02040503050406030204" pitchFamily="18" charset="0"/>
                          </a:rPr>
                        </m:ctrlPr>
                      </m:sSubPr>
                      <m:e>
                        <m:func>
                          <m:funcPr>
                            <m:ctrlPr>
                              <a:rPr lang="it-IT" sz="6200" i="1">
                                <a:solidFill>
                                  <a:schemeClr val="bg1">
                                    <a:lumMod val="95000"/>
                                  </a:schemeClr>
                                </a:solidFill>
                                <a:latin typeface="Cambria Math" panose="02040503050406030204" pitchFamily="18" charset="0"/>
                                <a:ea typeface="Cambria Math" panose="02040503050406030204" pitchFamily="18" charset="0"/>
                              </a:rPr>
                            </m:ctrlPr>
                          </m:funcPr>
                          <m:fName>
                            <m:r>
                              <m:rPr>
                                <m:sty m:val="p"/>
                              </m:rPr>
                              <a:rPr lang="it-IT" sz="6200">
                                <a:solidFill>
                                  <a:schemeClr val="bg1">
                                    <a:lumMod val="95000"/>
                                  </a:schemeClr>
                                </a:solidFill>
                                <a:latin typeface="Cambria Math" panose="02040503050406030204" pitchFamily="18" charset="0"/>
                                <a:ea typeface="Cambria Math" panose="02040503050406030204" pitchFamily="18" charset="0"/>
                              </a:rPr>
                              <m:t>arg</m:t>
                            </m:r>
                          </m:fName>
                          <m:e>
                            <m:r>
                              <a:rPr lang="it-IT" sz="6200" i="1">
                                <a:solidFill>
                                  <a:schemeClr val="bg1">
                                    <a:lumMod val="95000"/>
                                  </a:schemeClr>
                                </a:solidFill>
                                <a:latin typeface="Cambria Math" panose="02040503050406030204" pitchFamily="18" charset="0"/>
                                <a:ea typeface="Cambria Math" panose="02040503050406030204" pitchFamily="18" charset="0"/>
                              </a:rPr>
                              <m:t>𝑚𝑎𝑥</m:t>
                            </m:r>
                          </m:e>
                        </m:func>
                      </m:e>
                      <m:sub>
                        <m:r>
                          <a:rPr lang="en-US" sz="6200" i="1">
                            <a:solidFill>
                              <a:schemeClr val="bg1">
                                <a:lumMod val="95000"/>
                              </a:schemeClr>
                            </a:solidFill>
                            <a:latin typeface="Cambria Math" panose="02040503050406030204" pitchFamily="18" charset="0"/>
                            <a:ea typeface="Cambria Math" panose="02040503050406030204" pitchFamily="18" charset="0"/>
                          </a:rPr>
                          <m:t>𝜃</m:t>
                        </m:r>
                      </m:sub>
                    </m:sSub>
                    <m:sSub>
                      <m:sSubPr>
                        <m:ctrlPr>
                          <a:rPr lang="it-IT" sz="6200" b="0" i="1" smtClean="0">
                            <a:solidFill>
                              <a:schemeClr val="bg1">
                                <a:lumMod val="95000"/>
                              </a:schemeClr>
                            </a:solidFill>
                            <a:latin typeface="Cambria Math" panose="02040503050406030204" pitchFamily="18" charset="0"/>
                            <a:ea typeface="Cambria Math" panose="02040503050406030204" pitchFamily="18" charset="0"/>
                          </a:rPr>
                        </m:ctrlPr>
                      </m:sSubPr>
                      <m:e>
                        <m:r>
                          <a:rPr lang="it-IT" sz="6200" b="0" i="1" smtClean="0">
                            <a:solidFill>
                              <a:schemeClr val="bg1">
                                <a:lumMod val="95000"/>
                              </a:schemeClr>
                            </a:solidFill>
                            <a:latin typeface="Cambria Math" panose="02040503050406030204" pitchFamily="18" charset="0"/>
                            <a:ea typeface="Cambria Math" panose="02040503050406030204" pitchFamily="18" charset="0"/>
                          </a:rPr>
                          <m:t>𝐸</m:t>
                        </m:r>
                      </m:e>
                      <m:sub>
                        <m:r>
                          <a:rPr lang="it-IT" sz="6200" b="0" i="1" smtClean="0">
                            <a:solidFill>
                              <a:schemeClr val="bg1">
                                <a:lumMod val="95000"/>
                              </a:schemeClr>
                            </a:solidFill>
                            <a:latin typeface="Cambria Math" panose="02040503050406030204" pitchFamily="18" charset="0"/>
                            <a:ea typeface="Cambria Math" panose="02040503050406030204" pitchFamily="18" charset="0"/>
                          </a:rPr>
                          <m:t>𝜏</m:t>
                        </m:r>
                        <m:r>
                          <a:rPr lang="it-IT" sz="6200" b="0" i="1" smtClean="0">
                            <a:solidFill>
                              <a:schemeClr val="bg1">
                                <a:lumMod val="95000"/>
                              </a:schemeClr>
                            </a:solidFill>
                            <a:latin typeface="Cambria Math" panose="02040503050406030204" pitchFamily="18" charset="0"/>
                            <a:ea typeface="Cambria Math" panose="02040503050406030204" pitchFamily="18" charset="0"/>
                          </a:rPr>
                          <m:t>~</m:t>
                        </m:r>
                        <m:sSub>
                          <m:sSubPr>
                            <m:ctrlPr>
                              <a:rPr lang="it-IT" sz="6200" b="0" i="1" smtClean="0">
                                <a:solidFill>
                                  <a:schemeClr val="bg1">
                                    <a:lumMod val="95000"/>
                                  </a:schemeClr>
                                </a:solidFill>
                                <a:latin typeface="Cambria Math" panose="02040503050406030204" pitchFamily="18" charset="0"/>
                                <a:ea typeface="Cambria Math" panose="02040503050406030204" pitchFamily="18" charset="0"/>
                              </a:rPr>
                            </m:ctrlPr>
                          </m:sSubPr>
                          <m:e>
                            <m:r>
                              <a:rPr lang="it-IT" sz="6200" b="0" i="1" smtClean="0">
                                <a:solidFill>
                                  <a:schemeClr val="bg1">
                                    <a:lumMod val="95000"/>
                                  </a:schemeClr>
                                </a:solidFill>
                                <a:latin typeface="Cambria Math" panose="02040503050406030204" pitchFamily="18" charset="0"/>
                                <a:ea typeface="Cambria Math" panose="02040503050406030204" pitchFamily="18" charset="0"/>
                              </a:rPr>
                              <m:t>𝑝</m:t>
                            </m:r>
                          </m:e>
                          <m:sub>
                            <m:r>
                              <a:rPr lang="it-IT" sz="6200" b="0" i="1" smtClean="0">
                                <a:solidFill>
                                  <a:schemeClr val="bg1">
                                    <a:lumMod val="95000"/>
                                  </a:schemeClr>
                                </a:solidFill>
                                <a:latin typeface="Cambria Math" panose="02040503050406030204" pitchFamily="18" charset="0"/>
                                <a:ea typeface="Cambria Math" panose="02040503050406030204" pitchFamily="18" charset="0"/>
                              </a:rPr>
                              <m:t>𝜃</m:t>
                            </m:r>
                          </m:sub>
                        </m:sSub>
                        <m:r>
                          <a:rPr lang="it-IT" sz="6200" i="1">
                            <a:solidFill>
                              <a:schemeClr val="bg1">
                                <a:lumMod val="95000"/>
                              </a:schemeClr>
                            </a:solidFill>
                            <a:latin typeface="Cambria Math" panose="02040503050406030204" pitchFamily="18" charset="0"/>
                            <a:ea typeface="Cambria Math" panose="02040503050406030204" pitchFamily="18" charset="0"/>
                          </a:rPr>
                          <m:t>(</m:t>
                        </m:r>
                        <m:r>
                          <a:rPr lang="it-IT" sz="6200" i="1">
                            <a:solidFill>
                              <a:schemeClr val="bg1">
                                <a:lumMod val="95000"/>
                              </a:schemeClr>
                            </a:solidFill>
                            <a:latin typeface="Cambria Math" panose="02040503050406030204" pitchFamily="18" charset="0"/>
                            <a:ea typeface="Cambria Math" panose="02040503050406030204" pitchFamily="18" charset="0"/>
                          </a:rPr>
                          <m:t>𝜏</m:t>
                        </m:r>
                        <m:r>
                          <a:rPr lang="it-IT" sz="6200" i="1">
                            <a:solidFill>
                              <a:schemeClr val="bg1">
                                <a:lumMod val="95000"/>
                              </a:schemeClr>
                            </a:solidFill>
                            <a:latin typeface="Cambria Math" panose="02040503050406030204" pitchFamily="18" charset="0"/>
                            <a:ea typeface="Cambria Math" panose="02040503050406030204" pitchFamily="18" charset="0"/>
                          </a:rPr>
                          <m:t>)</m:t>
                        </m:r>
                      </m:sub>
                    </m:sSub>
                    <m:d>
                      <m:dPr>
                        <m:begChr m:val="["/>
                        <m:endChr m:val="]"/>
                        <m:ctrlPr>
                          <a:rPr lang="it-IT" sz="6200" b="0" i="1" smtClean="0">
                            <a:solidFill>
                              <a:schemeClr val="bg1">
                                <a:lumMod val="95000"/>
                              </a:schemeClr>
                            </a:solidFill>
                            <a:latin typeface="Cambria Math" panose="02040503050406030204" pitchFamily="18" charset="0"/>
                            <a:ea typeface="Cambria Math" panose="02040503050406030204" pitchFamily="18" charset="0"/>
                          </a:rPr>
                        </m:ctrlPr>
                      </m:dPr>
                      <m:e>
                        <m:nary>
                          <m:naryPr>
                            <m:chr m:val="∑"/>
                            <m:supHide m:val="on"/>
                            <m:ctrlPr>
                              <a:rPr lang="it-IT" sz="6200" b="0" i="1" smtClean="0">
                                <a:solidFill>
                                  <a:schemeClr val="bg1">
                                    <a:lumMod val="95000"/>
                                  </a:schemeClr>
                                </a:solidFill>
                                <a:latin typeface="Cambria Math" panose="02040503050406030204" pitchFamily="18" charset="0"/>
                                <a:ea typeface="Cambria Math" panose="02040503050406030204" pitchFamily="18" charset="0"/>
                              </a:rPr>
                            </m:ctrlPr>
                          </m:naryPr>
                          <m:sub>
                            <m:r>
                              <m:rPr>
                                <m:brk m:alnAt="7"/>
                              </m:rPr>
                              <a:rPr lang="it-IT" sz="6200" b="0" i="1" smtClean="0">
                                <a:solidFill>
                                  <a:schemeClr val="bg1">
                                    <a:lumMod val="95000"/>
                                  </a:schemeClr>
                                </a:solidFill>
                                <a:latin typeface="Cambria Math" panose="02040503050406030204" pitchFamily="18" charset="0"/>
                                <a:ea typeface="Cambria Math" panose="02040503050406030204" pitchFamily="18" charset="0"/>
                              </a:rPr>
                              <m:t>𝑡</m:t>
                            </m:r>
                          </m:sub>
                          <m:sup/>
                          <m:e>
                            <m:r>
                              <a:rPr lang="it-IT" sz="6200" b="0" i="1" smtClean="0">
                                <a:solidFill>
                                  <a:schemeClr val="bg1">
                                    <a:lumMod val="95000"/>
                                  </a:schemeClr>
                                </a:solidFill>
                                <a:latin typeface="Cambria Math" panose="02040503050406030204" pitchFamily="18" charset="0"/>
                                <a:ea typeface="Cambria Math" panose="02040503050406030204" pitchFamily="18" charset="0"/>
                              </a:rPr>
                              <m:t>𝑟</m:t>
                            </m:r>
                            <m:d>
                              <m:dPr>
                                <m:ctrlPr>
                                  <a:rPr lang="it-IT" sz="6200" b="0" i="1" smtClean="0">
                                    <a:solidFill>
                                      <a:schemeClr val="bg1">
                                        <a:lumMod val="95000"/>
                                      </a:schemeClr>
                                    </a:solidFill>
                                    <a:latin typeface="Cambria Math" panose="02040503050406030204" pitchFamily="18" charset="0"/>
                                    <a:ea typeface="Cambria Math" panose="02040503050406030204" pitchFamily="18" charset="0"/>
                                  </a:rPr>
                                </m:ctrlPr>
                              </m:dPr>
                              <m:e>
                                <m:sSub>
                                  <m:sSubPr>
                                    <m:ctrlPr>
                                      <a:rPr lang="it-IT" sz="6200" b="0" i="1" smtClean="0">
                                        <a:solidFill>
                                          <a:schemeClr val="bg1">
                                            <a:lumMod val="95000"/>
                                          </a:schemeClr>
                                        </a:solidFill>
                                        <a:latin typeface="Cambria Math" panose="02040503050406030204" pitchFamily="18" charset="0"/>
                                        <a:ea typeface="Cambria Math" panose="02040503050406030204" pitchFamily="18" charset="0"/>
                                      </a:rPr>
                                    </m:ctrlPr>
                                  </m:sSubPr>
                                  <m:e>
                                    <m:r>
                                      <a:rPr lang="it-IT" sz="6200" b="0" i="1" smtClean="0">
                                        <a:solidFill>
                                          <a:schemeClr val="bg1">
                                            <a:lumMod val="95000"/>
                                          </a:schemeClr>
                                        </a:solidFill>
                                        <a:latin typeface="Cambria Math" panose="02040503050406030204" pitchFamily="18" charset="0"/>
                                        <a:ea typeface="Cambria Math" panose="02040503050406030204" pitchFamily="18" charset="0"/>
                                      </a:rPr>
                                      <m:t>𝑠</m:t>
                                    </m:r>
                                  </m:e>
                                  <m:sub>
                                    <m:r>
                                      <a:rPr lang="it-IT" sz="6200" b="0" i="1" smtClean="0">
                                        <a:solidFill>
                                          <a:schemeClr val="bg1">
                                            <a:lumMod val="95000"/>
                                          </a:schemeClr>
                                        </a:solidFill>
                                        <a:latin typeface="Cambria Math" panose="02040503050406030204" pitchFamily="18" charset="0"/>
                                        <a:ea typeface="Cambria Math" panose="02040503050406030204" pitchFamily="18" charset="0"/>
                                      </a:rPr>
                                      <m:t>𝑡</m:t>
                                    </m:r>
                                  </m:sub>
                                </m:sSub>
                                <m:r>
                                  <a:rPr lang="it-IT" sz="6200" b="0" i="1" smtClean="0">
                                    <a:solidFill>
                                      <a:schemeClr val="bg1">
                                        <a:lumMod val="95000"/>
                                      </a:schemeClr>
                                    </a:solidFill>
                                    <a:latin typeface="Cambria Math" panose="02040503050406030204" pitchFamily="18" charset="0"/>
                                    <a:ea typeface="Cambria Math" panose="02040503050406030204" pitchFamily="18" charset="0"/>
                                  </a:rPr>
                                  <m:t>,</m:t>
                                </m:r>
                                <m:sSub>
                                  <m:sSubPr>
                                    <m:ctrlPr>
                                      <a:rPr lang="it-IT" sz="6200" b="0" i="1" smtClean="0">
                                        <a:solidFill>
                                          <a:schemeClr val="bg1">
                                            <a:lumMod val="95000"/>
                                          </a:schemeClr>
                                        </a:solidFill>
                                        <a:latin typeface="Cambria Math" panose="02040503050406030204" pitchFamily="18" charset="0"/>
                                        <a:ea typeface="Cambria Math" panose="02040503050406030204" pitchFamily="18" charset="0"/>
                                      </a:rPr>
                                    </m:ctrlPr>
                                  </m:sSubPr>
                                  <m:e>
                                    <m:r>
                                      <a:rPr lang="it-IT" sz="6200" b="0" i="1" smtClean="0">
                                        <a:solidFill>
                                          <a:schemeClr val="bg1">
                                            <a:lumMod val="95000"/>
                                          </a:schemeClr>
                                        </a:solidFill>
                                        <a:latin typeface="Cambria Math" panose="02040503050406030204" pitchFamily="18" charset="0"/>
                                        <a:ea typeface="Cambria Math" panose="02040503050406030204" pitchFamily="18" charset="0"/>
                                      </a:rPr>
                                      <m:t>𝑎</m:t>
                                    </m:r>
                                  </m:e>
                                  <m:sub>
                                    <m:r>
                                      <a:rPr lang="it-IT" sz="6200" b="0" i="1" smtClean="0">
                                        <a:solidFill>
                                          <a:schemeClr val="bg1">
                                            <a:lumMod val="95000"/>
                                          </a:schemeClr>
                                        </a:solidFill>
                                        <a:latin typeface="Cambria Math" panose="02040503050406030204" pitchFamily="18" charset="0"/>
                                        <a:ea typeface="Cambria Math" panose="02040503050406030204" pitchFamily="18" charset="0"/>
                                      </a:rPr>
                                      <m:t>𝑡</m:t>
                                    </m:r>
                                  </m:sub>
                                </m:sSub>
                              </m:e>
                            </m:d>
                          </m:e>
                        </m:nary>
                      </m:e>
                    </m:d>
                  </m:oMath>
                </a14:m>
                <a:endParaRPr lang="it-IT" sz="6200" b="0" i="1" dirty="0">
                  <a:solidFill>
                    <a:schemeClr val="bg1">
                      <a:lumMod val="95000"/>
                    </a:schemeClr>
                  </a:solidFill>
                  <a:latin typeface="Cambria Math" panose="02040503050406030204" pitchFamily="18" charset="0"/>
                  <a:ea typeface="Cambria Math" panose="02040503050406030204" pitchFamily="18" charset="0"/>
                </a:endParaRPr>
              </a:p>
              <a:p>
                <a:pPr algn="ctr"/>
                <a:endParaRPr lang="it-IT" sz="6200" b="0" i="1" dirty="0">
                  <a:solidFill>
                    <a:schemeClr val="bg1">
                      <a:lumMod val="95000"/>
                    </a:schemeClr>
                  </a:solidFill>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sz="6200" i="1" smtClean="0">
                              <a:solidFill>
                                <a:schemeClr val="bg1">
                                  <a:lumMod val="95000"/>
                                </a:schemeClr>
                              </a:solidFill>
                              <a:latin typeface="Cambria Math" panose="02040503050406030204" pitchFamily="18" charset="0"/>
                            </a:rPr>
                          </m:ctrlPr>
                        </m:sSubPr>
                        <m:e>
                          <m:r>
                            <a:rPr lang="it-IT" sz="6200" b="0" i="1" smtClean="0">
                              <a:solidFill>
                                <a:schemeClr val="bg1">
                                  <a:lumMod val="95000"/>
                                </a:schemeClr>
                              </a:solidFill>
                              <a:latin typeface="Cambria Math" panose="02040503050406030204" pitchFamily="18" charset="0"/>
                            </a:rPr>
                            <m:t>𝑝</m:t>
                          </m:r>
                        </m:e>
                        <m:sub>
                          <m:r>
                            <a:rPr lang="en-US" sz="6200" i="1" smtClean="0">
                              <a:solidFill>
                                <a:schemeClr val="bg1">
                                  <a:lumMod val="95000"/>
                                </a:schemeClr>
                              </a:solidFill>
                              <a:latin typeface="Cambria Math" panose="02040503050406030204" pitchFamily="18" charset="0"/>
                              <a:ea typeface="Cambria Math" panose="02040503050406030204" pitchFamily="18" charset="0"/>
                            </a:rPr>
                            <m:t>𝜃</m:t>
                          </m:r>
                        </m:sub>
                      </m:sSub>
                      <m:d>
                        <m:dPr>
                          <m:ctrlPr>
                            <a:rPr lang="it-IT" sz="6200" b="0" i="1" smtClean="0">
                              <a:solidFill>
                                <a:schemeClr val="bg1">
                                  <a:lumMod val="95000"/>
                                </a:schemeClr>
                              </a:solidFill>
                              <a:latin typeface="Cambria Math" panose="02040503050406030204" pitchFamily="18" charset="0"/>
                            </a:rPr>
                          </m:ctrlPr>
                        </m:dPr>
                        <m:e>
                          <m:r>
                            <a:rPr lang="it-IT" sz="6200" b="0" i="1" smtClean="0">
                              <a:solidFill>
                                <a:schemeClr val="bg1">
                                  <a:lumMod val="95000"/>
                                </a:schemeClr>
                              </a:solidFill>
                              <a:latin typeface="Cambria Math" panose="02040503050406030204" pitchFamily="18" charset="0"/>
                              <a:ea typeface="Cambria Math" panose="02040503050406030204" pitchFamily="18" charset="0"/>
                            </a:rPr>
                            <m:t>𝜏</m:t>
                          </m:r>
                        </m:e>
                      </m:d>
                      <m:r>
                        <a:rPr lang="it-IT" sz="6200" b="0" i="1" smtClean="0">
                          <a:solidFill>
                            <a:schemeClr val="bg1">
                              <a:lumMod val="95000"/>
                            </a:schemeClr>
                          </a:solidFill>
                          <a:latin typeface="Cambria Math" panose="02040503050406030204" pitchFamily="18" charset="0"/>
                        </a:rPr>
                        <m:t>=</m:t>
                      </m:r>
                      <m:sSub>
                        <m:sSubPr>
                          <m:ctrlPr>
                            <a:rPr lang="it-IT" sz="6200" b="0" i="1" smtClean="0">
                              <a:solidFill>
                                <a:schemeClr val="bg1">
                                  <a:lumMod val="95000"/>
                                </a:schemeClr>
                              </a:solidFill>
                              <a:latin typeface="Cambria Math" panose="02040503050406030204" pitchFamily="18" charset="0"/>
                            </a:rPr>
                          </m:ctrlPr>
                        </m:sSubPr>
                        <m:e>
                          <m:r>
                            <a:rPr lang="it-IT" sz="6200" b="0" i="1" smtClean="0">
                              <a:solidFill>
                                <a:schemeClr val="bg1">
                                  <a:lumMod val="95000"/>
                                </a:schemeClr>
                              </a:solidFill>
                              <a:latin typeface="Cambria Math" panose="02040503050406030204" pitchFamily="18" charset="0"/>
                            </a:rPr>
                            <m:t>𝑝</m:t>
                          </m:r>
                        </m:e>
                        <m:sub>
                          <m:r>
                            <a:rPr lang="it-IT" sz="6200" b="0" i="1" smtClean="0">
                              <a:solidFill>
                                <a:schemeClr val="bg1">
                                  <a:lumMod val="95000"/>
                                </a:schemeClr>
                              </a:solidFill>
                              <a:latin typeface="Cambria Math" panose="02040503050406030204" pitchFamily="18" charset="0"/>
                              <a:ea typeface="Cambria Math" panose="02040503050406030204" pitchFamily="18" charset="0"/>
                            </a:rPr>
                            <m:t>𝜃</m:t>
                          </m:r>
                        </m:sub>
                      </m:sSub>
                      <m:r>
                        <a:rPr lang="it-IT" sz="6200" b="0" i="1" smtClean="0">
                          <a:solidFill>
                            <a:schemeClr val="bg1">
                              <a:lumMod val="95000"/>
                            </a:schemeClr>
                          </a:solidFill>
                          <a:latin typeface="Cambria Math" panose="02040503050406030204" pitchFamily="18" charset="0"/>
                        </a:rPr>
                        <m:t>(</m:t>
                      </m:r>
                      <m:sSub>
                        <m:sSubPr>
                          <m:ctrlPr>
                            <a:rPr lang="it-IT" sz="6200" b="0" i="1" smtClean="0">
                              <a:solidFill>
                                <a:schemeClr val="bg1">
                                  <a:lumMod val="95000"/>
                                </a:schemeClr>
                              </a:solidFill>
                              <a:latin typeface="Cambria Math" panose="02040503050406030204" pitchFamily="18" charset="0"/>
                            </a:rPr>
                          </m:ctrlPr>
                        </m:sSubPr>
                        <m:e>
                          <m:r>
                            <a:rPr lang="it-IT" sz="6200" b="0" i="1" smtClean="0">
                              <a:solidFill>
                                <a:schemeClr val="bg1">
                                  <a:lumMod val="95000"/>
                                </a:schemeClr>
                              </a:solidFill>
                              <a:latin typeface="Cambria Math" panose="02040503050406030204" pitchFamily="18" charset="0"/>
                            </a:rPr>
                            <m:t>𝑠</m:t>
                          </m:r>
                        </m:e>
                        <m:sub>
                          <m:r>
                            <a:rPr lang="it-IT" sz="6200" b="0" i="1" smtClean="0">
                              <a:solidFill>
                                <a:schemeClr val="bg1">
                                  <a:lumMod val="95000"/>
                                </a:schemeClr>
                              </a:solidFill>
                              <a:latin typeface="Cambria Math" panose="02040503050406030204" pitchFamily="18" charset="0"/>
                            </a:rPr>
                            <m:t>1</m:t>
                          </m:r>
                        </m:sub>
                      </m:sSub>
                      <m:r>
                        <a:rPr lang="it-IT" sz="6200" b="0" i="1" smtClean="0">
                          <a:solidFill>
                            <a:schemeClr val="bg1">
                              <a:lumMod val="95000"/>
                            </a:schemeClr>
                          </a:solidFill>
                          <a:latin typeface="Cambria Math" panose="02040503050406030204" pitchFamily="18" charset="0"/>
                        </a:rPr>
                        <m:t>,</m:t>
                      </m:r>
                      <m:sSub>
                        <m:sSubPr>
                          <m:ctrlPr>
                            <a:rPr lang="it-IT" sz="6200" b="0" i="1" smtClean="0">
                              <a:solidFill>
                                <a:schemeClr val="bg1">
                                  <a:lumMod val="95000"/>
                                </a:schemeClr>
                              </a:solidFill>
                              <a:latin typeface="Cambria Math" panose="02040503050406030204" pitchFamily="18" charset="0"/>
                            </a:rPr>
                          </m:ctrlPr>
                        </m:sSubPr>
                        <m:e>
                          <m:r>
                            <a:rPr lang="it-IT" sz="6200" b="0" i="1" smtClean="0">
                              <a:solidFill>
                                <a:schemeClr val="bg1">
                                  <a:lumMod val="95000"/>
                                </a:schemeClr>
                              </a:solidFill>
                              <a:latin typeface="Cambria Math" panose="02040503050406030204" pitchFamily="18" charset="0"/>
                            </a:rPr>
                            <m:t>𝑎</m:t>
                          </m:r>
                        </m:e>
                        <m:sub>
                          <m:r>
                            <a:rPr lang="it-IT" sz="6200" b="0" i="1" smtClean="0">
                              <a:solidFill>
                                <a:schemeClr val="bg1">
                                  <a:lumMod val="95000"/>
                                </a:schemeClr>
                              </a:solidFill>
                              <a:latin typeface="Cambria Math" panose="02040503050406030204" pitchFamily="18" charset="0"/>
                            </a:rPr>
                            <m:t>1</m:t>
                          </m:r>
                        </m:sub>
                      </m:sSub>
                      <m:r>
                        <a:rPr lang="it-IT" sz="6200" b="0" i="1" smtClean="0">
                          <a:solidFill>
                            <a:schemeClr val="bg1">
                              <a:lumMod val="95000"/>
                            </a:schemeClr>
                          </a:solidFill>
                          <a:latin typeface="Cambria Math" panose="02040503050406030204" pitchFamily="18" charset="0"/>
                        </a:rPr>
                        <m:t>, …, </m:t>
                      </m:r>
                      <m:sSub>
                        <m:sSubPr>
                          <m:ctrlPr>
                            <a:rPr lang="it-IT" sz="6200" b="0" i="1" smtClean="0">
                              <a:solidFill>
                                <a:schemeClr val="bg1">
                                  <a:lumMod val="95000"/>
                                </a:schemeClr>
                              </a:solidFill>
                              <a:latin typeface="Cambria Math" panose="02040503050406030204" pitchFamily="18" charset="0"/>
                            </a:rPr>
                          </m:ctrlPr>
                        </m:sSubPr>
                        <m:e>
                          <m:r>
                            <a:rPr lang="it-IT" sz="6200" b="0" i="1" smtClean="0">
                              <a:solidFill>
                                <a:schemeClr val="bg1">
                                  <a:lumMod val="95000"/>
                                </a:schemeClr>
                              </a:solidFill>
                              <a:latin typeface="Cambria Math" panose="02040503050406030204" pitchFamily="18" charset="0"/>
                            </a:rPr>
                            <m:t>𝑠</m:t>
                          </m:r>
                        </m:e>
                        <m:sub>
                          <m:r>
                            <a:rPr lang="it-IT" sz="6200" b="0" i="1" smtClean="0">
                              <a:solidFill>
                                <a:schemeClr val="bg1">
                                  <a:lumMod val="95000"/>
                                </a:schemeClr>
                              </a:solidFill>
                              <a:latin typeface="Cambria Math" panose="02040503050406030204" pitchFamily="18" charset="0"/>
                            </a:rPr>
                            <m:t>𝑇</m:t>
                          </m:r>
                        </m:sub>
                      </m:sSub>
                      <m:r>
                        <a:rPr lang="it-IT" sz="6200" b="0" i="1" smtClean="0">
                          <a:solidFill>
                            <a:schemeClr val="bg1">
                              <a:lumMod val="95000"/>
                            </a:schemeClr>
                          </a:solidFill>
                          <a:latin typeface="Cambria Math" panose="02040503050406030204" pitchFamily="18" charset="0"/>
                        </a:rPr>
                        <m:t>,</m:t>
                      </m:r>
                      <m:sSub>
                        <m:sSubPr>
                          <m:ctrlPr>
                            <a:rPr lang="it-IT" sz="6200" b="0" i="1" smtClean="0">
                              <a:solidFill>
                                <a:schemeClr val="bg1">
                                  <a:lumMod val="95000"/>
                                </a:schemeClr>
                              </a:solidFill>
                              <a:latin typeface="Cambria Math" panose="02040503050406030204" pitchFamily="18" charset="0"/>
                            </a:rPr>
                          </m:ctrlPr>
                        </m:sSubPr>
                        <m:e>
                          <m:r>
                            <a:rPr lang="it-IT" sz="6200" b="0" i="1" smtClean="0">
                              <a:solidFill>
                                <a:schemeClr val="bg1">
                                  <a:lumMod val="95000"/>
                                </a:schemeClr>
                              </a:solidFill>
                              <a:latin typeface="Cambria Math" panose="02040503050406030204" pitchFamily="18" charset="0"/>
                            </a:rPr>
                            <m:t>𝑎</m:t>
                          </m:r>
                        </m:e>
                        <m:sub>
                          <m:r>
                            <a:rPr lang="it-IT" sz="6200" b="0" i="1" smtClean="0">
                              <a:solidFill>
                                <a:schemeClr val="bg1">
                                  <a:lumMod val="95000"/>
                                </a:schemeClr>
                              </a:solidFill>
                              <a:latin typeface="Cambria Math" panose="02040503050406030204" pitchFamily="18" charset="0"/>
                            </a:rPr>
                            <m:t>𝑇</m:t>
                          </m:r>
                        </m:sub>
                      </m:sSub>
                      <m:r>
                        <a:rPr lang="it-IT" sz="6200" b="0" i="1" smtClean="0">
                          <a:solidFill>
                            <a:schemeClr val="bg1">
                              <a:lumMod val="95000"/>
                            </a:schemeClr>
                          </a:solidFill>
                          <a:latin typeface="Cambria Math" panose="02040503050406030204" pitchFamily="18" charset="0"/>
                        </a:rPr>
                        <m:t>)</m:t>
                      </m:r>
                    </m:oMath>
                  </m:oMathPara>
                </a14:m>
                <a:endParaRPr lang="en-US" sz="6200" dirty="0">
                  <a:solidFill>
                    <a:schemeClr val="bg1">
                      <a:lumMod val="95000"/>
                    </a:schemeClr>
                  </a:solidFill>
                  <a:latin typeface="Arial" panose="020B0604020202020204" pitchFamily="34" charset="0"/>
                </a:endParaRPr>
              </a:p>
              <a:p>
                <a:endParaRPr lang="it-IT" sz="4800" dirty="0">
                  <a:solidFill>
                    <a:schemeClr val="bg1">
                      <a:lumMod val="95000"/>
                    </a:schemeClr>
                  </a:solidFill>
                </a:endParaRPr>
              </a:p>
              <a:p>
                <a:pPr>
                  <a:lnSpc>
                    <a:spcPct val="90000"/>
                  </a:lnSpc>
                  <a:spcBef>
                    <a:spcPct val="0"/>
                  </a:spcBef>
                  <a:spcAft>
                    <a:spcPts val="600"/>
                  </a:spcAft>
                </a:pPr>
                <a:endParaRPr lang="en-US" sz="7200" b="1" spc="50" dirty="0">
                  <a:ln w="28575" cmpd="sng">
                    <a:solidFill>
                      <a:schemeClr val="accent3">
                        <a:lumMod val="75000"/>
                      </a:schemeClr>
                    </a:solidFill>
                    <a:prstDash val="solid"/>
                  </a:ln>
                  <a:solidFill>
                    <a:schemeClr val="bg1"/>
                  </a:solidFill>
                  <a:effectLst>
                    <a:glow rad="38100">
                      <a:schemeClr val="accent1">
                        <a:alpha val="40000"/>
                      </a:schemeClr>
                    </a:glow>
                  </a:effectLst>
                  <a:latin typeface="Garamond" panose="02020404030301010803" pitchFamily="18" charset="0"/>
                </a:endParaRPr>
              </a:p>
            </p:txBody>
          </p:sp>
        </mc:Choice>
        <mc:Fallback>
          <p:sp>
            <p:nvSpPr>
              <p:cNvPr id="4" name="Rettangolo 3">
                <a:extLst>
                  <a:ext uri="{FF2B5EF4-FFF2-40B4-BE49-F238E27FC236}">
                    <a16:creationId xmlns:a16="http://schemas.microsoft.com/office/drawing/2014/main" id="{27AD192D-BA37-4FD3-984A-33CB41E199B4}"/>
                  </a:ext>
                </a:extLst>
              </p:cNvPr>
              <p:cNvSpPr>
                <a:spLocks noRot="1" noChangeAspect="1" noMove="1" noResize="1" noEditPoints="1" noAdjustHandles="1" noChangeArrowheads="1" noChangeShapeType="1" noTextEdit="1"/>
              </p:cNvSpPr>
              <p:nvPr/>
            </p:nvSpPr>
            <p:spPr>
              <a:xfrm>
                <a:off x="401743" y="56010"/>
                <a:ext cx="5235773" cy="5887590"/>
              </a:xfrm>
              <a:prstGeom prst="rect">
                <a:avLst/>
              </a:prstGeom>
              <a:blipFill>
                <a:blip r:embed="rId3"/>
                <a:stretch>
                  <a:fillRect l="-3143"/>
                </a:stretch>
              </a:blipFill>
            </p:spPr>
            <p:txBody>
              <a:bodyPr/>
              <a:lstStyle/>
              <a:p>
                <a:r>
                  <a:rPr lang="it-IT">
                    <a:noFill/>
                  </a:rPr>
                  <a:t> </a:t>
                </a:r>
              </a:p>
            </p:txBody>
          </p:sp>
        </mc:Fallback>
      </mc:AlternateContent>
      <p:sp>
        <p:nvSpPr>
          <p:cNvPr id="3" name="Rettangolo 2">
            <a:extLst>
              <a:ext uri="{FF2B5EF4-FFF2-40B4-BE49-F238E27FC236}">
                <a16:creationId xmlns:a16="http://schemas.microsoft.com/office/drawing/2014/main" id="{445C6597-7105-443E-840F-754E2A192B7F}"/>
              </a:ext>
            </a:extLst>
          </p:cNvPr>
          <p:cNvSpPr/>
          <p:nvPr/>
        </p:nvSpPr>
        <p:spPr>
          <a:xfrm>
            <a:off x="6584737" y="1319126"/>
            <a:ext cx="5110701" cy="3592488"/>
          </a:xfrm>
          <a:prstGeom prst="rect">
            <a:avLst/>
          </a:prstGeom>
        </p:spPr>
        <p:txBody>
          <a:bodyPr vert="horz" lIns="91440" tIns="45720" rIns="91440" bIns="45720" rtlCol="0" anchor="b">
            <a:normAutofit/>
          </a:bodyPr>
          <a:lstStyle/>
          <a:p>
            <a:pPr>
              <a:lnSpc>
                <a:spcPct val="90000"/>
              </a:lnSpc>
              <a:spcBef>
                <a:spcPct val="0"/>
              </a:spcBef>
              <a:spcAft>
                <a:spcPts val="600"/>
              </a:spcAft>
            </a:pPr>
            <a:endParaRPr lang="en-US" sz="7200" b="1" spc="50" dirty="0">
              <a:ln w="28575" cmpd="sng">
                <a:solidFill>
                  <a:schemeClr val="accent3">
                    <a:lumMod val="75000"/>
                  </a:schemeClr>
                </a:solidFill>
                <a:prstDash val="solid"/>
              </a:ln>
              <a:solidFill>
                <a:schemeClr val="bg1"/>
              </a:solidFill>
              <a:effectLst>
                <a:glow rad="38100">
                  <a:schemeClr val="accent1">
                    <a:alpha val="40000"/>
                  </a:schemeClr>
                </a:glow>
              </a:effectLst>
              <a:latin typeface="Garamond" panose="02020404030301010803" pitchFamily="18" charset="0"/>
            </a:endParaRPr>
          </a:p>
          <a:p>
            <a:pPr>
              <a:lnSpc>
                <a:spcPct val="90000"/>
              </a:lnSpc>
              <a:spcBef>
                <a:spcPct val="0"/>
              </a:spcBef>
              <a:spcAft>
                <a:spcPts val="600"/>
              </a:spcAft>
            </a:pPr>
            <a:endParaRPr lang="en-US" sz="7200" b="1" spc="50" dirty="0">
              <a:ln w="28575" cmpd="sng">
                <a:solidFill>
                  <a:schemeClr val="accent3">
                    <a:lumMod val="75000"/>
                  </a:schemeClr>
                </a:solidFill>
                <a:prstDash val="solid"/>
              </a:ln>
              <a:solidFill>
                <a:schemeClr val="bg1"/>
              </a:solidFill>
              <a:effectLst>
                <a:glow rad="38100">
                  <a:schemeClr val="accent1">
                    <a:alpha val="40000"/>
                  </a:schemeClr>
                </a:glow>
              </a:effectLst>
              <a:latin typeface="Garamond" panose="02020404030301010803" pitchFamily="18" charset="0"/>
            </a:endParaRPr>
          </a:p>
        </p:txBody>
      </p:sp>
      <p:sp>
        <p:nvSpPr>
          <p:cNvPr id="5" name="Rettangolo 4">
            <a:extLst>
              <a:ext uri="{FF2B5EF4-FFF2-40B4-BE49-F238E27FC236}">
                <a16:creationId xmlns:a16="http://schemas.microsoft.com/office/drawing/2014/main" id="{153AB6FF-EB5C-4DCF-AE78-945FE6B1D54F}"/>
              </a:ext>
            </a:extLst>
          </p:cNvPr>
          <p:cNvSpPr/>
          <p:nvPr/>
        </p:nvSpPr>
        <p:spPr>
          <a:xfrm>
            <a:off x="614090" y="503384"/>
            <a:ext cx="12191999" cy="1587583"/>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5400" b="1" spc="50" dirty="0">
                <a:ln w="28575" cmpd="sng">
                  <a:solidFill>
                    <a:schemeClr val="accent3">
                      <a:lumMod val="75000"/>
                    </a:schemeClr>
                  </a:solidFill>
                  <a:prstDash val="solid"/>
                </a:ln>
                <a:solidFill>
                  <a:schemeClr val="bg1"/>
                </a:solidFill>
                <a:effectLst>
                  <a:glow rad="38100">
                    <a:schemeClr val="accent1">
                      <a:alpha val="40000"/>
                    </a:schemeClr>
                  </a:glow>
                </a:effectLst>
                <a:latin typeface="Garamond" panose="02020404030301010803" pitchFamily="18" charset="0"/>
              </a:rPr>
              <a:t> </a:t>
            </a:r>
            <a:r>
              <a:rPr lang="en-US" sz="6600" b="1" spc="50" dirty="0">
                <a:ln w="28575" cmpd="sng">
                  <a:solidFill>
                    <a:schemeClr val="bg1">
                      <a:lumMod val="75000"/>
                    </a:schemeClr>
                  </a:solidFill>
                  <a:prstDash val="solid"/>
                </a:ln>
                <a:solidFill>
                  <a:schemeClr val="accent1"/>
                </a:solidFill>
                <a:effectLst>
                  <a:glow rad="38100">
                    <a:schemeClr val="accent1">
                      <a:alpha val="40000"/>
                    </a:schemeClr>
                  </a:glow>
                </a:effectLst>
                <a:latin typeface="Garamond" panose="02020404030301010803" pitchFamily="18" charset="0"/>
              </a:rPr>
              <a:t>Model-free   </a:t>
            </a:r>
            <a:r>
              <a:rPr lang="en-US" sz="6000" b="1" spc="50" dirty="0">
                <a:ln w="19050" cmpd="sng">
                  <a:solidFill>
                    <a:schemeClr val="bg1">
                      <a:lumMod val="65000"/>
                    </a:schemeClr>
                  </a:solidFill>
                  <a:prstDash val="solid"/>
                </a:ln>
                <a:solidFill>
                  <a:schemeClr val="bg1"/>
                </a:solidFill>
                <a:effectLst>
                  <a:glow rad="38100">
                    <a:schemeClr val="accent1">
                      <a:alpha val="40000"/>
                    </a:schemeClr>
                  </a:glow>
                </a:effectLst>
                <a:latin typeface="Garamond" panose="02020404030301010803" pitchFamily="18" charset="0"/>
              </a:rPr>
              <a:t>v</a:t>
            </a:r>
            <a:r>
              <a:rPr lang="en-US" sz="6600" b="1" spc="50" dirty="0">
                <a:ln w="19050" cmpd="sng">
                  <a:solidFill>
                    <a:schemeClr val="bg1">
                      <a:lumMod val="65000"/>
                    </a:schemeClr>
                  </a:solidFill>
                  <a:prstDash val="solid"/>
                </a:ln>
                <a:solidFill>
                  <a:schemeClr val="bg1"/>
                </a:solidFill>
                <a:effectLst>
                  <a:glow rad="38100">
                    <a:schemeClr val="accent1">
                      <a:alpha val="40000"/>
                    </a:schemeClr>
                  </a:glow>
                </a:effectLst>
                <a:latin typeface="Garamond" panose="02020404030301010803" pitchFamily="18" charset="0"/>
              </a:rPr>
              <a:t>s</a:t>
            </a:r>
            <a:r>
              <a:rPr lang="en-US" sz="6000" b="1" spc="50" dirty="0">
                <a:ln w="28575" cmpd="sng">
                  <a:solidFill>
                    <a:schemeClr val="accent3">
                      <a:lumMod val="75000"/>
                    </a:schemeClr>
                  </a:solidFill>
                  <a:prstDash val="solid"/>
                </a:ln>
                <a:solidFill>
                  <a:schemeClr val="bg1"/>
                </a:solidFill>
                <a:effectLst>
                  <a:glow rad="38100">
                    <a:schemeClr val="accent1">
                      <a:alpha val="40000"/>
                    </a:schemeClr>
                  </a:glow>
                </a:effectLst>
                <a:latin typeface="Garamond" panose="02020404030301010803" pitchFamily="18" charset="0"/>
              </a:rPr>
              <a:t>   </a:t>
            </a:r>
            <a:r>
              <a:rPr lang="en-US" sz="6600" b="1" spc="50" dirty="0">
                <a:ln w="28575" cmpd="sng">
                  <a:solidFill>
                    <a:schemeClr val="bg1">
                      <a:lumMod val="85000"/>
                    </a:schemeClr>
                  </a:solidFill>
                  <a:prstDash val="solid"/>
                </a:ln>
                <a:solidFill>
                  <a:srgbClr val="FF0000"/>
                </a:solidFill>
                <a:effectLst>
                  <a:glow rad="38100">
                    <a:schemeClr val="accent1">
                      <a:alpha val="40000"/>
                    </a:schemeClr>
                  </a:glow>
                </a:effectLst>
                <a:latin typeface="Garamond" panose="02020404030301010803" pitchFamily="18" charset="0"/>
              </a:rPr>
              <a:t>Model-based</a:t>
            </a:r>
            <a:endParaRPr lang="en-US" sz="4400" b="1" spc="50" dirty="0">
              <a:ln w="28575" cmpd="sng">
                <a:solidFill>
                  <a:schemeClr val="bg1">
                    <a:lumMod val="85000"/>
                  </a:schemeClr>
                </a:solidFill>
                <a:prstDash val="solid"/>
              </a:ln>
              <a:solidFill>
                <a:srgbClr val="FF0000"/>
              </a:solidFill>
              <a:effectLst>
                <a:glow rad="38100">
                  <a:schemeClr val="accent1">
                    <a:alpha val="40000"/>
                  </a:schemeClr>
                </a:glow>
              </a:effectLst>
              <a:latin typeface="Garamond" panose="02020404030301010803" pitchFamily="18" charset="0"/>
            </a:endParaRPr>
          </a:p>
          <a:p>
            <a:pPr>
              <a:lnSpc>
                <a:spcPct val="90000"/>
              </a:lnSpc>
              <a:spcBef>
                <a:spcPct val="0"/>
              </a:spcBef>
              <a:spcAft>
                <a:spcPts val="600"/>
              </a:spcAft>
            </a:pPr>
            <a:endParaRPr lang="en-US" sz="6600" b="1" spc="50" dirty="0">
              <a:ln w="28575" cmpd="sng">
                <a:solidFill>
                  <a:schemeClr val="accent3">
                    <a:lumMod val="75000"/>
                  </a:schemeClr>
                </a:solidFill>
                <a:prstDash val="solid"/>
              </a:ln>
              <a:solidFill>
                <a:schemeClr val="bg1"/>
              </a:solidFill>
              <a:effectLst>
                <a:glow rad="38100">
                  <a:schemeClr val="accent1">
                    <a:alpha val="40000"/>
                  </a:schemeClr>
                </a:glow>
              </a:effectLst>
              <a:latin typeface="Garamond" panose="02020404030301010803" pitchFamily="18" charset="0"/>
            </a:endParaRPr>
          </a:p>
        </p:txBody>
      </p:sp>
      <mc:AlternateContent xmlns:mc="http://schemas.openxmlformats.org/markup-compatibility/2006" xmlns:a14="http://schemas.microsoft.com/office/drawing/2010/main">
        <mc:Choice Requires="a14">
          <p:sp>
            <p:nvSpPr>
              <p:cNvPr id="13" name="Rettangolo 12">
                <a:extLst>
                  <a:ext uri="{FF2B5EF4-FFF2-40B4-BE49-F238E27FC236}">
                    <a16:creationId xmlns:a16="http://schemas.microsoft.com/office/drawing/2014/main" id="{29935729-B1E5-406C-85B8-54E006F75168}"/>
                  </a:ext>
                </a:extLst>
              </p:cNvPr>
              <p:cNvSpPr/>
              <p:nvPr/>
            </p:nvSpPr>
            <p:spPr>
              <a:xfrm>
                <a:off x="6510285" y="441793"/>
                <a:ext cx="5110701" cy="5730618"/>
              </a:xfrm>
              <a:prstGeom prst="rect">
                <a:avLst/>
              </a:prstGeom>
            </p:spPr>
            <p:txBody>
              <a:bodyPr vert="horz" lIns="91440" tIns="45720" rIns="91440" bIns="45720" rtlCol="0" anchor="b">
                <a:normAutofit fontScale="25000" lnSpcReduction="20000"/>
              </a:bodyPr>
              <a:lstStyle/>
              <a:p>
                <a:pPr marL="857250" indent="-857250">
                  <a:lnSpc>
                    <a:spcPct val="90000"/>
                  </a:lnSpc>
                  <a:spcBef>
                    <a:spcPct val="0"/>
                  </a:spcBef>
                  <a:spcAft>
                    <a:spcPts val="600"/>
                  </a:spcAft>
                  <a:buFontTx/>
                  <a:buChar char="-"/>
                </a:pPr>
                <a:r>
                  <a:rPr lang="en-US" sz="12800" dirty="0">
                    <a:solidFill>
                      <a:schemeClr val="bg1">
                        <a:lumMod val="95000"/>
                      </a:schemeClr>
                    </a:solidFill>
                  </a:rPr>
                  <a:t>Learn </a:t>
                </a:r>
                <a14:m>
                  <m:oMath xmlns:m="http://schemas.openxmlformats.org/officeDocument/2006/math">
                    <m:sSub>
                      <m:sSubPr>
                        <m:ctrlPr>
                          <a:rPr lang="it-IT" sz="12800" b="0" i="1" smtClean="0">
                            <a:solidFill>
                              <a:schemeClr val="bg1">
                                <a:lumMod val="95000"/>
                              </a:schemeClr>
                            </a:solidFill>
                            <a:latin typeface="Cambria Math" panose="02040503050406030204" pitchFamily="18" charset="0"/>
                          </a:rPr>
                        </m:ctrlPr>
                      </m:sSubPr>
                      <m:e>
                        <m:r>
                          <a:rPr lang="it-IT" sz="12800" b="0" i="1" smtClean="0">
                            <a:solidFill>
                              <a:schemeClr val="bg1">
                                <a:lumMod val="95000"/>
                              </a:schemeClr>
                            </a:solidFill>
                            <a:latin typeface="Cambria Math" panose="02040503050406030204" pitchFamily="18" charset="0"/>
                          </a:rPr>
                          <m:t>𝑓</m:t>
                        </m:r>
                      </m:e>
                      <m:sub>
                        <m:r>
                          <a:rPr lang="it-IT" sz="12800" b="0" i="1" smtClean="0">
                            <a:solidFill>
                              <a:schemeClr val="bg1">
                                <a:lumMod val="95000"/>
                              </a:schemeClr>
                            </a:solidFill>
                            <a:latin typeface="Cambria Math" panose="02040503050406030204" pitchFamily="18" charset="0"/>
                            <a:ea typeface="Cambria Math" panose="02040503050406030204" pitchFamily="18" charset="0"/>
                          </a:rPr>
                          <m:t>𝜗</m:t>
                        </m:r>
                      </m:sub>
                    </m:sSub>
                  </m:oMath>
                </a14:m>
                <a:r>
                  <a:rPr lang="en-US" sz="12800" dirty="0">
                    <a:solidFill>
                      <a:schemeClr val="bg1">
                        <a:lumMod val="95000"/>
                      </a:schemeClr>
                    </a:solidFill>
                  </a:rPr>
                  <a:t> and</a:t>
                </a:r>
                <a:r>
                  <a:rPr lang="en-US" sz="11200" b="1" i="1" dirty="0">
                    <a:ln>
                      <a:solidFill>
                        <a:schemeClr val="tx1"/>
                      </a:solidFill>
                    </a:ln>
                    <a:solidFill>
                      <a:schemeClr val="bg1"/>
                    </a:solidFill>
                  </a:rPr>
                  <a:t> </a:t>
                </a:r>
                <a14:m>
                  <m:oMath xmlns:m="http://schemas.openxmlformats.org/officeDocument/2006/math">
                    <m:sSub>
                      <m:sSubPr>
                        <m:ctrlPr>
                          <a:rPr lang="it-IT" sz="11200" i="1">
                            <a:solidFill>
                              <a:schemeClr val="bg1">
                                <a:lumMod val="95000"/>
                              </a:schemeClr>
                            </a:solidFill>
                            <a:latin typeface="Cambria Math" panose="02040503050406030204" pitchFamily="18" charset="0"/>
                          </a:rPr>
                        </m:ctrlPr>
                      </m:sSubPr>
                      <m:e>
                        <m:r>
                          <a:rPr lang="it-IT" sz="11200" i="1">
                            <a:solidFill>
                              <a:schemeClr val="bg1">
                                <a:lumMod val="95000"/>
                              </a:schemeClr>
                            </a:solidFill>
                            <a:latin typeface="Cambria Math" panose="02040503050406030204" pitchFamily="18" charset="0"/>
                          </a:rPr>
                          <m:t>𝑓</m:t>
                        </m:r>
                      </m:e>
                      <m:sub>
                        <m:r>
                          <a:rPr lang="el-GR" sz="11200" i="1">
                            <a:solidFill>
                              <a:schemeClr val="bg1">
                                <a:lumMod val="95000"/>
                              </a:schemeClr>
                            </a:solidFill>
                            <a:latin typeface="Cambria Math" panose="02040503050406030204" pitchFamily="18" charset="0"/>
                            <a:ea typeface="Cambria Math" panose="02040503050406030204" pitchFamily="18" charset="0"/>
                          </a:rPr>
                          <m:t>𝜑</m:t>
                        </m:r>
                      </m:sub>
                    </m:sSub>
                  </m:oMath>
                </a14:m>
                <a:r>
                  <a:rPr lang="en-US" sz="11200" b="1" i="1" dirty="0">
                    <a:ln>
                      <a:solidFill>
                        <a:schemeClr val="tx1"/>
                      </a:solidFill>
                    </a:ln>
                    <a:solidFill>
                      <a:schemeClr val="bg1"/>
                    </a:solidFill>
                  </a:rPr>
                  <a:t> </a:t>
                </a:r>
                <a:r>
                  <a:rPr lang="en-US" sz="11200" dirty="0">
                    <a:solidFill>
                      <a:schemeClr val="bg1">
                        <a:lumMod val="95000"/>
                      </a:schemeClr>
                    </a:solidFill>
                  </a:rPr>
                  <a:t>such that </a:t>
                </a:r>
              </a:p>
              <a:p>
                <a:pPr algn="ctr">
                  <a:lnSpc>
                    <a:spcPct val="90000"/>
                  </a:lnSpc>
                  <a:spcBef>
                    <a:spcPct val="0"/>
                  </a:spcBef>
                  <a:spcAft>
                    <a:spcPts val="600"/>
                  </a:spcAft>
                </a:pPr>
                <a14:m>
                  <m:oMath xmlns:m="http://schemas.openxmlformats.org/officeDocument/2006/math">
                    <m:sSub>
                      <m:sSubPr>
                        <m:ctrlPr>
                          <a:rPr lang="it-IT" sz="11200" i="1">
                            <a:solidFill>
                              <a:schemeClr val="bg1">
                                <a:lumMod val="95000"/>
                              </a:schemeClr>
                            </a:solidFill>
                            <a:latin typeface="Cambria Math" panose="02040503050406030204" pitchFamily="18" charset="0"/>
                          </a:rPr>
                        </m:ctrlPr>
                      </m:sSubPr>
                      <m:e>
                        <m:r>
                          <a:rPr lang="it-IT" sz="11200" i="1">
                            <a:solidFill>
                              <a:schemeClr val="bg1">
                                <a:lumMod val="95000"/>
                              </a:schemeClr>
                            </a:solidFill>
                            <a:latin typeface="Cambria Math" panose="02040503050406030204" pitchFamily="18" charset="0"/>
                          </a:rPr>
                          <m:t>𝑓</m:t>
                        </m:r>
                      </m:e>
                      <m:sub>
                        <m:r>
                          <a:rPr lang="it-IT" sz="11200" i="1" smtClean="0">
                            <a:solidFill>
                              <a:schemeClr val="bg1">
                                <a:lumMod val="95000"/>
                              </a:schemeClr>
                            </a:solidFill>
                            <a:latin typeface="Cambria Math" panose="02040503050406030204" pitchFamily="18" charset="0"/>
                            <a:ea typeface="Cambria Math" panose="02040503050406030204" pitchFamily="18" charset="0"/>
                          </a:rPr>
                          <m:t>𝜗</m:t>
                        </m:r>
                      </m:sub>
                    </m:sSub>
                    <m:d>
                      <m:dPr>
                        <m:ctrlPr>
                          <a:rPr lang="it-IT" sz="11200" b="0" i="1" smtClean="0">
                            <a:solidFill>
                              <a:schemeClr val="bg1">
                                <a:lumMod val="95000"/>
                              </a:schemeClr>
                            </a:solidFill>
                            <a:latin typeface="Cambria Math" panose="02040503050406030204" pitchFamily="18" charset="0"/>
                            <a:ea typeface="Cambria Math" panose="02040503050406030204" pitchFamily="18" charset="0"/>
                          </a:rPr>
                        </m:ctrlPr>
                      </m:dPr>
                      <m:e>
                        <m:sSub>
                          <m:sSubPr>
                            <m:ctrlPr>
                              <a:rPr lang="it-IT" sz="11200" b="0" i="1" smtClean="0">
                                <a:solidFill>
                                  <a:schemeClr val="bg1">
                                    <a:lumMod val="95000"/>
                                  </a:schemeClr>
                                </a:solidFill>
                                <a:latin typeface="Cambria Math" panose="02040503050406030204" pitchFamily="18" charset="0"/>
                                <a:ea typeface="Cambria Math" panose="02040503050406030204" pitchFamily="18" charset="0"/>
                              </a:rPr>
                            </m:ctrlPr>
                          </m:sSubPr>
                          <m:e>
                            <m:r>
                              <a:rPr lang="it-IT" sz="11200" b="0" i="1" smtClean="0">
                                <a:solidFill>
                                  <a:schemeClr val="bg1">
                                    <a:lumMod val="95000"/>
                                  </a:schemeClr>
                                </a:solidFill>
                                <a:latin typeface="Cambria Math" panose="02040503050406030204" pitchFamily="18" charset="0"/>
                                <a:ea typeface="Cambria Math" panose="02040503050406030204" pitchFamily="18" charset="0"/>
                              </a:rPr>
                              <m:t>𝑠</m:t>
                            </m:r>
                          </m:e>
                          <m:sub>
                            <m:r>
                              <a:rPr lang="it-IT" sz="11200" b="0" i="1" smtClean="0">
                                <a:solidFill>
                                  <a:schemeClr val="bg1">
                                    <a:lumMod val="95000"/>
                                  </a:schemeClr>
                                </a:solidFill>
                                <a:latin typeface="Cambria Math" panose="02040503050406030204" pitchFamily="18" charset="0"/>
                                <a:ea typeface="Cambria Math" panose="02040503050406030204" pitchFamily="18" charset="0"/>
                              </a:rPr>
                              <m:t>𝑡</m:t>
                            </m:r>
                          </m:sub>
                        </m:sSub>
                        <m:r>
                          <a:rPr lang="it-IT" sz="11200" b="0" i="1" smtClean="0">
                            <a:solidFill>
                              <a:schemeClr val="bg1">
                                <a:lumMod val="95000"/>
                              </a:schemeClr>
                            </a:solidFill>
                            <a:latin typeface="Cambria Math" panose="02040503050406030204" pitchFamily="18" charset="0"/>
                            <a:ea typeface="Cambria Math" panose="02040503050406030204" pitchFamily="18" charset="0"/>
                          </a:rPr>
                          <m:t>,</m:t>
                        </m:r>
                        <m:sSub>
                          <m:sSubPr>
                            <m:ctrlPr>
                              <a:rPr lang="it-IT" sz="11200" b="0" i="1" smtClean="0">
                                <a:solidFill>
                                  <a:schemeClr val="bg1">
                                    <a:lumMod val="95000"/>
                                  </a:schemeClr>
                                </a:solidFill>
                                <a:latin typeface="Cambria Math" panose="02040503050406030204" pitchFamily="18" charset="0"/>
                                <a:ea typeface="Cambria Math" panose="02040503050406030204" pitchFamily="18" charset="0"/>
                              </a:rPr>
                            </m:ctrlPr>
                          </m:sSubPr>
                          <m:e>
                            <m:r>
                              <a:rPr lang="it-IT" sz="11200" b="0" i="1" smtClean="0">
                                <a:solidFill>
                                  <a:schemeClr val="bg1">
                                    <a:lumMod val="95000"/>
                                  </a:schemeClr>
                                </a:solidFill>
                                <a:latin typeface="Cambria Math" panose="02040503050406030204" pitchFamily="18" charset="0"/>
                                <a:ea typeface="Cambria Math" panose="02040503050406030204" pitchFamily="18" charset="0"/>
                              </a:rPr>
                              <m:t>𝑎</m:t>
                            </m:r>
                          </m:e>
                          <m:sub>
                            <m:r>
                              <a:rPr lang="it-IT" sz="11200" b="0" i="1" smtClean="0">
                                <a:solidFill>
                                  <a:schemeClr val="bg1">
                                    <a:lumMod val="95000"/>
                                  </a:schemeClr>
                                </a:solidFill>
                                <a:latin typeface="Cambria Math" panose="02040503050406030204" pitchFamily="18" charset="0"/>
                                <a:ea typeface="Cambria Math" panose="02040503050406030204" pitchFamily="18" charset="0"/>
                              </a:rPr>
                              <m:t>𝑡</m:t>
                            </m:r>
                          </m:sub>
                        </m:sSub>
                      </m:e>
                    </m:d>
                  </m:oMath>
                </a14:m>
                <a:r>
                  <a:rPr lang="it-IT" sz="11200" b="0" i="1" dirty="0">
                    <a:solidFill>
                      <a:schemeClr val="bg1">
                        <a:lumMod val="95000"/>
                      </a:schemeClr>
                    </a:solidFill>
                    <a:ea typeface="Cambria Math" panose="02040503050406030204" pitchFamily="18" charset="0"/>
                  </a:rPr>
                  <a:t> </a:t>
                </a:r>
                <a14:m>
                  <m:oMath xmlns:m="http://schemas.openxmlformats.org/officeDocument/2006/math">
                    <m:r>
                      <a:rPr lang="it-IT" sz="11200" i="1">
                        <a:solidFill>
                          <a:schemeClr val="bg1">
                            <a:lumMod val="95000"/>
                          </a:schemeClr>
                        </a:solidFill>
                        <a:latin typeface="Cambria Math" panose="02040503050406030204" pitchFamily="18" charset="0"/>
                        <a:ea typeface="Cambria Math" panose="02040503050406030204" pitchFamily="18" charset="0"/>
                      </a:rPr>
                      <m:t>≈</m:t>
                    </m:r>
                  </m:oMath>
                </a14:m>
                <a:r>
                  <a:rPr lang="it-IT" sz="11200" dirty="0">
                    <a:solidFill>
                      <a:schemeClr val="bg1">
                        <a:lumMod val="95000"/>
                      </a:schemeClr>
                    </a:solidFill>
                  </a:rPr>
                  <a:t> </a:t>
                </a:r>
                <a14:m>
                  <m:oMath xmlns:m="http://schemas.openxmlformats.org/officeDocument/2006/math">
                    <m:sSub>
                      <m:sSubPr>
                        <m:ctrlPr>
                          <a:rPr lang="it-IT" sz="11200" i="1">
                            <a:solidFill>
                              <a:schemeClr val="bg1">
                                <a:lumMod val="95000"/>
                              </a:schemeClr>
                            </a:solidFill>
                            <a:latin typeface="Cambria Math" panose="02040503050406030204" pitchFamily="18" charset="0"/>
                          </a:rPr>
                        </m:ctrlPr>
                      </m:sSubPr>
                      <m:e>
                        <m:r>
                          <m:rPr>
                            <m:sty m:val="p"/>
                          </m:rPr>
                          <a:rPr lang="it-IT" sz="11200">
                            <a:solidFill>
                              <a:schemeClr val="bg1">
                                <a:lumMod val="95000"/>
                              </a:schemeClr>
                            </a:solidFill>
                            <a:latin typeface="Cambria Math" panose="02040503050406030204" pitchFamily="18" charset="0"/>
                          </a:rPr>
                          <m:t>s</m:t>
                        </m:r>
                      </m:e>
                      <m:sub>
                        <m:r>
                          <m:rPr>
                            <m:sty m:val="p"/>
                          </m:rPr>
                          <a:rPr lang="it-IT" sz="11200">
                            <a:solidFill>
                              <a:schemeClr val="bg1">
                                <a:lumMod val="95000"/>
                              </a:schemeClr>
                            </a:solidFill>
                            <a:latin typeface="Cambria Math" panose="02040503050406030204" pitchFamily="18" charset="0"/>
                          </a:rPr>
                          <m:t>t</m:t>
                        </m:r>
                        <m:r>
                          <a:rPr lang="it-IT" sz="11200">
                            <a:solidFill>
                              <a:schemeClr val="bg1">
                                <a:lumMod val="95000"/>
                              </a:schemeClr>
                            </a:solidFill>
                            <a:latin typeface="Cambria Math" panose="02040503050406030204" pitchFamily="18" charset="0"/>
                          </a:rPr>
                          <m:t>+1</m:t>
                        </m:r>
                      </m:sub>
                    </m:sSub>
                    <m:r>
                      <a:rPr lang="it-IT" sz="11200" i="1">
                        <a:solidFill>
                          <a:schemeClr val="bg1">
                            <a:lumMod val="95000"/>
                          </a:schemeClr>
                        </a:solidFill>
                        <a:latin typeface="Cambria Math" panose="02040503050406030204" pitchFamily="18" charset="0"/>
                      </a:rPr>
                      <m:t> </m:t>
                    </m:r>
                  </m:oMath>
                </a14:m>
                <a:endParaRPr lang="it-IT" sz="11200" i="1" dirty="0">
                  <a:solidFill>
                    <a:schemeClr val="bg1">
                      <a:lumMod val="95000"/>
                    </a:schemeClr>
                  </a:solidFill>
                  <a:latin typeface="Cambria Math" panose="02040503050406030204" pitchFamily="18" charset="0"/>
                </a:endParaRPr>
              </a:p>
              <a:p>
                <a:pPr algn="ctr">
                  <a:lnSpc>
                    <a:spcPct val="90000"/>
                  </a:lnSpc>
                  <a:spcBef>
                    <a:spcPct val="0"/>
                  </a:spcBef>
                  <a:spcAft>
                    <a:spcPts val="600"/>
                  </a:spcAft>
                </a:pPr>
                <a14:m>
                  <m:oMath xmlns:m="http://schemas.openxmlformats.org/officeDocument/2006/math">
                    <m:sSub>
                      <m:sSubPr>
                        <m:ctrlPr>
                          <a:rPr lang="it-IT" sz="11200" i="1">
                            <a:solidFill>
                              <a:schemeClr val="bg1">
                                <a:lumMod val="95000"/>
                              </a:schemeClr>
                            </a:solidFill>
                            <a:latin typeface="Cambria Math" panose="02040503050406030204" pitchFamily="18" charset="0"/>
                          </a:rPr>
                        </m:ctrlPr>
                      </m:sSubPr>
                      <m:e>
                        <m:r>
                          <a:rPr lang="it-IT" sz="11200" i="1">
                            <a:solidFill>
                              <a:schemeClr val="bg1">
                                <a:lumMod val="95000"/>
                              </a:schemeClr>
                            </a:solidFill>
                            <a:latin typeface="Cambria Math" panose="02040503050406030204" pitchFamily="18" charset="0"/>
                          </a:rPr>
                          <m:t>𝑓</m:t>
                        </m:r>
                      </m:e>
                      <m:sub>
                        <m:r>
                          <a:rPr lang="el-GR" sz="11200" i="1">
                            <a:solidFill>
                              <a:schemeClr val="bg1">
                                <a:lumMod val="95000"/>
                              </a:schemeClr>
                            </a:solidFill>
                            <a:latin typeface="Cambria Math" panose="02040503050406030204" pitchFamily="18" charset="0"/>
                            <a:ea typeface="Cambria Math" panose="02040503050406030204" pitchFamily="18" charset="0"/>
                          </a:rPr>
                          <m:t>𝜑</m:t>
                        </m:r>
                      </m:sub>
                    </m:sSub>
                    <m:d>
                      <m:dPr>
                        <m:ctrlPr>
                          <a:rPr lang="it-IT" sz="11200" b="0" i="1" smtClean="0">
                            <a:solidFill>
                              <a:schemeClr val="bg1">
                                <a:lumMod val="95000"/>
                              </a:schemeClr>
                            </a:solidFill>
                            <a:latin typeface="Cambria Math" panose="02040503050406030204" pitchFamily="18" charset="0"/>
                            <a:ea typeface="Cambria Math" panose="02040503050406030204" pitchFamily="18" charset="0"/>
                          </a:rPr>
                        </m:ctrlPr>
                      </m:dPr>
                      <m:e>
                        <m:sSub>
                          <m:sSubPr>
                            <m:ctrlPr>
                              <a:rPr lang="it-IT" sz="11200" b="0" i="1" smtClean="0">
                                <a:solidFill>
                                  <a:schemeClr val="bg1">
                                    <a:lumMod val="95000"/>
                                  </a:schemeClr>
                                </a:solidFill>
                                <a:latin typeface="Cambria Math" panose="02040503050406030204" pitchFamily="18" charset="0"/>
                                <a:ea typeface="Cambria Math" panose="02040503050406030204" pitchFamily="18" charset="0"/>
                              </a:rPr>
                            </m:ctrlPr>
                          </m:sSubPr>
                          <m:e>
                            <m:r>
                              <a:rPr lang="it-IT" sz="11200" b="0" i="1" smtClean="0">
                                <a:solidFill>
                                  <a:schemeClr val="bg1">
                                    <a:lumMod val="95000"/>
                                  </a:schemeClr>
                                </a:solidFill>
                                <a:latin typeface="Cambria Math" panose="02040503050406030204" pitchFamily="18" charset="0"/>
                                <a:ea typeface="Cambria Math" panose="02040503050406030204" pitchFamily="18" charset="0"/>
                              </a:rPr>
                              <m:t>𝑠</m:t>
                            </m:r>
                          </m:e>
                          <m:sub>
                            <m:r>
                              <a:rPr lang="it-IT" sz="11200" b="0" i="1" smtClean="0">
                                <a:solidFill>
                                  <a:schemeClr val="bg1">
                                    <a:lumMod val="95000"/>
                                  </a:schemeClr>
                                </a:solidFill>
                                <a:latin typeface="Cambria Math" panose="02040503050406030204" pitchFamily="18" charset="0"/>
                                <a:ea typeface="Cambria Math" panose="02040503050406030204" pitchFamily="18" charset="0"/>
                              </a:rPr>
                              <m:t>𝑡</m:t>
                            </m:r>
                          </m:sub>
                        </m:sSub>
                        <m:r>
                          <a:rPr lang="it-IT" sz="11200" b="0" i="1" smtClean="0">
                            <a:solidFill>
                              <a:schemeClr val="bg1">
                                <a:lumMod val="95000"/>
                              </a:schemeClr>
                            </a:solidFill>
                            <a:latin typeface="Cambria Math" panose="02040503050406030204" pitchFamily="18" charset="0"/>
                            <a:ea typeface="Cambria Math" panose="02040503050406030204" pitchFamily="18" charset="0"/>
                          </a:rPr>
                          <m:t>,</m:t>
                        </m:r>
                        <m:sSub>
                          <m:sSubPr>
                            <m:ctrlPr>
                              <a:rPr lang="it-IT" sz="11200" b="0" i="1" smtClean="0">
                                <a:solidFill>
                                  <a:schemeClr val="bg1">
                                    <a:lumMod val="95000"/>
                                  </a:schemeClr>
                                </a:solidFill>
                                <a:latin typeface="Cambria Math" panose="02040503050406030204" pitchFamily="18" charset="0"/>
                                <a:ea typeface="Cambria Math" panose="02040503050406030204" pitchFamily="18" charset="0"/>
                              </a:rPr>
                            </m:ctrlPr>
                          </m:sSubPr>
                          <m:e>
                            <m:r>
                              <a:rPr lang="it-IT" sz="11200" b="0" i="1" smtClean="0">
                                <a:solidFill>
                                  <a:schemeClr val="bg1">
                                    <a:lumMod val="95000"/>
                                  </a:schemeClr>
                                </a:solidFill>
                                <a:latin typeface="Cambria Math" panose="02040503050406030204" pitchFamily="18" charset="0"/>
                                <a:ea typeface="Cambria Math" panose="02040503050406030204" pitchFamily="18" charset="0"/>
                              </a:rPr>
                              <m:t>𝑎</m:t>
                            </m:r>
                          </m:e>
                          <m:sub>
                            <m:r>
                              <a:rPr lang="it-IT" sz="11200" b="0" i="1" smtClean="0">
                                <a:solidFill>
                                  <a:schemeClr val="bg1">
                                    <a:lumMod val="95000"/>
                                  </a:schemeClr>
                                </a:solidFill>
                                <a:latin typeface="Cambria Math" panose="02040503050406030204" pitchFamily="18" charset="0"/>
                                <a:ea typeface="Cambria Math" panose="02040503050406030204" pitchFamily="18" charset="0"/>
                              </a:rPr>
                              <m:t>𝑡</m:t>
                            </m:r>
                          </m:sub>
                        </m:sSub>
                      </m:e>
                    </m:d>
                  </m:oMath>
                </a14:m>
                <a:r>
                  <a:rPr lang="it-IT" sz="11200" dirty="0">
                    <a:solidFill>
                      <a:schemeClr val="bg1">
                        <a:lumMod val="95000"/>
                      </a:schemeClr>
                    </a:solidFill>
                    <a:ea typeface="Cambria Math" panose="02040503050406030204" pitchFamily="18" charset="0"/>
                  </a:rPr>
                  <a:t> </a:t>
                </a:r>
                <a14:m>
                  <m:oMath xmlns:m="http://schemas.openxmlformats.org/officeDocument/2006/math">
                    <m:r>
                      <a:rPr lang="it-IT" sz="11200" i="1">
                        <a:solidFill>
                          <a:schemeClr val="bg1">
                            <a:lumMod val="95000"/>
                          </a:schemeClr>
                        </a:solidFill>
                        <a:latin typeface="Cambria Math" panose="02040503050406030204" pitchFamily="18" charset="0"/>
                        <a:ea typeface="Cambria Math" panose="02040503050406030204" pitchFamily="18" charset="0"/>
                      </a:rPr>
                      <m:t>≈</m:t>
                    </m:r>
                  </m:oMath>
                </a14:m>
                <a:r>
                  <a:rPr lang="it-IT" sz="11200" b="0" i="1" dirty="0">
                    <a:solidFill>
                      <a:schemeClr val="bg1">
                        <a:lumMod val="95000"/>
                      </a:schemeClr>
                    </a:solidFill>
                    <a:ea typeface="Cambria Math" panose="02040503050406030204" pitchFamily="18" charset="0"/>
                  </a:rPr>
                  <a:t> </a:t>
                </a:r>
                <a14:m>
                  <m:oMath xmlns:m="http://schemas.openxmlformats.org/officeDocument/2006/math">
                    <m:sSub>
                      <m:sSubPr>
                        <m:ctrlPr>
                          <a:rPr lang="it-IT" sz="11200" i="1">
                            <a:solidFill>
                              <a:schemeClr val="bg1">
                                <a:lumMod val="95000"/>
                              </a:schemeClr>
                            </a:solidFill>
                            <a:latin typeface="Cambria Math" panose="02040503050406030204" pitchFamily="18" charset="0"/>
                          </a:rPr>
                        </m:ctrlPr>
                      </m:sSubPr>
                      <m:e>
                        <m:r>
                          <m:rPr>
                            <m:sty m:val="p"/>
                          </m:rPr>
                          <a:rPr lang="it-IT" sz="11200">
                            <a:solidFill>
                              <a:schemeClr val="bg1">
                                <a:lumMod val="95000"/>
                              </a:schemeClr>
                            </a:solidFill>
                            <a:latin typeface="Cambria Math" panose="02040503050406030204" pitchFamily="18" charset="0"/>
                          </a:rPr>
                          <m:t>r</m:t>
                        </m:r>
                      </m:e>
                      <m:sub>
                        <m:r>
                          <m:rPr>
                            <m:sty m:val="p"/>
                          </m:rPr>
                          <a:rPr lang="it-IT" sz="11200">
                            <a:solidFill>
                              <a:schemeClr val="bg1">
                                <a:lumMod val="95000"/>
                              </a:schemeClr>
                            </a:solidFill>
                            <a:latin typeface="Cambria Math" panose="02040503050406030204" pitchFamily="18" charset="0"/>
                          </a:rPr>
                          <m:t>t</m:t>
                        </m:r>
                      </m:sub>
                    </m:sSub>
                  </m:oMath>
                </a14:m>
                <a:endParaRPr lang="it-IT" sz="11200" b="0" i="1" dirty="0">
                  <a:solidFill>
                    <a:schemeClr val="bg1">
                      <a:lumMod val="95000"/>
                    </a:schemeClr>
                  </a:solidFill>
                  <a:ea typeface="Cambria Math" panose="02040503050406030204" pitchFamily="18" charset="0"/>
                </a:endParaRPr>
              </a:p>
              <a:p>
                <a:pPr>
                  <a:lnSpc>
                    <a:spcPct val="90000"/>
                  </a:lnSpc>
                  <a:spcBef>
                    <a:spcPct val="0"/>
                  </a:spcBef>
                  <a:spcAft>
                    <a:spcPts val="600"/>
                  </a:spcAft>
                </a:pPr>
                <a:endParaRPr lang="en-US" sz="9000" b="1" dirty="0">
                  <a:ln>
                    <a:solidFill>
                      <a:schemeClr val="tx1"/>
                    </a:solidFill>
                  </a:ln>
                  <a:solidFill>
                    <a:schemeClr val="bg1"/>
                  </a:solidFill>
                </a:endParaRPr>
              </a:p>
              <a:p>
                <a:pPr>
                  <a:lnSpc>
                    <a:spcPct val="90000"/>
                  </a:lnSpc>
                  <a:spcBef>
                    <a:spcPct val="0"/>
                  </a:spcBef>
                  <a:spcAft>
                    <a:spcPts val="600"/>
                  </a:spcAft>
                </a:pPr>
                <a:endParaRPr lang="en-US" sz="9000" b="1" dirty="0">
                  <a:ln>
                    <a:solidFill>
                      <a:schemeClr val="tx1"/>
                    </a:solidFill>
                  </a:ln>
                  <a:solidFill>
                    <a:schemeClr val="bg1"/>
                  </a:solidFill>
                </a:endParaRPr>
              </a:p>
              <a:p>
                <a:pPr marL="857250" indent="-857250">
                  <a:lnSpc>
                    <a:spcPct val="90000"/>
                  </a:lnSpc>
                  <a:spcBef>
                    <a:spcPct val="0"/>
                  </a:spcBef>
                  <a:spcAft>
                    <a:spcPts val="600"/>
                  </a:spcAft>
                  <a:buFontTx/>
                  <a:buChar char="-"/>
                </a:pPr>
                <a:r>
                  <a:rPr lang="en-US" sz="12800" b="1" dirty="0">
                    <a:ln>
                      <a:solidFill>
                        <a:schemeClr val="tx1"/>
                      </a:solidFill>
                    </a:ln>
                    <a:solidFill>
                      <a:schemeClr val="bg1"/>
                    </a:solidFill>
                  </a:rPr>
                  <a:t>Can use the learned model to plan actions</a:t>
                </a:r>
              </a:p>
              <a:p>
                <a:pPr marL="857250" indent="-857250">
                  <a:lnSpc>
                    <a:spcPct val="90000"/>
                  </a:lnSpc>
                  <a:spcBef>
                    <a:spcPct val="0"/>
                  </a:spcBef>
                  <a:spcAft>
                    <a:spcPts val="600"/>
                  </a:spcAft>
                  <a:buFontTx/>
                  <a:buChar char="-"/>
                </a:pPr>
                <a:endParaRPr lang="en-US" sz="16000" b="1" spc="50" dirty="0">
                  <a:ln w="28575" cmpd="sng">
                    <a:solidFill>
                      <a:schemeClr val="accent3">
                        <a:lumMod val="75000"/>
                      </a:schemeClr>
                    </a:solidFill>
                    <a:prstDash val="solid"/>
                  </a:ln>
                  <a:solidFill>
                    <a:schemeClr val="bg1"/>
                  </a:solidFill>
                  <a:effectLst>
                    <a:glow rad="38100">
                      <a:schemeClr val="accent1">
                        <a:alpha val="40000"/>
                      </a:schemeClr>
                    </a:glow>
                  </a:effectLst>
                  <a:latin typeface="Garamond" panose="02020404030301010803" pitchFamily="18" charset="0"/>
                </a:endParaRPr>
              </a:p>
              <a:p>
                <a:pPr marL="857250" indent="-857250">
                  <a:lnSpc>
                    <a:spcPct val="90000"/>
                  </a:lnSpc>
                  <a:spcBef>
                    <a:spcPct val="0"/>
                  </a:spcBef>
                  <a:spcAft>
                    <a:spcPts val="600"/>
                  </a:spcAft>
                  <a:buFontTx/>
                  <a:buChar char="-"/>
                </a:pPr>
                <a:r>
                  <a:rPr lang="en-US" sz="12800" b="1" dirty="0">
                    <a:ln>
                      <a:solidFill>
                        <a:schemeClr val="tx1"/>
                      </a:solidFill>
                    </a:ln>
                    <a:solidFill>
                      <a:schemeClr val="bg1"/>
                    </a:solidFill>
                  </a:rPr>
                  <a:t>Reason about model uncertainty</a:t>
                </a:r>
              </a:p>
              <a:p>
                <a:pPr>
                  <a:lnSpc>
                    <a:spcPct val="90000"/>
                  </a:lnSpc>
                  <a:spcBef>
                    <a:spcPct val="0"/>
                  </a:spcBef>
                  <a:spcAft>
                    <a:spcPts val="600"/>
                  </a:spcAft>
                </a:pPr>
                <a:endParaRPr lang="en-US" sz="7200" b="1" spc="50" dirty="0">
                  <a:ln w="28575" cmpd="sng">
                    <a:solidFill>
                      <a:schemeClr val="accent3">
                        <a:lumMod val="75000"/>
                      </a:schemeClr>
                    </a:solidFill>
                    <a:prstDash val="solid"/>
                  </a:ln>
                  <a:solidFill>
                    <a:schemeClr val="bg1"/>
                  </a:solidFill>
                  <a:effectLst>
                    <a:glow rad="38100">
                      <a:schemeClr val="accent1">
                        <a:alpha val="40000"/>
                      </a:schemeClr>
                    </a:glow>
                  </a:effectLst>
                  <a:latin typeface="Garamond" panose="02020404030301010803" pitchFamily="18" charset="0"/>
                </a:endParaRPr>
              </a:p>
            </p:txBody>
          </p:sp>
        </mc:Choice>
        <mc:Fallback xmlns="">
          <p:sp>
            <p:nvSpPr>
              <p:cNvPr id="13" name="Rettangolo 12">
                <a:extLst>
                  <a:ext uri="{FF2B5EF4-FFF2-40B4-BE49-F238E27FC236}">
                    <a16:creationId xmlns:a16="http://schemas.microsoft.com/office/drawing/2014/main" id="{29935729-B1E5-406C-85B8-54E006F75168}"/>
                  </a:ext>
                </a:extLst>
              </p:cNvPr>
              <p:cNvSpPr>
                <a:spLocks noRot="1" noChangeAspect="1" noMove="1" noResize="1" noEditPoints="1" noAdjustHandles="1" noChangeArrowheads="1" noChangeShapeType="1" noTextEdit="1"/>
              </p:cNvSpPr>
              <p:nvPr/>
            </p:nvSpPr>
            <p:spPr>
              <a:xfrm>
                <a:off x="6510285" y="441793"/>
                <a:ext cx="5110701" cy="5730618"/>
              </a:xfrm>
              <a:prstGeom prst="rect">
                <a:avLst/>
              </a:prstGeom>
              <a:blipFill>
                <a:blip r:embed="rId4"/>
                <a:stretch>
                  <a:fillRect l="-3222" r="-1790"/>
                </a:stretch>
              </a:blipFill>
            </p:spPr>
            <p:txBody>
              <a:bodyPr/>
              <a:lstStyle/>
              <a:p>
                <a:r>
                  <a:rPr lang="it-IT">
                    <a:noFill/>
                  </a:rPr>
                  <a:t> </a:t>
                </a:r>
              </a:p>
            </p:txBody>
          </p:sp>
        </mc:Fallback>
      </mc:AlternateContent>
      <p:sp>
        <p:nvSpPr>
          <p:cNvPr id="17" name="Rettangolo 16">
            <a:extLst>
              <a:ext uri="{FF2B5EF4-FFF2-40B4-BE49-F238E27FC236}">
                <a16:creationId xmlns:a16="http://schemas.microsoft.com/office/drawing/2014/main" id="{2F4FE734-665C-4273-B996-380E7884D89A}"/>
              </a:ext>
            </a:extLst>
          </p:cNvPr>
          <p:cNvSpPr/>
          <p:nvPr/>
        </p:nvSpPr>
        <p:spPr>
          <a:xfrm>
            <a:off x="4946097" y="5240298"/>
            <a:ext cx="4480032" cy="1456091"/>
          </a:xfrm>
          <a:prstGeom prst="rect">
            <a:avLst/>
          </a:prstGeom>
        </p:spPr>
        <p:txBody>
          <a:bodyPr vert="horz" lIns="91440" tIns="45720" rIns="91440" bIns="45720" rtlCol="0" anchor="b">
            <a:normAutofit/>
          </a:bodyPr>
          <a:lstStyle/>
          <a:p>
            <a:pPr>
              <a:lnSpc>
                <a:spcPct val="90000"/>
              </a:lnSpc>
              <a:spcBef>
                <a:spcPct val="0"/>
              </a:spcBef>
              <a:spcAft>
                <a:spcPts val="600"/>
              </a:spcAft>
            </a:pPr>
            <a:endParaRPr lang="en-US" sz="7200" b="1" spc="50" dirty="0">
              <a:ln w="28575" cmpd="sng">
                <a:solidFill>
                  <a:schemeClr val="accent3">
                    <a:lumMod val="75000"/>
                  </a:schemeClr>
                </a:solidFill>
                <a:prstDash val="solid"/>
              </a:ln>
              <a:solidFill>
                <a:schemeClr val="bg1"/>
              </a:solidFill>
              <a:effectLst>
                <a:glow rad="38100">
                  <a:schemeClr val="accent1">
                    <a:alpha val="40000"/>
                  </a:schemeClr>
                </a:glow>
              </a:effectLst>
              <a:latin typeface="Garamond" panose="02020404030301010803" pitchFamily="18" charset="0"/>
            </a:endParaRPr>
          </a:p>
          <a:p>
            <a:pPr>
              <a:lnSpc>
                <a:spcPct val="90000"/>
              </a:lnSpc>
              <a:spcBef>
                <a:spcPct val="0"/>
              </a:spcBef>
              <a:spcAft>
                <a:spcPts val="600"/>
              </a:spcAft>
            </a:pPr>
            <a:endParaRPr lang="en-US" sz="7200" b="1" spc="50" dirty="0">
              <a:ln w="28575" cmpd="sng">
                <a:solidFill>
                  <a:schemeClr val="accent3">
                    <a:lumMod val="75000"/>
                  </a:schemeClr>
                </a:solidFill>
                <a:prstDash val="solid"/>
              </a:ln>
              <a:solidFill>
                <a:schemeClr val="bg1"/>
              </a:solidFill>
              <a:effectLst>
                <a:glow rad="38100">
                  <a:schemeClr val="accent1">
                    <a:alpha val="40000"/>
                  </a:schemeClr>
                </a:glow>
              </a:effectLst>
              <a:latin typeface="Garamond" panose="02020404030301010803" pitchFamily="18" charset="0"/>
            </a:endParaRPr>
          </a:p>
        </p:txBody>
      </p:sp>
      <p:sp>
        <p:nvSpPr>
          <p:cNvPr id="6" name="Rettangolo 5">
            <a:extLst>
              <a:ext uri="{FF2B5EF4-FFF2-40B4-BE49-F238E27FC236}">
                <a16:creationId xmlns:a16="http://schemas.microsoft.com/office/drawing/2014/main" id="{60F8F451-E578-4426-A253-3383C38D5268}"/>
              </a:ext>
            </a:extLst>
          </p:cNvPr>
          <p:cNvSpPr/>
          <p:nvPr/>
        </p:nvSpPr>
        <p:spPr>
          <a:xfrm>
            <a:off x="11068050" y="6299594"/>
            <a:ext cx="1006377" cy="461665"/>
          </a:xfrm>
          <a:prstGeom prst="rect">
            <a:avLst/>
          </a:prstGeom>
          <a:noFill/>
        </p:spPr>
        <p:txBody>
          <a:bodyPr wrap="square" lIns="91440" tIns="45720" rIns="91440" bIns="45720">
            <a:spAutoFit/>
          </a:bodyPr>
          <a:lstStyle/>
          <a:p>
            <a:pPr algn="ctr"/>
            <a:r>
              <a:rPr lang="it-IT" sz="2400" b="1" i="0" dirty="0">
                <a:solidFill>
                  <a:schemeClr val="bg1"/>
                </a:solidFill>
                <a:effectLst/>
                <a:latin typeface="Garamond" panose="02020404030301010803" pitchFamily="18" charset="0"/>
              </a:rPr>
              <a:t>10/46</a:t>
            </a:r>
            <a:endParaRPr lang="it-IT" sz="2400" i="0" dirty="0">
              <a:solidFill>
                <a:schemeClr val="bg1"/>
              </a:solidFill>
              <a:effectLst/>
              <a:latin typeface="Garamond" panose="02020404030301010803" pitchFamily="18" charset="0"/>
            </a:endParaRPr>
          </a:p>
        </p:txBody>
      </p:sp>
    </p:spTree>
    <p:extLst>
      <p:ext uri="{BB962C8B-B14F-4D97-AF65-F5344CB8AC3E}">
        <p14:creationId xmlns:p14="http://schemas.microsoft.com/office/powerpoint/2010/main" val="5981532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ttangolo con angoli arrotondati 6">
            <a:extLst>
              <a:ext uri="{FF2B5EF4-FFF2-40B4-BE49-F238E27FC236}">
                <a16:creationId xmlns:a16="http://schemas.microsoft.com/office/drawing/2014/main" id="{CABE4EAC-7230-4799-BE7B-1DD185706427}"/>
              </a:ext>
            </a:extLst>
          </p:cNvPr>
          <p:cNvSpPr/>
          <p:nvPr/>
        </p:nvSpPr>
        <p:spPr>
          <a:xfrm>
            <a:off x="590549" y="1045052"/>
            <a:ext cx="11010900" cy="5095875"/>
          </a:xfrm>
          <a:prstGeom prst="roundRect">
            <a:avLst>
              <a:gd name="adj" fmla="val 12159"/>
            </a:avLst>
          </a:prstGeom>
          <a:solidFill>
            <a:schemeClr val="tx1">
              <a:lumMod val="75000"/>
              <a:lumOff val="25000"/>
            </a:schemeClr>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it-IT" sz="4400" b="1" dirty="0">
              <a:ln w="0"/>
              <a:solidFill>
                <a:schemeClr val="accent6">
                  <a:lumMod val="75000"/>
                </a:schemeClr>
              </a:solidFill>
              <a:effectLst>
                <a:outerShdw blurRad="38100" dist="25400" dir="5400000" algn="ctr" rotWithShape="0">
                  <a:srgbClr val="6E747A">
                    <a:alpha val="43000"/>
                  </a:srgbClr>
                </a:outerShdw>
              </a:effectLst>
            </a:endParaRPr>
          </a:p>
        </p:txBody>
      </p:sp>
      <p:sp>
        <p:nvSpPr>
          <p:cNvPr id="67" name="Rettangolo 66">
            <a:extLst>
              <a:ext uri="{FF2B5EF4-FFF2-40B4-BE49-F238E27FC236}">
                <a16:creationId xmlns:a16="http://schemas.microsoft.com/office/drawing/2014/main" id="{A54B8922-B39E-4D62-8D66-5ED909D715D8}"/>
              </a:ext>
            </a:extLst>
          </p:cNvPr>
          <p:cNvSpPr/>
          <p:nvPr/>
        </p:nvSpPr>
        <p:spPr>
          <a:xfrm>
            <a:off x="0" y="10088"/>
            <a:ext cx="12191999" cy="931602"/>
          </a:xfrm>
          <a:prstGeom prst="rect">
            <a:avLst/>
          </a:prstGeom>
          <a:noFill/>
        </p:spPr>
        <p:txBody>
          <a:bodyPr wrap="square" lIns="91440" tIns="45720" rIns="91440" bIns="45720">
            <a:spAutoFit/>
          </a:bodyPr>
          <a:lstStyle/>
          <a:p>
            <a:pPr algn="ctr">
              <a:lnSpc>
                <a:spcPct val="90000"/>
              </a:lnSpc>
              <a:spcBef>
                <a:spcPct val="0"/>
              </a:spcBef>
              <a:spcAft>
                <a:spcPts val="600"/>
              </a:spcAft>
            </a:pPr>
            <a:r>
              <a:rPr lang="en-US" sz="5400" b="1" spc="50" dirty="0">
                <a:ln w="28575" cmpd="sng">
                  <a:solidFill>
                    <a:schemeClr val="accent3">
                      <a:lumMod val="75000"/>
                    </a:schemeClr>
                  </a:solidFill>
                  <a:prstDash val="solid"/>
                </a:ln>
                <a:solidFill>
                  <a:schemeClr val="bg1"/>
                </a:solidFill>
                <a:effectLst>
                  <a:glow rad="38100">
                    <a:schemeClr val="accent1">
                      <a:alpha val="40000"/>
                    </a:schemeClr>
                  </a:glow>
                </a:effectLst>
                <a:latin typeface="Garamond" panose="02020404030301010803" pitchFamily="18" charset="0"/>
              </a:rPr>
              <a:t> </a:t>
            </a:r>
            <a:r>
              <a:rPr lang="en-US" sz="6000" b="1" spc="50" dirty="0">
                <a:ln w="19050" cmpd="sng">
                  <a:solidFill>
                    <a:schemeClr val="bg1">
                      <a:lumMod val="65000"/>
                    </a:schemeClr>
                  </a:solidFill>
                  <a:prstDash val="solid"/>
                </a:ln>
                <a:solidFill>
                  <a:schemeClr val="bg1"/>
                </a:solidFill>
                <a:effectLst>
                  <a:glow rad="38100">
                    <a:schemeClr val="accent1">
                      <a:alpha val="40000"/>
                    </a:schemeClr>
                  </a:glow>
                </a:effectLst>
                <a:latin typeface="Garamond" panose="02020404030301010803" pitchFamily="18" charset="0"/>
              </a:rPr>
              <a:t>Limits of Model-free methods</a:t>
            </a:r>
          </a:p>
        </p:txBody>
      </p:sp>
      <p:pic>
        <p:nvPicPr>
          <p:cNvPr id="4" name="Immagine 3">
            <a:extLst>
              <a:ext uri="{FF2B5EF4-FFF2-40B4-BE49-F238E27FC236}">
                <a16:creationId xmlns:a16="http://schemas.microsoft.com/office/drawing/2014/main" id="{8BDB6EED-7EC2-4C0D-9355-2CFD7346089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74778" y="1404459"/>
            <a:ext cx="4954545" cy="4377062"/>
          </a:xfrm>
          <a:prstGeom prst="roundRect">
            <a:avLst>
              <a:gd name="adj" fmla="val 10270"/>
            </a:avLst>
          </a:prstGeom>
          <a:solidFill>
            <a:srgbClr val="FFFFFF">
              <a:shade val="85000"/>
            </a:srgbClr>
          </a:solidFill>
          <a:ln w="38100">
            <a:solidFill>
              <a:schemeClr val="bg1"/>
            </a:solidFill>
          </a:ln>
          <a:effectLst>
            <a:glow rad="63500">
              <a:schemeClr val="accent4">
                <a:satMod val="175000"/>
                <a:alpha val="40000"/>
              </a:schemeClr>
            </a:glow>
          </a:effectLst>
        </p:spPr>
      </p:pic>
      <p:sp>
        <p:nvSpPr>
          <p:cNvPr id="8" name="Rettangolo 7">
            <a:extLst>
              <a:ext uri="{FF2B5EF4-FFF2-40B4-BE49-F238E27FC236}">
                <a16:creationId xmlns:a16="http://schemas.microsoft.com/office/drawing/2014/main" id="{3A8EA418-2142-4ABB-B3D4-A303AEF07350}"/>
              </a:ext>
            </a:extLst>
          </p:cNvPr>
          <p:cNvSpPr/>
          <p:nvPr/>
        </p:nvSpPr>
        <p:spPr>
          <a:xfrm>
            <a:off x="11068050" y="6299594"/>
            <a:ext cx="1006377" cy="461665"/>
          </a:xfrm>
          <a:prstGeom prst="rect">
            <a:avLst/>
          </a:prstGeom>
          <a:noFill/>
        </p:spPr>
        <p:txBody>
          <a:bodyPr wrap="square" lIns="91440" tIns="45720" rIns="91440" bIns="45720">
            <a:spAutoFit/>
          </a:bodyPr>
          <a:lstStyle/>
          <a:p>
            <a:pPr algn="ctr"/>
            <a:r>
              <a:rPr lang="it-IT" sz="2400" b="1" i="0" dirty="0">
                <a:solidFill>
                  <a:schemeClr val="bg1"/>
                </a:solidFill>
                <a:effectLst/>
                <a:latin typeface="Garamond" panose="02020404030301010803" pitchFamily="18" charset="0"/>
              </a:rPr>
              <a:t>11/46</a:t>
            </a:r>
            <a:endParaRPr lang="it-IT" sz="2400" i="0" dirty="0">
              <a:solidFill>
                <a:schemeClr val="bg1"/>
              </a:solidFill>
              <a:effectLst/>
              <a:latin typeface="Garamond" panose="02020404030301010803" pitchFamily="18" charset="0"/>
            </a:endParaRPr>
          </a:p>
        </p:txBody>
      </p:sp>
      <p:sp>
        <p:nvSpPr>
          <p:cNvPr id="12" name="CasellaDiTesto 11">
            <a:extLst>
              <a:ext uri="{FF2B5EF4-FFF2-40B4-BE49-F238E27FC236}">
                <a16:creationId xmlns:a16="http://schemas.microsoft.com/office/drawing/2014/main" id="{6BA56ACE-C2BC-41AB-9672-3FB24E17B117}"/>
              </a:ext>
            </a:extLst>
          </p:cNvPr>
          <p:cNvSpPr txBox="1"/>
          <p:nvPr/>
        </p:nvSpPr>
        <p:spPr>
          <a:xfrm>
            <a:off x="412849" y="6244291"/>
            <a:ext cx="10655201" cy="646331"/>
          </a:xfrm>
          <a:prstGeom prst="rect">
            <a:avLst/>
          </a:prstGeom>
          <a:noFill/>
        </p:spPr>
        <p:txBody>
          <a:bodyPr wrap="square">
            <a:spAutoFit/>
          </a:bodyPr>
          <a:lstStyle/>
          <a:p>
            <a:pPr algn="ctr"/>
            <a:r>
              <a:rPr lang="it-IT" b="1" dirty="0">
                <a:solidFill>
                  <a:schemeClr val="bg1"/>
                </a:solidFill>
              </a:rPr>
              <a:t>Source</a:t>
            </a:r>
            <a:r>
              <a:rPr lang="it-IT" dirty="0">
                <a:solidFill>
                  <a:schemeClr val="bg1"/>
                </a:solidFill>
              </a:rPr>
              <a:t>: </a:t>
            </a:r>
            <a:r>
              <a:rPr lang="it-IT" b="1" dirty="0">
                <a:solidFill>
                  <a:schemeClr val="bg1"/>
                </a:solidFill>
              </a:rPr>
              <a:t>Hessel et al, (2017)</a:t>
            </a:r>
          </a:p>
          <a:p>
            <a:endParaRPr lang="it-IT" dirty="0">
              <a:solidFill>
                <a:schemeClr val="bg1"/>
              </a:solidFill>
            </a:endParaRPr>
          </a:p>
        </p:txBody>
      </p:sp>
      <p:sp>
        <p:nvSpPr>
          <p:cNvPr id="9" name="Rettangolo 8">
            <a:extLst>
              <a:ext uri="{FF2B5EF4-FFF2-40B4-BE49-F238E27FC236}">
                <a16:creationId xmlns:a16="http://schemas.microsoft.com/office/drawing/2014/main" id="{61C8A13B-3E01-4021-8792-FC393D8EB9D0}"/>
              </a:ext>
            </a:extLst>
          </p:cNvPr>
          <p:cNvSpPr/>
          <p:nvPr/>
        </p:nvSpPr>
        <p:spPr>
          <a:xfrm>
            <a:off x="6510286" y="1041113"/>
            <a:ext cx="4480032" cy="4127233"/>
          </a:xfrm>
          <a:prstGeom prst="rect">
            <a:avLst/>
          </a:prstGeom>
        </p:spPr>
        <p:txBody>
          <a:bodyPr vert="horz" lIns="91440" tIns="45720" rIns="91440" bIns="45720" rtlCol="0" anchor="b">
            <a:normAutofit/>
          </a:bodyPr>
          <a:lstStyle/>
          <a:p>
            <a:pPr>
              <a:lnSpc>
                <a:spcPct val="90000"/>
              </a:lnSpc>
              <a:spcBef>
                <a:spcPct val="0"/>
              </a:spcBef>
              <a:spcAft>
                <a:spcPts val="600"/>
              </a:spcAft>
            </a:pPr>
            <a:endParaRPr lang="en-US" sz="7200" b="1" spc="50" dirty="0">
              <a:ln w="28575" cmpd="sng">
                <a:solidFill>
                  <a:schemeClr val="accent3">
                    <a:lumMod val="75000"/>
                  </a:schemeClr>
                </a:solidFill>
                <a:prstDash val="solid"/>
              </a:ln>
              <a:solidFill>
                <a:schemeClr val="bg1"/>
              </a:solidFill>
              <a:effectLst>
                <a:glow rad="38100">
                  <a:schemeClr val="accent1">
                    <a:alpha val="40000"/>
                  </a:schemeClr>
                </a:glow>
              </a:effectLst>
              <a:latin typeface="Garamond" panose="02020404030301010803" pitchFamily="18" charset="0"/>
            </a:endParaRPr>
          </a:p>
        </p:txBody>
      </p:sp>
      <p:sp>
        <p:nvSpPr>
          <p:cNvPr id="10" name="Rettangolo 9">
            <a:extLst>
              <a:ext uri="{FF2B5EF4-FFF2-40B4-BE49-F238E27FC236}">
                <a16:creationId xmlns:a16="http://schemas.microsoft.com/office/drawing/2014/main" id="{720A278E-914B-424D-9D4A-C23E1287B97A}"/>
              </a:ext>
            </a:extLst>
          </p:cNvPr>
          <p:cNvSpPr/>
          <p:nvPr/>
        </p:nvSpPr>
        <p:spPr>
          <a:xfrm>
            <a:off x="6731610" y="2714702"/>
            <a:ext cx="4564274" cy="1428595"/>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3600" b="0" i="0" dirty="0">
                <a:solidFill>
                  <a:schemeClr val="bg1"/>
                </a:solidFill>
                <a:effectLst/>
                <a:latin typeface="Arial" panose="020B0604020202020204" pitchFamily="34" charset="0"/>
              </a:rPr>
              <a:t>Require a prohibitive amount of samples</a:t>
            </a:r>
            <a:endParaRPr lang="en-US" sz="5400" b="1" spc="50" dirty="0">
              <a:ln w="28575" cmpd="sng">
                <a:solidFill>
                  <a:schemeClr val="accent3">
                    <a:lumMod val="75000"/>
                  </a:schemeClr>
                </a:solidFill>
                <a:prstDash val="solid"/>
              </a:ln>
              <a:solidFill>
                <a:schemeClr val="bg1"/>
              </a:solidFill>
              <a:effectLst>
                <a:glow rad="38100">
                  <a:schemeClr val="accent1">
                    <a:alpha val="40000"/>
                  </a:schemeClr>
                </a:glow>
              </a:effectLst>
              <a:latin typeface="Garamond" panose="02020404030301010803" pitchFamily="18" charset="0"/>
            </a:endParaRPr>
          </a:p>
        </p:txBody>
      </p:sp>
    </p:spTree>
    <p:extLst>
      <p:ext uri="{BB962C8B-B14F-4D97-AF65-F5344CB8AC3E}">
        <p14:creationId xmlns:p14="http://schemas.microsoft.com/office/powerpoint/2010/main" val="36377158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6BDCA6B-3C9C-4213-A0D9-30BD5F0B07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0" y="0"/>
            <a:ext cx="8426302" cy="6858000"/>
          </a:xfrm>
          <a:custGeom>
            <a:avLst/>
            <a:gdLst>
              <a:gd name="connsiteX0" fmla="*/ 184095 w 8426302"/>
              <a:gd name="connsiteY0" fmla="*/ 6858000 h 6858000"/>
              <a:gd name="connsiteX1" fmla="*/ 8426302 w 8426302"/>
              <a:gd name="connsiteY1" fmla="*/ 6858000 h 6858000"/>
              <a:gd name="connsiteX2" fmla="*/ 8426302 w 8426302"/>
              <a:gd name="connsiteY2" fmla="*/ 0 h 6858000"/>
              <a:gd name="connsiteX3" fmla="*/ 2743435 w 8426302"/>
              <a:gd name="connsiteY3" fmla="*/ 0 h 6858000"/>
              <a:gd name="connsiteX4" fmla="*/ 2688451 w 8426302"/>
              <a:gd name="connsiteY4" fmla="*/ 37385 h 6858000"/>
              <a:gd name="connsiteX5" fmla="*/ 0 w 8426302"/>
              <a:gd name="connsiteY5" fmla="*/ 5321277 h 6858000"/>
              <a:gd name="connsiteX6" fmla="*/ 116943 w 8426302"/>
              <a:gd name="connsiteY6" fmla="*/ 655848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26302" h="6858000">
                <a:moveTo>
                  <a:pt x="184095" y="6858000"/>
                </a:moveTo>
                <a:lnTo>
                  <a:pt x="8426302" y="6858000"/>
                </a:lnTo>
                <a:lnTo>
                  <a:pt x="8426302" y="0"/>
                </a:lnTo>
                <a:lnTo>
                  <a:pt x="2743435" y="0"/>
                </a:lnTo>
                <a:lnTo>
                  <a:pt x="2688451" y="37385"/>
                </a:lnTo>
                <a:cubicBezTo>
                  <a:pt x="1058888" y="1225893"/>
                  <a:pt x="0" y="3149927"/>
                  <a:pt x="0" y="5321277"/>
                </a:cubicBezTo>
                <a:cubicBezTo>
                  <a:pt x="0" y="5744268"/>
                  <a:pt x="40184" y="6157873"/>
                  <a:pt x="116943" y="6558484"/>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Shape 12">
            <a:extLst>
              <a:ext uri="{FF2B5EF4-FFF2-40B4-BE49-F238E27FC236}">
                <a16:creationId xmlns:a16="http://schemas.microsoft.com/office/drawing/2014/main" id="{FDA12F62-867F-4684-B28B-E085D09DCC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0" y="0"/>
            <a:ext cx="8174932" cy="6858000"/>
          </a:xfrm>
          <a:custGeom>
            <a:avLst/>
            <a:gdLst>
              <a:gd name="connsiteX0" fmla="*/ 190266 w 8174932"/>
              <a:gd name="connsiteY0" fmla="*/ 6858000 h 6858000"/>
              <a:gd name="connsiteX1" fmla="*/ 8174932 w 8174932"/>
              <a:gd name="connsiteY1" fmla="*/ 6858000 h 6858000"/>
              <a:gd name="connsiteX2" fmla="*/ 8174932 w 8174932"/>
              <a:gd name="connsiteY2" fmla="*/ 0 h 6858000"/>
              <a:gd name="connsiteX3" fmla="*/ 2944847 w 8174932"/>
              <a:gd name="connsiteY3" fmla="*/ 0 h 6858000"/>
              <a:gd name="connsiteX4" fmla="*/ 2646373 w 8174932"/>
              <a:gd name="connsiteY4" fmla="*/ 196447 h 6858000"/>
              <a:gd name="connsiteX5" fmla="*/ 0 w 8174932"/>
              <a:gd name="connsiteY5" fmla="*/ 5321277 h 6858000"/>
              <a:gd name="connsiteX6" fmla="*/ 112445 w 8174932"/>
              <a:gd name="connsiteY6" fmla="*/ 651089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74932" h="6858000">
                <a:moveTo>
                  <a:pt x="190266" y="6858000"/>
                </a:moveTo>
                <a:lnTo>
                  <a:pt x="8174932" y="6858000"/>
                </a:lnTo>
                <a:lnTo>
                  <a:pt x="8174932" y="0"/>
                </a:lnTo>
                <a:lnTo>
                  <a:pt x="2944847" y="0"/>
                </a:lnTo>
                <a:lnTo>
                  <a:pt x="2646373" y="196447"/>
                </a:lnTo>
                <a:cubicBezTo>
                  <a:pt x="1044779" y="1335395"/>
                  <a:pt x="0" y="3206327"/>
                  <a:pt x="0" y="5321277"/>
                </a:cubicBezTo>
                <a:cubicBezTo>
                  <a:pt x="0" y="5727999"/>
                  <a:pt x="38639" y="6125696"/>
                  <a:pt x="112445" y="6510898"/>
                </a:cubicBezTo>
                <a:close/>
              </a:path>
            </a:pathLst>
          </a:custGeom>
          <a:solidFill>
            <a:schemeClr val="bg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 name="Rettangolo 5">
            <a:extLst>
              <a:ext uri="{FF2B5EF4-FFF2-40B4-BE49-F238E27FC236}">
                <a16:creationId xmlns:a16="http://schemas.microsoft.com/office/drawing/2014/main" id="{D5AF0097-D355-4F36-B16F-3037D1776664}"/>
              </a:ext>
            </a:extLst>
          </p:cNvPr>
          <p:cNvSpPr/>
          <p:nvPr/>
        </p:nvSpPr>
        <p:spPr>
          <a:xfrm>
            <a:off x="303170" y="159494"/>
            <a:ext cx="8819566" cy="4233115"/>
          </a:xfrm>
          <a:prstGeom prst="rect">
            <a:avLst/>
          </a:prstGeom>
        </p:spPr>
        <p:txBody>
          <a:bodyPr vert="horz" lIns="91440" tIns="45720" rIns="91440" bIns="45720" rtlCol="0" anchor="b">
            <a:normAutofit lnSpcReduction="10000"/>
          </a:bodyPr>
          <a:lstStyle/>
          <a:p>
            <a:pPr>
              <a:lnSpc>
                <a:spcPct val="90000"/>
              </a:lnSpc>
              <a:spcBef>
                <a:spcPct val="0"/>
              </a:spcBef>
              <a:spcAft>
                <a:spcPts val="600"/>
              </a:spcAft>
            </a:pPr>
            <a:r>
              <a:rPr lang="en-US" sz="8000" b="1" spc="50" dirty="0">
                <a:ln w="28575" cmpd="sng">
                  <a:solidFill>
                    <a:schemeClr val="tx1">
                      <a:lumMod val="75000"/>
                    </a:schemeClr>
                  </a:solidFill>
                  <a:prstDash val="solid"/>
                </a:ln>
                <a:solidFill>
                  <a:srgbClr val="FF0000"/>
                </a:solidFill>
                <a:effectLst>
                  <a:glow rad="38100">
                    <a:schemeClr val="accent1">
                      <a:alpha val="40000"/>
                    </a:schemeClr>
                  </a:glow>
                </a:effectLst>
                <a:latin typeface="Garamond" panose="02020404030301010803" pitchFamily="18" charset="0"/>
              </a:rPr>
              <a:t>Model-Based </a:t>
            </a:r>
          </a:p>
          <a:p>
            <a:pPr>
              <a:lnSpc>
                <a:spcPct val="90000"/>
              </a:lnSpc>
              <a:spcBef>
                <a:spcPct val="0"/>
              </a:spcBef>
              <a:spcAft>
                <a:spcPts val="600"/>
              </a:spcAft>
            </a:pPr>
            <a:r>
              <a:rPr lang="en-US" sz="8000" b="1" spc="50" dirty="0">
                <a:ln w="28575" cmpd="sng">
                  <a:solidFill>
                    <a:schemeClr val="tx1">
                      <a:lumMod val="75000"/>
                    </a:schemeClr>
                  </a:solidFill>
                  <a:prstDash val="solid"/>
                </a:ln>
                <a:solidFill>
                  <a:srgbClr val="FF0000"/>
                </a:solidFill>
                <a:effectLst>
                  <a:glow rad="38100">
                    <a:schemeClr val="accent1">
                      <a:alpha val="40000"/>
                    </a:schemeClr>
                  </a:glow>
                </a:effectLst>
                <a:latin typeface="Garamond" panose="02020404030301010803" pitchFamily="18" charset="0"/>
              </a:rPr>
              <a:t>Method</a:t>
            </a:r>
          </a:p>
          <a:p>
            <a:pPr>
              <a:lnSpc>
                <a:spcPct val="90000"/>
              </a:lnSpc>
              <a:spcBef>
                <a:spcPct val="0"/>
              </a:spcBef>
              <a:spcAft>
                <a:spcPts val="600"/>
              </a:spcAft>
            </a:pPr>
            <a:endParaRPr lang="en-US" sz="7200" b="1" spc="50" dirty="0">
              <a:ln w="28575" cmpd="sng">
                <a:solidFill>
                  <a:schemeClr val="accent3">
                    <a:lumMod val="75000"/>
                  </a:schemeClr>
                </a:solidFill>
                <a:prstDash val="solid"/>
              </a:ln>
              <a:effectLst>
                <a:glow rad="38100">
                  <a:schemeClr val="accent1">
                    <a:alpha val="40000"/>
                  </a:schemeClr>
                </a:glow>
              </a:effectLst>
              <a:latin typeface="Garamond" panose="02020404030301010803" pitchFamily="18" charset="0"/>
            </a:endParaRPr>
          </a:p>
          <a:p>
            <a:pPr>
              <a:lnSpc>
                <a:spcPct val="90000"/>
              </a:lnSpc>
              <a:spcBef>
                <a:spcPct val="0"/>
              </a:spcBef>
              <a:spcAft>
                <a:spcPts val="600"/>
              </a:spcAft>
            </a:pPr>
            <a:r>
              <a:rPr lang="en-US" sz="7200" b="1" spc="50" dirty="0" err="1">
                <a:ln w="19050" cmpd="sng">
                  <a:solidFill>
                    <a:schemeClr val="accent3">
                      <a:lumMod val="75000"/>
                    </a:schemeClr>
                  </a:solidFill>
                  <a:prstDash val="solid"/>
                </a:ln>
                <a:effectLst>
                  <a:glow rad="38100">
                    <a:schemeClr val="accent1">
                      <a:alpha val="40000"/>
                    </a:schemeClr>
                  </a:glow>
                </a:effectLst>
                <a:latin typeface="Garamond" panose="02020404030301010803" pitchFamily="18" charset="0"/>
              </a:rPr>
              <a:t>PlaNet</a:t>
            </a:r>
            <a:r>
              <a:rPr lang="en-US" sz="7200" b="1" spc="50" dirty="0">
                <a:ln w="19050" cmpd="sng">
                  <a:solidFill>
                    <a:schemeClr val="accent3">
                      <a:lumMod val="75000"/>
                    </a:schemeClr>
                  </a:solidFill>
                  <a:prstDash val="solid"/>
                </a:ln>
                <a:effectLst>
                  <a:glow rad="38100">
                    <a:schemeClr val="accent1">
                      <a:alpha val="40000"/>
                    </a:schemeClr>
                  </a:glow>
                </a:effectLst>
                <a:latin typeface="Garamond" panose="02020404030301010803" pitchFamily="18" charset="0"/>
              </a:rPr>
              <a:t> (2019)</a:t>
            </a:r>
          </a:p>
        </p:txBody>
      </p:sp>
    </p:spTree>
    <p:extLst>
      <p:ext uri="{BB962C8B-B14F-4D97-AF65-F5344CB8AC3E}">
        <p14:creationId xmlns:p14="http://schemas.microsoft.com/office/powerpoint/2010/main" val="3622289974"/>
      </p:ext>
    </p:extLst>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magine 6" descr="Immagine che contiene baseball, pioggia, palla&#10;&#10;Descrizione generata automaticamente">
            <a:extLst>
              <a:ext uri="{FF2B5EF4-FFF2-40B4-BE49-F238E27FC236}">
                <a16:creationId xmlns:a16="http://schemas.microsoft.com/office/drawing/2014/main" id="{EAACCEFB-15F4-4E5C-9000-4AED761AF2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7319" y="2558499"/>
            <a:ext cx="1691641" cy="1688049"/>
          </a:xfrm>
          <a:prstGeom prst="rect">
            <a:avLst/>
          </a:prstGeom>
        </p:spPr>
      </p:pic>
      <p:sp>
        <p:nvSpPr>
          <p:cNvPr id="14" name="Trapezio 13">
            <a:extLst>
              <a:ext uri="{FF2B5EF4-FFF2-40B4-BE49-F238E27FC236}">
                <a16:creationId xmlns:a16="http://schemas.microsoft.com/office/drawing/2014/main" id="{876B4CC3-AB57-485E-9223-5251671492EE}"/>
              </a:ext>
            </a:extLst>
          </p:cNvPr>
          <p:cNvSpPr/>
          <p:nvPr/>
        </p:nvSpPr>
        <p:spPr>
          <a:xfrm rot="5400000">
            <a:off x="2789105" y="2379865"/>
            <a:ext cx="1993618" cy="1991272"/>
          </a:xfrm>
          <a:prstGeom prst="trapezoid">
            <a:avLst/>
          </a:prstGeom>
          <a:ln>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it-IT" b="1" dirty="0">
              <a:ln w="22225">
                <a:solidFill>
                  <a:schemeClr val="accent2"/>
                </a:solidFill>
                <a:prstDash val="solid"/>
              </a:ln>
              <a:solidFill>
                <a:schemeClr val="accent2">
                  <a:lumMod val="40000"/>
                  <a:lumOff val="60000"/>
                </a:schemeClr>
              </a:solidFill>
            </a:endParaRPr>
          </a:p>
        </p:txBody>
      </p:sp>
      <p:sp>
        <p:nvSpPr>
          <p:cNvPr id="15" name="Rettangolo 14">
            <a:extLst>
              <a:ext uri="{FF2B5EF4-FFF2-40B4-BE49-F238E27FC236}">
                <a16:creationId xmlns:a16="http://schemas.microsoft.com/office/drawing/2014/main" id="{BE8F2A1B-FD64-458C-B8B7-C5FC172F8F23}"/>
              </a:ext>
            </a:extLst>
          </p:cNvPr>
          <p:cNvSpPr/>
          <p:nvPr/>
        </p:nvSpPr>
        <p:spPr>
          <a:xfrm>
            <a:off x="5355915" y="2863115"/>
            <a:ext cx="670256" cy="1078815"/>
          </a:xfrm>
          <a:prstGeom prst="rect">
            <a:avLst/>
          </a:prstGeom>
          <a:ln>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it-IT" sz="1050" dirty="0"/>
          </a:p>
        </p:txBody>
      </p:sp>
      <p:sp>
        <p:nvSpPr>
          <p:cNvPr id="18" name="Rettangolo 17">
            <a:extLst>
              <a:ext uri="{FF2B5EF4-FFF2-40B4-BE49-F238E27FC236}">
                <a16:creationId xmlns:a16="http://schemas.microsoft.com/office/drawing/2014/main" id="{02150FFF-E095-4246-80D1-4C6E7C104549}"/>
              </a:ext>
            </a:extLst>
          </p:cNvPr>
          <p:cNvSpPr/>
          <p:nvPr/>
        </p:nvSpPr>
        <p:spPr>
          <a:xfrm>
            <a:off x="6608628" y="3313366"/>
            <a:ext cx="2192654" cy="424309"/>
          </a:xfrm>
          <a:prstGeom prst="rect">
            <a:avLst/>
          </a:prstGeom>
          <a:noFill/>
        </p:spPr>
        <p:txBody>
          <a:bodyPr wrap="square" lIns="91440" tIns="45720" rIns="91440" bIns="45720">
            <a:spAutoFit/>
          </a:bodyPr>
          <a:lstStyle/>
          <a:p>
            <a:pPr algn="ctr"/>
            <a:endParaRPr lang="it-IT" sz="1600" cap="none" spc="0" dirty="0">
              <a:ln w="10160">
                <a:solidFill>
                  <a:schemeClr val="bg1"/>
                </a:solidFill>
                <a:prstDash val="solid"/>
              </a:ln>
              <a:solidFill>
                <a:schemeClr val="bg1"/>
              </a:solidFill>
              <a:effectLst>
                <a:outerShdw blurRad="38100" dist="22860" dir="5400000" algn="tl" rotWithShape="0">
                  <a:srgbClr val="000000">
                    <a:alpha val="30000"/>
                  </a:srgbClr>
                </a:outerShdw>
              </a:effectLst>
            </a:endParaRPr>
          </a:p>
        </p:txBody>
      </p:sp>
      <p:pic>
        <p:nvPicPr>
          <p:cNvPr id="20" name="Immagine 19" descr="Immagine che contiene baseball, pioggia, palla&#10;&#10;Descrizione generata automaticamente">
            <a:extLst>
              <a:ext uri="{FF2B5EF4-FFF2-40B4-BE49-F238E27FC236}">
                <a16:creationId xmlns:a16="http://schemas.microsoft.com/office/drawing/2014/main" id="{3890D258-879C-47F0-B4CD-8CF03FFCFE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0514" y="2524600"/>
            <a:ext cx="1691641" cy="1688049"/>
          </a:xfrm>
          <a:prstGeom prst="rect">
            <a:avLst/>
          </a:prstGeom>
        </p:spPr>
      </p:pic>
      <p:sp>
        <p:nvSpPr>
          <p:cNvPr id="21" name="Freccia curva 20">
            <a:extLst>
              <a:ext uri="{FF2B5EF4-FFF2-40B4-BE49-F238E27FC236}">
                <a16:creationId xmlns:a16="http://schemas.microsoft.com/office/drawing/2014/main" id="{402A0C78-E535-461F-B3EB-4139328A34B6}"/>
              </a:ext>
            </a:extLst>
          </p:cNvPr>
          <p:cNvSpPr/>
          <p:nvPr/>
        </p:nvSpPr>
        <p:spPr>
          <a:xfrm rot="10800000">
            <a:off x="8013841" y="4421731"/>
            <a:ext cx="2352494" cy="1118648"/>
          </a:xfrm>
          <a:prstGeom prst="bentArrow">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chemeClr val="tx1"/>
              </a:solidFill>
            </a:endParaRPr>
          </a:p>
        </p:txBody>
      </p:sp>
      <p:sp>
        <p:nvSpPr>
          <p:cNvPr id="23" name="Freccia curva 22">
            <a:extLst>
              <a:ext uri="{FF2B5EF4-FFF2-40B4-BE49-F238E27FC236}">
                <a16:creationId xmlns:a16="http://schemas.microsoft.com/office/drawing/2014/main" id="{2123FF71-1969-48B0-BA0F-40900BE5051F}"/>
              </a:ext>
            </a:extLst>
          </p:cNvPr>
          <p:cNvSpPr/>
          <p:nvPr/>
        </p:nvSpPr>
        <p:spPr>
          <a:xfrm rot="10800000" flipH="1">
            <a:off x="1272320" y="4520314"/>
            <a:ext cx="2303088" cy="919872"/>
          </a:xfrm>
          <a:prstGeom prst="bentArrow">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chemeClr val="tx1"/>
              </a:solidFill>
            </a:endParaRPr>
          </a:p>
        </p:txBody>
      </p:sp>
      <p:sp>
        <p:nvSpPr>
          <p:cNvPr id="24" name="Titolo 1">
            <a:extLst>
              <a:ext uri="{FF2B5EF4-FFF2-40B4-BE49-F238E27FC236}">
                <a16:creationId xmlns:a16="http://schemas.microsoft.com/office/drawing/2014/main" id="{0B4EEA90-1FEA-4D75-9E5A-A1B371CC0A7D}"/>
              </a:ext>
            </a:extLst>
          </p:cNvPr>
          <p:cNvSpPr txBox="1">
            <a:spLocks/>
          </p:cNvSpPr>
          <p:nvPr/>
        </p:nvSpPr>
        <p:spPr>
          <a:xfrm>
            <a:off x="3195725" y="465418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it-IT" dirty="0">
              <a:solidFill>
                <a:schemeClr val="bg1"/>
              </a:solidFill>
            </a:endParaRPr>
          </a:p>
        </p:txBody>
      </p:sp>
      <mc:AlternateContent xmlns:mc="http://schemas.openxmlformats.org/markup-compatibility/2006">
        <mc:Choice xmlns:a14="http://schemas.microsoft.com/office/drawing/2010/main" Requires="a14">
          <p:sp>
            <p:nvSpPr>
              <p:cNvPr id="26" name="Rettangolo 25">
                <a:extLst>
                  <a:ext uri="{FF2B5EF4-FFF2-40B4-BE49-F238E27FC236}">
                    <a16:creationId xmlns:a16="http://schemas.microsoft.com/office/drawing/2014/main" id="{550DD3A4-4769-4F75-8BAC-AF1287E5D4C3}"/>
                  </a:ext>
                </a:extLst>
              </p:cNvPr>
              <p:cNvSpPr/>
              <p:nvPr/>
            </p:nvSpPr>
            <p:spPr>
              <a:xfrm>
                <a:off x="3647326" y="4683283"/>
                <a:ext cx="4294598" cy="1200329"/>
              </a:xfrm>
              <a:prstGeom prst="rect">
                <a:avLst/>
              </a:prstGeom>
              <a:noFill/>
              <a:ln>
                <a:solidFill>
                  <a:schemeClr val="bg1"/>
                </a:solidFill>
              </a:ln>
            </p:spPr>
            <p:txBody>
              <a:bodyPr wrap="square" lIns="91440" tIns="45720" rIns="91440" bIns="45720">
                <a:spAutoFit/>
              </a:bodyPr>
              <a:lstStyle/>
              <a:p>
                <a:pPr algn="ctr"/>
                <a:r>
                  <a:rPr lang="it-IT" sz="3600" b="1" dirty="0">
                    <a:ln w="12700">
                      <a:solidFill>
                        <a:schemeClr val="bg1"/>
                      </a:solidFill>
                      <a:prstDash val="solid"/>
                    </a:ln>
                    <a:solidFill>
                      <a:srgbClr val="FF0000"/>
                    </a:solidFill>
                  </a:rPr>
                  <a:t>Reconstruction Loss</a:t>
                </a:r>
              </a:p>
              <a:p>
                <a:pPr algn="ctr"/>
                <a14:m>
                  <m:oMathPara xmlns:m="http://schemas.openxmlformats.org/officeDocument/2006/math">
                    <m:oMathParaPr>
                      <m:jc m:val="centerGroup"/>
                    </m:oMathParaPr>
                    <m:oMath xmlns:m="http://schemas.openxmlformats.org/officeDocument/2006/math">
                      <m:r>
                        <a:rPr lang="it-IT" sz="3600" b="1" i="1" smtClean="0">
                          <a:ln w="12700">
                            <a:solidFill>
                              <a:schemeClr val="bg1"/>
                            </a:solidFill>
                            <a:prstDash val="solid"/>
                          </a:ln>
                          <a:solidFill>
                            <a:srgbClr val="FF0000"/>
                          </a:solidFill>
                          <a:latin typeface="Cambria Math" panose="02040503050406030204" pitchFamily="18" charset="0"/>
                        </a:rPr>
                        <m:t>𝑴𝑺𝑬</m:t>
                      </m:r>
                      <m:r>
                        <a:rPr lang="it-IT" sz="3600" b="1" i="1" smtClean="0">
                          <a:ln w="12700">
                            <a:solidFill>
                              <a:schemeClr val="bg1"/>
                            </a:solidFill>
                            <a:prstDash val="solid"/>
                          </a:ln>
                          <a:solidFill>
                            <a:srgbClr val="FF0000"/>
                          </a:solidFill>
                          <a:latin typeface="Cambria Math" panose="02040503050406030204" pitchFamily="18" charset="0"/>
                        </a:rPr>
                        <m:t>(</m:t>
                      </m:r>
                      <m:r>
                        <a:rPr lang="it-IT" sz="3600" b="1" i="1" smtClean="0">
                          <a:ln w="12700">
                            <a:solidFill>
                              <a:schemeClr val="bg1"/>
                            </a:solidFill>
                            <a:prstDash val="solid"/>
                          </a:ln>
                          <a:solidFill>
                            <a:srgbClr val="FF0000"/>
                          </a:solidFill>
                          <a:latin typeface="Cambria Math" panose="02040503050406030204" pitchFamily="18" charset="0"/>
                        </a:rPr>
                        <m:t>𝑰</m:t>
                      </m:r>
                      <m:r>
                        <a:rPr lang="it-IT" sz="3600" b="1" i="1" smtClean="0">
                          <a:ln w="12700">
                            <a:solidFill>
                              <a:schemeClr val="bg1"/>
                            </a:solidFill>
                            <a:prstDash val="solid"/>
                          </a:ln>
                          <a:solidFill>
                            <a:srgbClr val="FF0000"/>
                          </a:solidFill>
                          <a:latin typeface="Cambria Math" panose="02040503050406030204" pitchFamily="18" charset="0"/>
                        </a:rPr>
                        <m:t>,</m:t>
                      </m:r>
                      <m:sSub>
                        <m:sSubPr>
                          <m:ctrlPr>
                            <a:rPr lang="it-IT" sz="3600" b="1" i="0" smtClean="0">
                              <a:ln w="12700">
                                <a:solidFill>
                                  <a:schemeClr val="bg1"/>
                                </a:solidFill>
                                <a:prstDash val="solid"/>
                              </a:ln>
                              <a:solidFill>
                                <a:srgbClr val="FF0000"/>
                              </a:solidFill>
                              <a:latin typeface="Cambria Math" panose="02040503050406030204" pitchFamily="18" charset="0"/>
                            </a:rPr>
                          </m:ctrlPr>
                        </m:sSubPr>
                        <m:e>
                          <m:r>
                            <a:rPr lang="it-IT" sz="3600" b="1" i="0" smtClean="0">
                              <a:ln w="12700">
                                <a:solidFill>
                                  <a:schemeClr val="bg1"/>
                                </a:solidFill>
                                <a:prstDash val="solid"/>
                              </a:ln>
                              <a:solidFill>
                                <a:srgbClr val="FF0000"/>
                              </a:solidFill>
                              <a:latin typeface="Cambria Math" panose="02040503050406030204" pitchFamily="18" charset="0"/>
                            </a:rPr>
                            <m:t>𝐈</m:t>
                          </m:r>
                        </m:e>
                        <m:sub>
                          <m:r>
                            <a:rPr lang="it-IT" sz="3600" b="1" i="0" smtClean="0">
                              <a:ln w="12700">
                                <a:solidFill>
                                  <a:schemeClr val="bg1"/>
                                </a:solidFill>
                                <a:prstDash val="solid"/>
                              </a:ln>
                              <a:solidFill>
                                <a:srgbClr val="FF0000"/>
                              </a:solidFill>
                              <a:latin typeface="Cambria Math" panose="02040503050406030204" pitchFamily="18" charset="0"/>
                            </a:rPr>
                            <m:t>𝐫</m:t>
                          </m:r>
                        </m:sub>
                      </m:sSub>
                      <m:r>
                        <a:rPr lang="it-IT" sz="3600" b="1" i="1" smtClean="0">
                          <a:ln w="12700">
                            <a:solidFill>
                              <a:schemeClr val="bg1"/>
                            </a:solidFill>
                            <a:prstDash val="solid"/>
                          </a:ln>
                          <a:solidFill>
                            <a:srgbClr val="FF0000"/>
                          </a:solidFill>
                          <a:latin typeface="Cambria Math" panose="02040503050406030204" pitchFamily="18" charset="0"/>
                        </a:rPr>
                        <m:t>)</m:t>
                      </m:r>
                    </m:oMath>
                  </m:oMathPara>
                </a14:m>
                <a:endParaRPr lang="it-IT" sz="3600" b="1" dirty="0">
                  <a:ln w="12700">
                    <a:solidFill>
                      <a:schemeClr val="bg1"/>
                    </a:solidFill>
                    <a:prstDash val="solid"/>
                  </a:ln>
                  <a:solidFill>
                    <a:srgbClr val="FF0000"/>
                  </a:solidFill>
                </a:endParaRPr>
              </a:p>
            </p:txBody>
          </p:sp>
        </mc:Choice>
        <mc:Fallback>
          <p:sp>
            <p:nvSpPr>
              <p:cNvPr id="26" name="Rettangolo 25">
                <a:extLst>
                  <a:ext uri="{FF2B5EF4-FFF2-40B4-BE49-F238E27FC236}">
                    <a16:creationId xmlns:a16="http://schemas.microsoft.com/office/drawing/2014/main" id="{550DD3A4-4769-4F75-8BAC-AF1287E5D4C3}"/>
                  </a:ext>
                </a:extLst>
              </p:cNvPr>
              <p:cNvSpPr>
                <a:spLocks noRot="1" noChangeAspect="1" noMove="1" noResize="1" noEditPoints="1" noAdjustHandles="1" noChangeArrowheads="1" noChangeShapeType="1" noTextEdit="1"/>
              </p:cNvSpPr>
              <p:nvPr/>
            </p:nvSpPr>
            <p:spPr>
              <a:xfrm>
                <a:off x="3647326" y="4683283"/>
                <a:ext cx="4294598" cy="1200329"/>
              </a:xfrm>
              <a:prstGeom prst="rect">
                <a:avLst/>
              </a:prstGeom>
              <a:blipFill>
                <a:blip r:embed="rId4"/>
                <a:stretch>
                  <a:fillRect/>
                </a:stretch>
              </a:blipFill>
              <a:ln>
                <a:solidFill>
                  <a:schemeClr val="bg1"/>
                </a:solidFill>
              </a:ln>
            </p:spPr>
            <p:txBody>
              <a:bodyPr/>
              <a:lstStyle/>
              <a:p>
                <a:r>
                  <a:rPr lang="it-IT">
                    <a:noFill/>
                  </a:rPr>
                  <a:t> </a:t>
                </a:r>
              </a:p>
            </p:txBody>
          </p:sp>
        </mc:Fallback>
      </mc:AlternateContent>
      <mc:AlternateContent xmlns:mc="http://schemas.openxmlformats.org/markup-compatibility/2006">
        <mc:Choice xmlns:a14="http://schemas.microsoft.com/office/drawing/2010/main" Requires="a14">
          <p:sp>
            <p:nvSpPr>
              <p:cNvPr id="28" name="Rettangolo 27">
                <a:extLst>
                  <a:ext uri="{FF2B5EF4-FFF2-40B4-BE49-F238E27FC236}">
                    <a16:creationId xmlns:a16="http://schemas.microsoft.com/office/drawing/2014/main" id="{35060C98-1DD5-471D-BDD6-9D23BCFBC87B}"/>
                  </a:ext>
                </a:extLst>
              </p:cNvPr>
              <p:cNvSpPr/>
              <p:nvPr/>
            </p:nvSpPr>
            <p:spPr>
              <a:xfrm>
                <a:off x="832484" y="1972187"/>
                <a:ext cx="1510666" cy="523220"/>
              </a:xfrm>
              <a:prstGeom prst="rect">
                <a:avLst/>
              </a:prstGeom>
              <a:noFill/>
            </p:spPr>
            <p:txBody>
              <a:bodyPr wrap="square" lIns="91440" tIns="45720" rIns="91440" bIns="45720">
                <a:spAutoFit/>
              </a:bodyPr>
              <a:lstStyle/>
              <a:p>
                <a:pPr algn="ctr"/>
                <a:r>
                  <a:rPr lang="it-IT" sz="2800" cap="none" spc="0" dirty="0">
                    <a:ln w="10160">
                      <a:solidFill>
                        <a:schemeClr val="bg1"/>
                      </a:solidFill>
                      <a:prstDash val="solid"/>
                    </a:ln>
                    <a:solidFill>
                      <a:schemeClr val="bg1"/>
                    </a:solidFill>
                    <a:effectLst>
                      <a:outerShdw blurRad="38100" dist="22860" dir="5400000" algn="tl" rotWithShape="0">
                        <a:srgbClr val="000000">
                          <a:alpha val="30000"/>
                        </a:srgbClr>
                      </a:outerShdw>
                    </a:effectLst>
                  </a:rPr>
                  <a:t>Input (</a:t>
                </a:r>
                <a14:m>
                  <m:oMath xmlns:m="http://schemas.openxmlformats.org/officeDocument/2006/math">
                    <m:r>
                      <a:rPr lang="it-IT" sz="2800" b="0" i="1" cap="none" spc="0" smtClean="0">
                        <a:ln w="10160">
                          <a:solidFill>
                            <a:schemeClr val="bg1"/>
                          </a:solidFill>
                          <a:prstDash val="solid"/>
                        </a:ln>
                        <a:solidFill>
                          <a:schemeClr val="bg1"/>
                        </a:solidFill>
                        <a:effectLst>
                          <a:outerShdw blurRad="38100" dist="22860" dir="5400000" algn="tl" rotWithShape="0">
                            <a:srgbClr val="000000">
                              <a:alpha val="30000"/>
                            </a:srgbClr>
                          </a:outerShdw>
                        </a:effectLst>
                        <a:latin typeface="Cambria Math" panose="02040503050406030204" pitchFamily="18" charset="0"/>
                      </a:rPr>
                      <m:t>𝐼</m:t>
                    </m:r>
                  </m:oMath>
                </a14:m>
                <a:r>
                  <a:rPr lang="it-IT" sz="2800" cap="none" spc="0" dirty="0">
                    <a:ln w="10160">
                      <a:solidFill>
                        <a:schemeClr val="bg1"/>
                      </a:solidFill>
                      <a:prstDash val="solid"/>
                    </a:ln>
                    <a:solidFill>
                      <a:schemeClr val="bg1"/>
                    </a:solidFill>
                    <a:effectLst>
                      <a:outerShdw blurRad="38100" dist="22860" dir="5400000" algn="tl" rotWithShape="0">
                        <a:srgbClr val="000000">
                          <a:alpha val="30000"/>
                        </a:srgbClr>
                      </a:outerShdw>
                    </a:effectLst>
                  </a:rPr>
                  <a:t>)</a:t>
                </a:r>
                <a:endParaRPr lang="it-IT" sz="1600" cap="none" spc="0" dirty="0">
                  <a:ln w="10160">
                    <a:solidFill>
                      <a:schemeClr val="bg1"/>
                    </a:solidFill>
                    <a:prstDash val="solid"/>
                  </a:ln>
                  <a:solidFill>
                    <a:schemeClr val="bg1"/>
                  </a:solidFill>
                  <a:effectLst>
                    <a:outerShdw blurRad="38100" dist="22860" dir="5400000" algn="tl" rotWithShape="0">
                      <a:srgbClr val="000000">
                        <a:alpha val="30000"/>
                      </a:srgbClr>
                    </a:outerShdw>
                  </a:effectLst>
                </a:endParaRPr>
              </a:p>
            </p:txBody>
          </p:sp>
        </mc:Choice>
        <mc:Fallback>
          <p:sp>
            <p:nvSpPr>
              <p:cNvPr id="28" name="Rettangolo 27">
                <a:extLst>
                  <a:ext uri="{FF2B5EF4-FFF2-40B4-BE49-F238E27FC236}">
                    <a16:creationId xmlns:a16="http://schemas.microsoft.com/office/drawing/2014/main" id="{35060C98-1DD5-471D-BDD6-9D23BCFBC87B}"/>
                  </a:ext>
                </a:extLst>
              </p:cNvPr>
              <p:cNvSpPr>
                <a:spLocks noRot="1" noChangeAspect="1" noMove="1" noResize="1" noEditPoints="1" noAdjustHandles="1" noChangeArrowheads="1" noChangeShapeType="1" noTextEdit="1"/>
              </p:cNvSpPr>
              <p:nvPr/>
            </p:nvSpPr>
            <p:spPr>
              <a:xfrm>
                <a:off x="832484" y="1972187"/>
                <a:ext cx="1510666" cy="523220"/>
              </a:xfrm>
              <a:prstGeom prst="rect">
                <a:avLst/>
              </a:prstGeom>
              <a:blipFill>
                <a:blip r:embed="rId5"/>
                <a:stretch>
                  <a:fillRect/>
                </a:stretch>
              </a:blipFill>
            </p:spPr>
            <p:txBody>
              <a:bodyPr/>
              <a:lstStyle/>
              <a:p>
                <a:r>
                  <a:rPr lang="it-IT">
                    <a:noFill/>
                  </a:rPr>
                  <a:t> </a:t>
                </a:r>
              </a:p>
            </p:txBody>
          </p:sp>
        </mc:Fallback>
      </mc:AlternateContent>
      <p:sp>
        <p:nvSpPr>
          <p:cNvPr id="34" name="Rettangolo 33">
            <a:extLst>
              <a:ext uri="{FF2B5EF4-FFF2-40B4-BE49-F238E27FC236}">
                <a16:creationId xmlns:a16="http://schemas.microsoft.com/office/drawing/2014/main" id="{FDBBDAFF-9506-455B-95F0-7743E3375B2C}"/>
              </a:ext>
            </a:extLst>
          </p:cNvPr>
          <p:cNvSpPr/>
          <p:nvPr/>
        </p:nvSpPr>
        <p:spPr>
          <a:xfrm>
            <a:off x="2814306" y="2937150"/>
            <a:ext cx="1943215" cy="707886"/>
          </a:xfrm>
          <a:prstGeom prst="rect">
            <a:avLst/>
          </a:prstGeom>
          <a:noFill/>
        </p:spPr>
        <p:txBody>
          <a:bodyPr wrap="square" lIns="91440" tIns="45720" rIns="91440" bIns="45720">
            <a:spAutoFit/>
          </a:bodyPr>
          <a:lstStyle/>
          <a:p>
            <a:pPr algn="ctr"/>
            <a:r>
              <a:rPr lang="it-IT" sz="4000" cap="none" spc="0" dirty="0">
                <a:ln w="10160">
                  <a:solidFill>
                    <a:schemeClr val="bg1"/>
                  </a:solidFill>
                  <a:prstDash val="solid"/>
                </a:ln>
                <a:solidFill>
                  <a:schemeClr val="bg1"/>
                </a:solidFill>
                <a:effectLst>
                  <a:outerShdw blurRad="38100" dist="22860" dir="5400000" algn="tl" rotWithShape="0">
                    <a:srgbClr val="000000">
                      <a:alpha val="30000"/>
                    </a:srgbClr>
                  </a:outerShdw>
                </a:effectLst>
              </a:rPr>
              <a:t>Encoder</a:t>
            </a:r>
            <a:endParaRPr lang="it-IT" sz="2400" cap="none" spc="0" dirty="0">
              <a:ln w="10160">
                <a:solidFill>
                  <a:schemeClr val="bg1"/>
                </a:solidFill>
                <a:prstDash val="solid"/>
              </a:ln>
              <a:solidFill>
                <a:schemeClr val="bg1"/>
              </a:solidFill>
              <a:effectLst>
                <a:outerShdw blurRad="38100" dist="22860" dir="5400000" algn="tl" rotWithShape="0">
                  <a:srgbClr val="000000">
                    <a:alpha val="30000"/>
                  </a:srgbClr>
                </a:outerShdw>
              </a:effectLst>
            </a:endParaRPr>
          </a:p>
        </p:txBody>
      </p:sp>
      <mc:AlternateContent xmlns:mc="http://schemas.openxmlformats.org/markup-compatibility/2006">
        <mc:Choice xmlns:a14="http://schemas.microsoft.com/office/drawing/2010/main" Requires="a14">
          <p:sp>
            <p:nvSpPr>
              <p:cNvPr id="38" name="Rettangolo 37">
                <a:extLst>
                  <a:ext uri="{FF2B5EF4-FFF2-40B4-BE49-F238E27FC236}">
                    <a16:creationId xmlns:a16="http://schemas.microsoft.com/office/drawing/2014/main" id="{13D55E98-FCF0-45E4-A1A2-50332FE5C534}"/>
                  </a:ext>
                </a:extLst>
              </p:cNvPr>
              <p:cNvSpPr/>
              <p:nvPr/>
            </p:nvSpPr>
            <p:spPr>
              <a:xfrm>
                <a:off x="9200508" y="1511912"/>
                <a:ext cx="2346239" cy="954107"/>
              </a:xfrm>
              <a:prstGeom prst="rect">
                <a:avLst/>
              </a:prstGeom>
              <a:noFill/>
            </p:spPr>
            <p:txBody>
              <a:bodyPr wrap="square" lIns="91440" tIns="45720" rIns="91440" bIns="45720">
                <a:spAutoFit/>
              </a:bodyPr>
              <a:lstStyle/>
              <a:p>
                <a:pPr algn="ctr"/>
                <a:r>
                  <a:rPr lang="it-IT" sz="2800" cap="none" spc="0" dirty="0">
                    <a:ln w="10160">
                      <a:solidFill>
                        <a:schemeClr val="bg1"/>
                      </a:solidFill>
                      <a:prstDash val="solid"/>
                    </a:ln>
                    <a:solidFill>
                      <a:schemeClr val="bg1"/>
                    </a:solidFill>
                    <a:effectLst>
                      <a:outerShdw blurRad="38100" dist="22860" dir="5400000" algn="tl" rotWithShape="0">
                        <a:srgbClr val="000000">
                          <a:alpha val="30000"/>
                        </a:srgbClr>
                      </a:outerShdw>
                    </a:effectLst>
                  </a:rPr>
                  <a:t>Reconstructed</a:t>
                </a:r>
              </a:p>
              <a:p>
                <a:pPr algn="ctr"/>
                <a:r>
                  <a:rPr lang="it-IT" sz="2800" cap="none" spc="0" dirty="0">
                    <a:ln w="10160">
                      <a:solidFill>
                        <a:schemeClr val="bg1"/>
                      </a:solidFill>
                      <a:prstDash val="solid"/>
                    </a:ln>
                    <a:solidFill>
                      <a:schemeClr val="bg1"/>
                    </a:solidFill>
                    <a:effectLst>
                      <a:outerShdw blurRad="38100" dist="22860" dir="5400000" algn="tl" rotWithShape="0">
                        <a:srgbClr val="000000">
                          <a:alpha val="30000"/>
                        </a:srgbClr>
                      </a:outerShdw>
                    </a:effectLst>
                  </a:rPr>
                  <a:t>Input (</a:t>
                </a:r>
                <a14:m>
                  <m:oMath xmlns:m="http://schemas.openxmlformats.org/officeDocument/2006/math">
                    <m:sSub>
                      <m:sSubPr>
                        <m:ctrlPr>
                          <a:rPr lang="it-IT" sz="2800" b="0" i="1" cap="none" spc="0" smtClean="0">
                            <a:ln w="10160">
                              <a:solidFill>
                                <a:schemeClr val="bg1"/>
                              </a:solidFill>
                              <a:prstDash val="solid"/>
                            </a:ln>
                            <a:solidFill>
                              <a:schemeClr val="bg1"/>
                            </a:solidFill>
                            <a:effectLst>
                              <a:outerShdw blurRad="38100" dist="22860" dir="5400000" algn="tl" rotWithShape="0">
                                <a:srgbClr val="000000">
                                  <a:alpha val="30000"/>
                                </a:srgbClr>
                              </a:outerShdw>
                            </a:effectLst>
                            <a:latin typeface="Cambria Math" panose="02040503050406030204" pitchFamily="18" charset="0"/>
                          </a:rPr>
                        </m:ctrlPr>
                      </m:sSubPr>
                      <m:e>
                        <m:r>
                          <a:rPr lang="it-IT" sz="2800" b="0" i="1" cap="none" spc="0" smtClean="0">
                            <a:ln w="10160">
                              <a:solidFill>
                                <a:schemeClr val="bg1"/>
                              </a:solidFill>
                              <a:prstDash val="solid"/>
                            </a:ln>
                            <a:solidFill>
                              <a:schemeClr val="bg1"/>
                            </a:solidFill>
                            <a:effectLst>
                              <a:outerShdw blurRad="38100" dist="22860" dir="5400000" algn="tl" rotWithShape="0">
                                <a:srgbClr val="000000">
                                  <a:alpha val="30000"/>
                                </a:srgbClr>
                              </a:outerShdw>
                            </a:effectLst>
                            <a:latin typeface="Cambria Math" panose="02040503050406030204" pitchFamily="18" charset="0"/>
                          </a:rPr>
                          <m:t>𝐼</m:t>
                        </m:r>
                      </m:e>
                      <m:sub>
                        <m:r>
                          <a:rPr lang="it-IT" sz="2800" b="0" i="1" cap="none" spc="0" smtClean="0">
                            <a:ln w="10160">
                              <a:solidFill>
                                <a:schemeClr val="bg1"/>
                              </a:solidFill>
                              <a:prstDash val="solid"/>
                            </a:ln>
                            <a:solidFill>
                              <a:schemeClr val="bg1"/>
                            </a:solidFill>
                            <a:effectLst>
                              <a:outerShdw blurRad="38100" dist="22860" dir="5400000" algn="tl" rotWithShape="0">
                                <a:srgbClr val="000000">
                                  <a:alpha val="30000"/>
                                </a:srgbClr>
                              </a:outerShdw>
                            </a:effectLst>
                            <a:latin typeface="Cambria Math" panose="02040503050406030204" pitchFamily="18" charset="0"/>
                          </a:rPr>
                          <m:t>𝑟</m:t>
                        </m:r>
                      </m:sub>
                    </m:sSub>
                  </m:oMath>
                </a14:m>
                <a:r>
                  <a:rPr lang="it-IT" sz="2800" cap="none" spc="0" dirty="0">
                    <a:ln w="10160">
                      <a:solidFill>
                        <a:schemeClr val="bg1"/>
                      </a:solidFill>
                      <a:prstDash val="solid"/>
                    </a:ln>
                    <a:solidFill>
                      <a:schemeClr val="bg1"/>
                    </a:solidFill>
                    <a:effectLst>
                      <a:outerShdw blurRad="38100" dist="22860" dir="5400000" algn="tl" rotWithShape="0">
                        <a:srgbClr val="000000">
                          <a:alpha val="30000"/>
                        </a:srgbClr>
                      </a:outerShdw>
                    </a:effectLst>
                  </a:rPr>
                  <a:t>)</a:t>
                </a:r>
                <a:endParaRPr lang="it-IT" sz="1600" cap="none" spc="0" dirty="0">
                  <a:ln w="10160">
                    <a:solidFill>
                      <a:schemeClr val="bg1"/>
                    </a:solidFill>
                    <a:prstDash val="solid"/>
                  </a:ln>
                  <a:solidFill>
                    <a:schemeClr val="bg1"/>
                  </a:solidFill>
                  <a:effectLst>
                    <a:outerShdw blurRad="38100" dist="22860" dir="5400000" algn="tl" rotWithShape="0">
                      <a:srgbClr val="000000">
                        <a:alpha val="30000"/>
                      </a:srgbClr>
                    </a:outerShdw>
                  </a:effectLst>
                </a:endParaRPr>
              </a:p>
            </p:txBody>
          </p:sp>
        </mc:Choice>
        <mc:Fallback>
          <p:sp>
            <p:nvSpPr>
              <p:cNvPr id="38" name="Rettangolo 37">
                <a:extLst>
                  <a:ext uri="{FF2B5EF4-FFF2-40B4-BE49-F238E27FC236}">
                    <a16:creationId xmlns:a16="http://schemas.microsoft.com/office/drawing/2014/main" id="{13D55E98-FCF0-45E4-A1A2-50332FE5C534}"/>
                  </a:ext>
                </a:extLst>
              </p:cNvPr>
              <p:cNvSpPr>
                <a:spLocks noRot="1" noChangeAspect="1" noMove="1" noResize="1" noEditPoints="1" noAdjustHandles="1" noChangeArrowheads="1" noChangeShapeType="1" noTextEdit="1"/>
              </p:cNvSpPr>
              <p:nvPr/>
            </p:nvSpPr>
            <p:spPr>
              <a:xfrm>
                <a:off x="9200508" y="1511912"/>
                <a:ext cx="2346239" cy="954107"/>
              </a:xfrm>
              <a:prstGeom prst="rect">
                <a:avLst/>
              </a:prstGeom>
              <a:blipFill>
                <a:blip r:embed="rId6"/>
                <a:stretch>
                  <a:fillRect/>
                </a:stretch>
              </a:blipFill>
            </p:spPr>
            <p:txBody>
              <a:bodyPr/>
              <a:lstStyle/>
              <a:p>
                <a:r>
                  <a:rPr lang="it-IT">
                    <a:noFill/>
                  </a:rPr>
                  <a:t> </a:t>
                </a:r>
              </a:p>
            </p:txBody>
          </p:sp>
        </mc:Fallback>
      </mc:AlternateContent>
      <p:sp>
        <p:nvSpPr>
          <p:cNvPr id="40" name="Trapezio 39">
            <a:extLst>
              <a:ext uri="{FF2B5EF4-FFF2-40B4-BE49-F238E27FC236}">
                <a16:creationId xmlns:a16="http://schemas.microsoft.com/office/drawing/2014/main" id="{43E13296-C409-460D-86D0-61E38FEF57FE}"/>
              </a:ext>
            </a:extLst>
          </p:cNvPr>
          <p:cNvSpPr/>
          <p:nvPr/>
        </p:nvSpPr>
        <p:spPr>
          <a:xfrm rot="16200000">
            <a:off x="6608630" y="2379865"/>
            <a:ext cx="1993618" cy="1991272"/>
          </a:xfrm>
          <a:prstGeom prst="trapezoid">
            <a:avLst/>
          </a:prstGeom>
          <a:ln>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it-IT" b="1" dirty="0">
              <a:ln w="22225">
                <a:solidFill>
                  <a:schemeClr val="accent2"/>
                </a:solidFill>
                <a:prstDash val="solid"/>
              </a:ln>
              <a:solidFill>
                <a:schemeClr val="accent2">
                  <a:lumMod val="40000"/>
                  <a:lumOff val="60000"/>
                </a:schemeClr>
              </a:solidFill>
            </a:endParaRPr>
          </a:p>
        </p:txBody>
      </p:sp>
      <p:sp>
        <p:nvSpPr>
          <p:cNvPr id="42" name="Rettangolo 41">
            <a:extLst>
              <a:ext uri="{FF2B5EF4-FFF2-40B4-BE49-F238E27FC236}">
                <a16:creationId xmlns:a16="http://schemas.microsoft.com/office/drawing/2014/main" id="{6F075CF8-81C8-40D1-9639-D87C22963F29}"/>
              </a:ext>
            </a:extLst>
          </p:cNvPr>
          <p:cNvSpPr/>
          <p:nvPr/>
        </p:nvSpPr>
        <p:spPr>
          <a:xfrm>
            <a:off x="6633831" y="2993164"/>
            <a:ext cx="1943215" cy="707886"/>
          </a:xfrm>
          <a:prstGeom prst="rect">
            <a:avLst/>
          </a:prstGeom>
          <a:noFill/>
        </p:spPr>
        <p:txBody>
          <a:bodyPr wrap="square" lIns="91440" tIns="45720" rIns="91440" bIns="45720">
            <a:spAutoFit/>
          </a:bodyPr>
          <a:lstStyle/>
          <a:p>
            <a:pPr algn="ctr"/>
            <a:r>
              <a:rPr lang="it-IT" sz="4000" cap="none" spc="0" dirty="0">
                <a:ln w="10160">
                  <a:solidFill>
                    <a:schemeClr val="bg1"/>
                  </a:solidFill>
                  <a:prstDash val="solid"/>
                </a:ln>
                <a:solidFill>
                  <a:schemeClr val="bg1"/>
                </a:solidFill>
                <a:effectLst>
                  <a:outerShdw blurRad="38100" dist="22860" dir="5400000" algn="tl" rotWithShape="0">
                    <a:srgbClr val="000000">
                      <a:alpha val="30000"/>
                    </a:srgbClr>
                  </a:outerShdw>
                </a:effectLst>
              </a:rPr>
              <a:t>Decoder</a:t>
            </a:r>
            <a:endParaRPr lang="it-IT" sz="2400" cap="none" spc="0" dirty="0">
              <a:ln w="10160">
                <a:solidFill>
                  <a:schemeClr val="bg1"/>
                </a:solidFill>
                <a:prstDash val="solid"/>
              </a:ln>
              <a:solidFill>
                <a:schemeClr val="bg1"/>
              </a:solidFill>
              <a:effectLst>
                <a:outerShdw blurRad="38100" dist="22860" dir="5400000" algn="tl" rotWithShape="0">
                  <a:srgbClr val="000000">
                    <a:alpha val="30000"/>
                  </a:srgbClr>
                </a:outerShdw>
              </a:effectLst>
            </a:endParaRPr>
          </a:p>
        </p:txBody>
      </p:sp>
      <p:sp>
        <p:nvSpPr>
          <p:cNvPr id="44" name="Rettangolo 43">
            <a:extLst>
              <a:ext uri="{FF2B5EF4-FFF2-40B4-BE49-F238E27FC236}">
                <a16:creationId xmlns:a16="http://schemas.microsoft.com/office/drawing/2014/main" id="{1676A587-60F8-4331-8100-FCF2A03D74AA}"/>
              </a:ext>
            </a:extLst>
          </p:cNvPr>
          <p:cNvSpPr/>
          <p:nvPr/>
        </p:nvSpPr>
        <p:spPr>
          <a:xfrm>
            <a:off x="4472953" y="2141401"/>
            <a:ext cx="2346239" cy="523220"/>
          </a:xfrm>
          <a:prstGeom prst="rect">
            <a:avLst/>
          </a:prstGeom>
          <a:noFill/>
        </p:spPr>
        <p:txBody>
          <a:bodyPr wrap="square" lIns="91440" tIns="45720" rIns="91440" bIns="45720">
            <a:spAutoFit/>
          </a:bodyPr>
          <a:lstStyle/>
          <a:p>
            <a:pPr algn="ctr"/>
            <a:r>
              <a:rPr lang="it-IT" sz="2800" dirty="0" err="1">
                <a:ln w="10160">
                  <a:solidFill>
                    <a:schemeClr val="bg1"/>
                  </a:solidFill>
                  <a:prstDash val="solid"/>
                </a:ln>
                <a:solidFill>
                  <a:schemeClr val="bg1"/>
                </a:solidFill>
                <a:effectLst>
                  <a:outerShdw blurRad="38100" dist="22860" dir="5400000" algn="tl" rotWithShape="0">
                    <a:srgbClr val="000000">
                      <a:alpha val="30000"/>
                    </a:srgbClr>
                  </a:outerShdw>
                </a:effectLst>
              </a:rPr>
              <a:t>Latent</a:t>
            </a:r>
            <a:r>
              <a:rPr lang="it-IT" sz="2800" dirty="0">
                <a:ln w="10160">
                  <a:solidFill>
                    <a:schemeClr val="bg1"/>
                  </a:solidFill>
                  <a:prstDash val="solid"/>
                </a:ln>
                <a:solidFill>
                  <a:schemeClr val="bg1"/>
                </a:solidFill>
                <a:effectLst>
                  <a:outerShdw blurRad="38100" dist="22860" dir="5400000" algn="tl" rotWithShape="0">
                    <a:srgbClr val="000000">
                      <a:alpha val="30000"/>
                    </a:srgbClr>
                  </a:outerShdw>
                </a:effectLst>
              </a:rPr>
              <a:t> </a:t>
            </a:r>
            <a:r>
              <a:rPr lang="it-IT" sz="2800" cap="none" spc="0" dirty="0" err="1">
                <a:ln w="10160">
                  <a:solidFill>
                    <a:schemeClr val="bg1"/>
                  </a:solidFill>
                  <a:prstDash val="solid"/>
                </a:ln>
                <a:solidFill>
                  <a:schemeClr val="bg1"/>
                </a:solidFill>
                <a:effectLst>
                  <a:outerShdw blurRad="38100" dist="22860" dir="5400000" algn="tl" rotWithShape="0">
                    <a:srgbClr val="000000">
                      <a:alpha val="30000"/>
                    </a:srgbClr>
                  </a:outerShdw>
                </a:effectLst>
              </a:rPr>
              <a:t>Vector</a:t>
            </a:r>
            <a:endParaRPr lang="it-IT" sz="2800" cap="none" spc="0" dirty="0">
              <a:ln w="10160">
                <a:solidFill>
                  <a:schemeClr val="bg1"/>
                </a:solidFill>
                <a:prstDash val="solid"/>
              </a:ln>
              <a:solidFill>
                <a:schemeClr val="bg1"/>
              </a:solidFill>
              <a:effectLst>
                <a:outerShdw blurRad="38100" dist="22860" dir="5400000" algn="tl" rotWithShape="0">
                  <a:srgbClr val="000000">
                    <a:alpha val="30000"/>
                  </a:srgbClr>
                </a:outerShdw>
              </a:effectLst>
            </a:endParaRPr>
          </a:p>
        </p:txBody>
      </p:sp>
      <p:sp>
        <p:nvSpPr>
          <p:cNvPr id="3" name="Rettangolo 2">
            <a:extLst>
              <a:ext uri="{FF2B5EF4-FFF2-40B4-BE49-F238E27FC236}">
                <a16:creationId xmlns:a16="http://schemas.microsoft.com/office/drawing/2014/main" id="{3439FD24-9026-4BA1-A546-FEA7F48DB620}"/>
              </a:ext>
            </a:extLst>
          </p:cNvPr>
          <p:cNvSpPr/>
          <p:nvPr/>
        </p:nvSpPr>
        <p:spPr>
          <a:xfrm>
            <a:off x="0" y="10293"/>
            <a:ext cx="12192000" cy="1200329"/>
          </a:xfrm>
          <a:prstGeom prst="rect">
            <a:avLst/>
          </a:prstGeom>
          <a:noFill/>
        </p:spPr>
        <p:txBody>
          <a:bodyPr wrap="square" lIns="91440" tIns="45720" rIns="91440" bIns="45720">
            <a:spAutoFit/>
          </a:bodyPr>
          <a:lstStyle/>
          <a:p>
            <a:pPr algn="ctr"/>
            <a:r>
              <a:rPr lang="it-IT" sz="7200" b="1" spc="50" dirty="0" err="1">
                <a:ln w="28575" cmpd="sng">
                  <a:solidFill>
                    <a:schemeClr val="accent3">
                      <a:lumMod val="75000"/>
                    </a:schemeClr>
                  </a:solidFill>
                  <a:prstDash val="solid"/>
                </a:ln>
                <a:solidFill>
                  <a:schemeClr val="bg1"/>
                </a:solidFill>
                <a:effectLst>
                  <a:glow rad="38100">
                    <a:schemeClr val="accent1">
                      <a:alpha val="40000"/>
                    </a:schemeClr>
                  </a:glow>
                </a:effectLst>
              </a:rPr>
              <a:t>Autoencoder</a:t>
            </a:r>
            <a:endParaRPr lang="it-IT" sz="2000" b="1" spc="50" dirty="0">
              <a:ln w="28575" cmpd="sng">
                <a:solidFill>
                  <a:schemeClr val="accent3">
                    <a:lumMod val="75000"/>
                  </a:schemeClr>
                </a:solidFill>
                <a:prstDash val="solid"/>
              </a:ln>
              <a:solidFill>
                <a:schemeClr val="bg1"/>
              </a:solidFill>
              <a:effectLst>
                <a:glow rad="38100">
                  <a:schemeClr val="accent1">
                    <a:alpha val="40000"/>
                  </a:schemeClr>
                </a:glow>
              </a:effectLst>
            </a:endParaRPr>
          </a:p>
        </p:txBody>
      </p:sp>
      <p:sp>
        <p:nvSpPr>
          <p:cNvPr id="5" name="Rettangolo 4">
            <a:extLst>
              <a:ext uri="{FF2B5EF4-FFF2-40B4-BE49-F238E27FC236}">
                <a16:creationId xmlns:a16="http://schemas.microsoft.com/office/drawing/2014/main" id="{3231BAEC-0BAA-4844-8DF7-CB34738DDC23}"/>
              </a:ext>
            </a:extLst>
          </p:cNvPr>
          <p:cNvSpPr/>
          <p:nvPr/>
        </p:nvSpPr>
        <p:spPr>
          <a:xfrm>
            <a:off x="11068050" y="6299594"/>
            <a:ext cx="1006377" cy="461665"/>
          </a:xfrm>
          <a:prstGeom prst="rect">
            <a:avLst/>
          </a:prstGeom>
          <a:noFill/>
        </p:spPr>
        <p:txBody>
          <a:bodyPr wrap="square" lIns="91440" tIns="45720" rIns="91440" bIns="45720">
            <a:spAutoFit/>
          </a:bodyPr>
          <a:lstStyle/>
          <a:p>
            <a:pPr algn="ctr"/>
            <a:r>
              <a:rPr lang="it-IT" sz="2400" b="1" i="0" dirty="0">
                <a:solidFill>
                  <a:schemeClr val="bg1"/>
                </a:solidFill>
                <a:effectLst/>
                <a:latin typeface="Garamond" panose="02020404030301010803" pitchFamily="18" charset="0"/>
              </a:rPr>
              <a:t>12/46</a:t>
            </a:r>
            <a:endParaRPr lang="it-IT" sz="2400" i="0" dirty="0">
              <a:solidFill>
                <a:schemeClr val="bg1"/>
              </a:solidFill>
              <a:effectLst/>
              <a:latin typeface="Garamond" panose="02020404030301010803" pitchFamily="18" charset="0"/>
            </a:endParaRPr>
          </a:p>
        </p:txBody>
      </p:sp>
    </p:spTree>
    <p:extLst>
      <p:ext uri="{BB962C8B-B14F-4D97-AF65-F5344CB8AC3E}">
        <p14:creationId xmlns:p14="http://schemas.microsoft.com/office/powerpoint/2010/main" val="7220283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ttangolo con angoli arrotondati 7">
            <a:extLst>
              <a:ext uri="{FF2B5EF4-FFF2-40B4-BE49-F238E27FC236}">
                <a16:creationId xmlns:a16="http://schemas.microsoft.com/office/drawing/2014/main" id="{18A07FAB-D633-427E-A49D-3C34A48A19F0}"/>
              </a:ext>
            </a:extLst>
          </p:cNvPr>
          <p:cNvSpPr/>
          <p:nvPr/>
        </p:nvSpPr>
        <p:spPr>
          <a:xfrm>
            <a:off x="1114425" y="1530473"/>
            <a:ext cx="9618532" cy="3365377"/>
          </a:xfrm>
          <a:prstGeom prst="roundRect">
            <a:avLst/>
          </a:prstGeom>
          <a:solidFill>
            <a:schemeClr val="bg2">
              <a:lumMod val="75000"/>
            </a:schemeClr>
          </a:solidFill>
          <a:ln w="76200">
            <a:solidFill>
              <a:schemeClr val="accent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it-IT" sz="4400" b="1" dirty="0">
              <a:ln w="28575">
                <a:solidFill>
                  <a:schemeClr val="accent1">
                    <a:lumMod val="75000"/>
                  </a:schemeClr>
                </a:solidFill>
              </a:ln>
              <a:solidFill>
                <a:schemeClr val="accent6">
                  <a:lumMod val="75000"/>
                </a:schemeClr>
              </a:solidFill>
              <a:effectLst>
                <a:outerShdw blurRad="38100" dist="25400" dir="5400000" algn="ctr" rotWithShape="0">
                  <a:srgbClr val="6E747A">
                    <a:alpha val="43000"/>
                  </a:srgbClr>
                </a:outerShdw>
              </a:effectLst>
            </a:endParaRPr>
          </a:p>
        </p:txBody>
      </p:sp>
      <p:sp>
        <p:nvSpPr>
          <p:cNvPr id="24" name="Titolo 1">
            <a:extLst>
              <a:ext uri="{FF2B5EF4-FFF2-40B4-BE49-F238E27FC236}">
                <a16:creationId xmlns:a16="http://schemas.microsoft.com/office/drawing/2014/main" id="{0B4EEA90-1FEA-4D75-9E5A-A1B371CC0A7D}"/>
              </a:ext>
            </a:extLst>
          </p:cNvPr>
          <p:cNvSpPr txBox="1">
            <a:spLocks/>
          </p:cNvSpPr>
          <p:nvPr/>
        </p:nvSpPr>
        <p:spPr>
          <a:xfrm>
            <a:off x="3195725" y="465418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it-IT" dirty="0">
              <a:solidFill>
                <a:schemeClr val="bg1"/>
              </a:solidFill>
            </a:endParaRPr>
          </a:p>
        </p:txBody>
      </p:sp>
      <p:sp>
        <p:nvSpPr>
          <p:cNvPr id="3" name="Rettangolo 2">
            <a:extLst>
              <a:ext uri="{FF2B5EF4-FFF2-40B4-BE49-F238E27FC236}">
                <a16:creationId xmlns:a16="http://schemas.microsoft.com/office/drawing/2014/main" id="{3439FD24-9026-4BA1-A546-FEA7F48DB620}"/>
              </a:ext>
            </a:extLst>
          </p:cNvPr>
          <p:cNvSpPr/>
          <p:nvPr/>
        </p:nvSpPr>
        <p:spPr>
          <a:xfrm>
            <a:off x="0" y="10293"/>
            <a:ext cx="12192000" cy="1015663"/>
          </a:xfrm>
          <a:prstGeom prst="rect">
            <a:avLst/>
          </a:prstGeom>
          <a:noFill/>
        </p:spPr>
        <p:txBody>
          <a:bodyPr wrap="square" lIns="91440" tIns="45720" rIns="91440" bIns="45720">
            <a:spAutoFit/>
          </a:bodyPr>
          <a:lstStyle/>
          <a:p>
            <a:pPr algn="ctr"/>
            <a:r>
              <a:rPr lang="it-IT" sz="6000" b="1" spc="50" dirty="0">
                <a:ln w="28575" cmpd="sng">
                  <a:solidFill>
                    <a:schemeClr val="accent3">
                      <a:lumMod val="75000"/>
                    </a:schemeClr>
                  </a:solidFill>
                  <a:prstDash val="solid"/>
                </a:ln>
                <a:solidFill>
                  <a:schemeClr val="bg1"/>
                </a:solidFill>
                <a:effectLst>
                  <a:glow rad="38100">
                    <a:schemeClr val="accent1">
                      <a:alpha val="40000"/>
                    </a:schemeClr>
                  </a:glow>
                </a:effectLst>
              </a:rPr>
              <a:t>RECURRENT NEURAL NETWORK</a:t>
            </a:r>
            <a:endParaRPr lang="it-IT" sz="1600" b="1" spc="50" dirty="0">
              <a:ln w="28575" cmpd="sng">
                <a:solidFill>
                  <a:schemeClr val="accent3">
                    <a:lumMod val="75000"/>
                  </a:schemeClr>
                </a:solidFill>
                <a:prstDash val="solid"/>
              </a:ln>
              <a:solidFill>
                <a:schemeClr val="bg1"/>
              </a:solidFill>
              <a:effectLst>
                <a:glow rad="38100">
                  <a:schemeClr val="accent1">
                    <a:alpha val="40000"/>
                  </a:schemeClr>
                </a:glow>
              </a:effectLst>
            </a:endParaRPr>
          </a:p>
        </p:txBody>
      </p:sp>
      <p:sp>
        <p:nvSpPr>
          <p:cNvPr id="9" name="CasellaDiTesto 8">
            <a:extLst>
              <a:ext uri="{FF2B5EF4-FFF2-40B4-BE49-F238E27FC236}">
                <a16:creationId xmlns:a16="http://schemas.microsoft.com/office/drawing/2014/main" id="{66A55A2F-5D96-4388-B9E9-89F74C55C12F}"/>
              </a:ext>
            </a:extLst>
          </p:cNvPr>
          <p:cNvSpPr txBox="1"/>
          <p:nvPr/>
        </p:nvSpPr>
        <p:spPr>
          <a:xfrm>
            <a:off x="0" y="5740295"/>
            <a:ext cx="12191999" cy="523220"/>
          </a:xfrm>
          <a:prstGeom prst="rect">
            <a:avLst/>
          </a:prstGeom>
          <a:noFill/>
        </p:spPr>
        <p:txBody>
          <a:bodyPr wrap="square" rtlCol="0">
            <a:spAutoFit/>
          </a:bodyPr>
          <a:lstStyle/>
          <a:p>
            <a:pPr algn="ctr"/>
            <a:r>
              <a:rPr lang="it-IT" sz="2800" b="1" dirty="0">
                <a:solidFill>
                  <a:schemeClr val="bg1">
                    <a:lumMod val="95000"/>
                  </a:schemeClr>
                </a:solidFill>
              </a:rPr>
              <a:t>LSTM </a:t>
            </a:r>
            <a:r>
              <a:rPr lang="it-IT" sz="2800" b="1" dirty="0" err="1">
                <a:solidFill>
                  <a:schemeClr val="bg1">
                    <a:lumMod val="95000"/>
                  </a:schemeClr>
                </a:solidFill>
              </a:rPr>
              <a:t>cells</a:t>
            </a:r>
            <a:r>
              <a:rPr lang="it-IT" sz="2800" b="1" dirty="0">
                <a:solidFill>
                  <a:schemeClr val="bg1">
                    <a:lumMod val="95000"/>
                  </a:schemeClr>
                </a:solidFill>
              </a:rPr>
              <a:t> are </a:t>
            </a:r>
            <a:r>
              <a:rPr lang="it-IT" sz="2800" b="1" dirty="0" err="1">
                <a:solidFill>
                  <a:schemeClr val="bg1">
                    <a:lumMod val="95000"/>
                  </a:schemeClr>
                </a:solidFill>
              </a:rPr>
              <a:t>able</a:t>
            </a:r>
            <a:r>
              <a:rPr lang="it-IT" sz="2800" b="1" dirty="0">
                <a:solidFill>
                  <a:schemeClr val="bg1">
                    <a:lumMod val="95000"/>
                  </a:schemeClr>
                </a:solidFill>
              </a:rPr>
              <a:t> to track information </a:t>
            </a:r>
            <a:r>
              <a:rPr lang="it-IT" sz="2800" b="1" dirty="0" err="1">
                <a:solidFill>
                  <a:schemeClr val="bg1">
                    <a:lumMod val="95000"/>
                  </a:schemeClr>
                </a:solidFill>
              </a:rPr>
              <a:t>throughout</a:t>
            </a:r>
            <a:r>
              <a:rPr lang="it-IT" sz="2800" b="1" dirty="0">
                <a:solidFill>
                  <a:schemeClr val="bg1">
                    <a:lumMod val="95000"/>
                  </a:schemeClr>
                </a:solidFill>
              </a:rPr>
              <a:t> </a:t>
            </a:r>
            <a:r>
              <a:rPr lang="it-IT" sz="2800" b="1" dirty="0" err="1">
                <a:solidFill>
                  <a:schemeClr val="bg1">
                    <a:lumMod val="95000"/>
                  </a:schemeClr>
                </a:solidFill>
              </a:rPr>
              <a:t>many</a:t>
            </a:r>
            <a:r>
              <a:rPr lang="it-IT" sz="2800" b="1" dirty="0">
                <a:solidFill>
                  <a:schemeClr val="bg1">
                    <a:lumMod val="95000"/>
                  </a:schemeClr>
                </a:solidFill>
              </a:rPr>
              <a:t> </a:t>
            </a:r>
            <a:r>
              <a:rPr lang="it-IT" sz="2800" b="1" dirty="0" err="1">
                <a:solidFill>
                  <a:schemeClr val="bg1">
                    <a:lumMod val="95000"/>
                  </a:schemeClr>
                </a:solidFill>
              </a:rPr>
              <a:t>timestep</a:t>
            </a:r>
            <a:endParaRPr lang="en-US" sz="2800" dirty="0">
              <a:solidFill>
                <a:schemeClr val="bg1">
                  <a:lumMod val="95000"/>
                </a:schemeClr>
              </a:solidFill>
            </a:endParaRPr>
          </a:p>
        </p:txBody>
      </p:sp>
      <p:pic>
        <p:nvPicPr>
          <p:cNvPr id="2058" name="Picture 10" descr="Long Short Term Memory networks – usually just called “LSTMs” – are a  special kind of RNN, capable of learning long… | Deep learning, Machine  learning, Data science">
            <a:extLst>
              <a:ext uri="{FF2B5EF4-FFF2-40B4-BE49-F238E27FC236}">
                <a16:creationId xmlns:a16="http://schemas.microsoft.com/office/drawing/2014/main" id="{563A36CF-D64C-430B-8908-8BBC8CD340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137" y="1676401"/>
            <a:ext cx="8339226" cy="3114674"/>
          </a:xfrm>
          <a:prstGeom prst="rect">
            <a:avLst/>
          </a:prstGeom>
          <a:noFill/>
          <a:extLst>
            <a:ext uri="{909E8E84-426E-40DD-AFC4-6F175D3DCCD1}">
              <a14:hiddenFill xmlns:a14="http://schemas.microsoft.com/office/drawing/2010/main">
                <a:solidFill>
                  <a:srgbClr val="FFFFFF"/>
                </a:solidFill>
              </a14:hiddenFill>
            </a:ext>
          </a:extLst>
        </p:spPr>
      </p:pic>
      <p:sp>
        <p:nvSpPr>
          <p:cNvPr id="4" name="Rettangolo 3">
            <a:extLst>
              <a:ext uri="{FF2B5EF4-FFF2-40B4-BE49-F238E27FC236}">
                <a16:creationId xmlns:a16="http://schemas.microsoft.com/office/drawing/2014/main" id="{3A9C9CE7-C1B3-47B9-B406-92EE8C35607B}"/>
              </a:ext>
            </a:extLst>
          </p:cNvPr>
          <p:cNvSpPr/>
          <p:nvPr/>
        </p:nvSpPr>
        <p:spPr>
          <a:xfrm>
            <a:off x="11068050" y="6299594"/>
            <a:ext cx="1006377" cy="461665"/>
          </a:xfrm>
          <a:prstGeom prst="rect">
            <a:avLst/>
          </a:prstGeom>
          <a:noFill/>
        </p:spPr>
        <p:txBody>
          <a:bodyPr wrap="square" lIns="91440" tIns="45720" rIns="91440" bIns="45720">
            <a:spAutoFit/>
          </a:bodyPr>
          <a:lstStyle/>
          <a:p>
            <a:pPr algn="ctr"/>
            <a:r>
              <a:rPr lang="it-IT" sz="2400" b="1" i="0" dirty="0">
                <a:solidFill>
                  <a:schemeClr val="bg1"/>
                </a:solidFill>
                <a:effectLst/>
                <a:latin typeface="Garamond" panose="02020404030301010803" pitchFamily="18" charset="0"/>
              </a:rPr>
              <a:t>13/46</a:t>
            </a:r>
            <a:endParaRPr lang="it-IT" sz="2400" i="0" dirty="0">
              <a:solidFill>
                <a:schemeClr val="bg1"/>
              </a:solidFill>
              <a:effectLst/>
              <a:latin typeface="Garamond" panose="02020404030301010803" pitchFamily="18" charset="0"/>
            </a:endParaRPr>
          </a:p>
        </p:txBody>
      </p:sp>
    </p:spTree>
    <p:extLst>
      <p:ext uri="{BB962C8B-B14F-4D97-AF65-F5344CB8AC3E}">
        <p14:creationId xmlns:p14="http://schemas.microsoft.com/office/powerpoint/2010/main" val="42167505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ttangolo con angoli arrotondati 4">
            <a:extLst>
              <a:ext uri="{FF2B5EF4-FFF2-40B4-BE49-F238E27FC236}">
                <a16:creationId xmlns:a16="http://schemas.microsoft.com/office/drawing/2014/main" id="{55A5B244-A9F5-4576-A488-204866860E91}"/>
              </a:ext>
            </a:extLst>
          </p:cNvPr>
          <p:cNvSpPr/>
          <p:nvPr/>
        </p:nvSpPr>
        <p:spPr>
          <a:xfrm>
            <a:off x="1006498" y="1192029"/>
            <a:ext cx="3530628" cy="2096475"/>
          </a:xfrm>
          <a:prstGeom prst="roundRect">
            <a:avLst/>
          </a:prstGeom>
          <a:solidFill>
            <a:schemeClr val="bg2">
              <a:lumMod val="25000"/>
            </a:schemeClr>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it-IT" sz="4400" b="1" dirty="0">
              <a:ln w="22225">
                <a:solidFill>
                  <a:schemeClr val="accent2"/>
                </a:solidFill>
                <a:prstDash val="solid"/>
              </a:ln>
              <a:solidFill>
                <a:schemeClr val="accent2">
                  <a:lumMod val="40000"/>
                  <a:lumOff val="60000"/>
                </a:schemeClr>
              </a:solidFill>
            </a:endParaRPr>
          </a:p>
        </p:txBody>
      </p:sp>
      <p:sp>
        <p:nvSpPr>
          <p:cNvPr id="2" name="Rettangolo con angoli arrotondati 1">
            <a:extLst>
              <a:ext uri="{FF2B5EF4-FFF2-40B4-BE49-F238E27FC236}">
                <a16:creationId xmlns:a16="http://schemas.microsoft.com/office/drawing/2014/main" id="{4E246E79-BDB7-4F9B-8978-29207FE52E3F}"/>
              </a:ext>
            </a:extLst>
          </p:cNvPr>
          <p:cNvSpPr/>
          <p:nvPr/>
        </p:nvSpPr>
        <p:spPr>
          <a:xfrm>
            <a:off x="1006498" y="3535785"/>
            <a:ext cx="3530628" cy="2819677"/>
          </a:xfrm>
          <a:prstGeom prst="roundRect">
            <a:avLst/>
          </a:prstGeom>
          <a:solidFill>
            <a:schemeClr val="bg2">
              <a:lumMod val="25000"/>
            </a:schemeClr>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it-IT" sz="4400" b="1" dirty="0">
              <a:ln w="28575">
                <a:solidFill>
                  <a:schemeClr val="accent1">
                    <a:lumMod val="75000"/>
                  </a:schemeClr>
                </a:solidFill>
              </a:ln>
              <a:solidFill>
                <a:schemeClr val="accent6">
                  <a:lumMod val="75000"/>
                </a:schemeClr>
              </a:solidFill>
              <a:effectLst>
                <a:outerShdw blurRad="38100" dist="25400" dir="5400000" algn="ctr" rotWithShape="0">
                  <a:srgbClr val="6E747A">
                    <a:alpha val="43000"/>
                  </a:srgbClr>
                </a:outerShdw>
              </a:effectLst>
            </a:endParaRPr>
          </a:p>
        </p:txBody>
      </p:sp>
      <p:sp>
        <p:nvSpPr>
          <p:cNvPr id="3" name="Rettangolo con angoli arrotondati 2">
            <a:extLst>
              <a:ext uri="{FF2B5EF4-FFF2-40B4-BE49-F238E27FC236}">
                <a16:creationId xmlns:a16="http://schemas.microsoft.com/office/drawing/2014/main" id="{DA876FCE-754F-416F-9E0A-136D18EBB15D}"/>
              </a:ext>
            </a:extLst>
          </p:cNvPr>
          <p:cNvSpPr/>
          <p:nvPr/>
        </p:nvSpPr>
        <p:spPr>
          <a:xfrm>
            <a:off x="6177513" y="1187660"/>
            <a:ext cx="3744874" cy="3838489"/>
          </a:xfrm>
          <a:prstGeom prst="roundRect">
            <a:avLst/>
          </a:prstGeom>
          <a:solidFill>
            <a:schemeClr val="bg2">
              <a:lumMod val="25000"/>
            </a:schemeClr>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it-IT" sz="4400" b="1" dirty="0">
              <a:ln w="38100">
                <a:solidFill>
                  <a:schemeClr val="accent6"/>
                </a:solidFill>
              </a:ln>
              <a:solidFill>
                <a:schemeClr val="bg1"/>
              </a:solidFill>
              <a:effectLst>
                <a:outerShdw blurRad="38100" dist="25400" dir="5400000" algn="ctr" rotWithShape="0">
                  <a:srgbClr val="6E747A">
                    <a:alpha val="43000"/>
                  </a:srgbClr>
                </a:outerShdw>
              </a:effectLst>
            </a:endParaRPr>
          </a:p>
        </p:txBody>
      </p:sp>
      <p:pic>
        <p:nvPicPr>
          <p:cNvPr id="12" name="Immagine 11">
            <a:extLst>
              <a:ext uri="{FF2B5EF4-FFF2-40B4-BE49-F238E27FC236}">
                <a16:creationId xmlns:a16="http://schemas.microsoft.com/office/drawing/2014/main" id="{E82EA18B-4AFA-4308-853F-EE115F222A59}"/>
              </a:ext>
            </a:extLst>
          </p:cNvPr>
          <p:cNvPicPr>
            <a:picLocks noChangeAspect="1"/>
          </p:cNvPicPr>
          <p:nvPr/>
        </p:nvPicPr>
        <p:blipFill rotWithShape="1">
          <a:blip r:embed="rId3"/>
          <a:srcRect t="988"/>
          <a:stretch/>
        </p:blipFill>
        <p:spPr>
          <a:xfrm>
            <a:off x="1280160" y="2039652"/>
            <a:ext cx="840390" cy="839175"/>
          </a:xfrm>
          <a:prstGeom prst="rect">
            <a:avLst/>
          </a:prstGeom>
          <a:ln>
            <a:solidFill>
              <a:schemeClr val="bg1"/>
            </a:solidFill>
          </a:ln>
        </p:spPr>
      </p:pic>
      <p:sp>
        <p:nvSpPr>
          <p:cNvPr id="15" name="Rettangolo 14">
            <a:extLst>
              <a:ext uri="{FF2B5EF4-FFF2-40B4-BE49-F238E27FC236}">
                <a16:creationId xmlns:a16="http://schemas.microsoft.com/office/drawing/2014/main" id="{23D48DAE-61A5-4FFD-9F4B-F62DE77F5F51}"/>
              </a:ext>
            </a:extLst>
          </p:cNvPr>
          <p:cNvSpPr/>
          <p:nvPr/>
        </p:nvSpPr>
        <p:spPr>
          <a:xfrm>
            <a:off x="1734344" y="1096115"/>
            <a:ext cx="2074934" cy="830997"/>
          </a:xfrm>
          <a:prstGeom prst="rect">
            <a:avLst/>
          </a:prstGeom>
          <a:noFill/>
        </p:spPr>
        <p:txBody>
          <a:bodyPr wrap="square" lIns="91440" tIns="45720" rIns="91440" bIns="45720">
            <a:spAutoFit/>
          </a:bodyPr>
          <a:lstStyle/>
          <a:p>
            <a:pPr algn="ctr"/>
            <a:r>
              <a:rPr lang="it-IT" sz="4800" b="1" dirty="0">
                <a:ln w="22225">
                  <a:solidFill>
                    <a:schemeClr val="accent2"/>
                  </a:solidFill>
                  <a:prstDash val="solid"/>
                </a:ln>
                <a:solidFill>
                  <a:schemeClr val="accent2">
                    <a:lumMod val="40000"/>
                    <a:lumOff val="60000"/>
                  </a:schemeClr>
                </a:solidFill>
              </a:rPr>
              <a:t>Vision</a:t>
            </a:r>
            <a:endParaRPr lang="it-IT" sz="1600" b="1" dirty="0">
              <a:ln w="22225">
                <a:solidFill>
                  <a:schemeClr val="accent2"/>
                </a:solidFill>
                <a:prstDash val="solid"/>
              </a:ln>
              <a:solidFill>
                <a:schemeClr val="accent2">
                  <a:lumMod val="40000"/>
                  <a:lumOff val="60000"/>
                </a:schemeClr>
              </a:solidFill>
            </a:endParaRPr>
          </a:p>
        </p:txBody>
      </p:sp>
      <p:sp>
        <p:nvSpPr>
          <p:cNvPr id="16" name="Trapezio 15">
            <a:extLst>
              <a:ext uri="{FF2B5EF4-FFF2-40B4-BE49-F238E27FC236}">
                <a16:creationId xmlns:a16="http://schemas.microsoft.com/office/drawing/2014/main" id="{20EE7536-84F6-4948-B1F0-A6A7D4824EA8}"/>
              </a:ext>
            </a:extLst>
          </p:cNvPr>
          <p:cNvSpPr/>
          <p:nvPr/>
        </p:nvSpPr>
        <p:spPr>
          <a:xfrm rot="5400000">
            <a:off x="2136788" y="2006245"/>
            <a:ext cx="1158369" cy="840388"/>
          </a:xfrm>
          <a:prstGeom prst="trapezoid">
            <a:avLst/>
          </a:prstGeom>
          <a:ln>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it-IT" b="1">
              <a:ln w="22225">
                <a:solidFill>
                  <a:schemeClr val="accent2"/>
                </a:solidFill>
                <a:prstDash val="solid"/>
              </a:ln>
              <a:solidFill>
                <a:schemeClr val="accent2">
                  <a:lumMod val="40000"/>
                  <a:lumOff val="60000"/>
                </a:schemeClr>
              </a:solidFill>
            </a:endParaRPr>
          </a:p>
        </p:txBody>
      </p:sp>
      <p:sp>
        <p:nvSpPr>
          <p:cNvPr id="17" name="Rettangolo 16">
            <a:extLst>
              <a:ext uri="{FF2B5EF4-FFF2-40B4-BE49-F238E27FC236}">
                <a16:creationId xmlns:a16="http://schemas.microsoft.com/office/drawing/2014/main" id="{65C17F10-F779-4A5E-80B7-27EFF131B67E}"/>
              </a:ext>
            </a:extLst>
          </p:cNvPr>
          <p:cNvSpPr/>
          <p:nvPr/>
        </p:nvSpPr>
        <p:spPr>
          <a:xfrm>
            <a:off x="3354605" y="2235360"/>
            <a:ext cx="1000564" cy="364986"/>
          </a:xfrm>
          <a:prstGeom prst="rect">
            <a:avLst/>
          </a:prstGeom>
          <a:ln>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it-IT" sz="1050" dirty="0"/>
          </a:p>
        </p:txBody>
      </p:sp>
      <p:sp>
        <p:nvSpPr>
          <p:cNvPr id="19" name="Rettangolo 18">
            <a:extLst>
              <a:ext uri="{FF2B5EF4-FFF2-40B4-BE49-F238E27FC236}">
                <a16:creationId xmlns:a16="http://schemas.microsoft.com/office/drawing/2014/main" id="{3BA5BA70-A559-4FC6-AD51-55045AC2A297}"/>
              </a:ext>
            </a:extLst>
          </p:cNvPr>
          <p:cNvSpPr/>
          <p:nvPr/>
        </p:nvSpPr>
        <p:spPr>
          <a:xfrm>
            <a:off x="1376399" y="3574188"/>
            <a:ext cx="2790825" cy="830997"/>
          </a:xfrm>
          <a:prstGeom prst="rect">
            <a:avLst/>
          </a:prstGeom>
          <a:noFill/>
        </p:spPr>
        <p:txBody>
          <a:bodyPr wrap="square" lIns="91440" tIns="45720" rIns="91440" bIns="45720">
            <a:spAutoFit/>
          </a:bodyPr>
          <a:lstStyle/>
          <a:p>
            <a:pPr algn="ctr"/>
            <a:r>
              <a:rPr lang="it-IT" sz="4800" b="1" spc="50" dirty="0">
                <a:ln w="28575" cmpd="sng">
                  <a:solidFill>
                    <a:schemeClr val="accent1"/>
                  </a:solidFill>
                  <a:prstDash val="solid"/>
                </a:ln>
                <a:solidFill>
                  <a:srgbClr val="70AD47">
                    <a:tint val="1000"/>
                  </a:srgbClr>
                </a:solidFill>
                <a:effectLst>
                  <a:glow rad="38100">
                    <a:schemeClr val="accent1">
                      <a:alpha val="40000"/>
                    </a:schemeClr>
                  </a:glow>
                </a:effectLst>
              </a:rPr>
              <a:t>Memory</a:t>
            </a:r>
            <a:endParaRPr lang="it-IT" sz="1600" b="1" spc="50" dirty="0">
              <a:ln w="28575" cmpd="sng">
                <a:solidFill>
                  <a:schemeClr val="accent1"/>
                </a:solidFill>
                <a:prstDash val="solid"/>
              </a:ln>
              <a:solidFill>
                <a:srgbClr val="70AD47">
                  <a:tint val="1000"/>
                </a:srgbClr>
              </a:solidFill>
              <a:effectLst>
                <a:glow rad="38100">
                  <a:schemeClr val="accent1">
                    <a:alpha val="40000"/>
                  </a:schemeClr>
                </a:glow>
              </a:effectLst>
            </a:endParaRPr>
          </a:p>
        </p:txBody>
      </p:sp>
      <p:sp>
        <p:nvSpPr>
          <p:cNvPr id="23" name="Rettangolo con angoli arrotondati 22">
            <a:extLst>
              <a:ext uri="{FF2B5EF4-FFF2-40B4-BE49-F238E27FC236}">
                <a16:creationId xmlns:a16="http://schemas.microsoft.com/office/drawing/2014/main" id="{81D7CEC9-2A62-4072-A3B5-F948D93B9551}"/>
              </a:ext>
            </a:extLst>
          </p:cNvPr>
          <p:cNvSpPr/>
          <p:nvPr/>
        </p:nvSpPr>
        <p:spPr>
          <a:xfrm>
            <a:off x="2815923" y="5009720"/>
            <a:ext cx="1485900" cy="600075"/>
          </a:xfrm>
          <a:prstGeom prst="round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RNN</a:t>
            </a:r>
          </a:p>
        </p:txBody>
      </p:sp>
      <p:sp>
        <p:nvSpPr>
          <p:cNvPr id="46" name="Ovale 45">
            <a:extLst>
              <a:ext uri="{FF2B5EF4-FFF2-40B4-BE49-F238E27FC236}">
                <a16:creationId xmlns:a16="http://schemas.microsoft.com/office/drawing/2014/main" id="{9AA53858-57BF-4408-996B-CAA5D65DC0AD}"/>
              </a:ext>
            </a:extLst>
          </p:cNvPr>
          <p:cNvSpPr/>
          <p:nvPr/>
        </p:nvSpPr>
        <p:spPr>
          <a:xfrm>
            <a:off x="2127496" y="4995376"/>
            <a:ext cx="392590" cy="462056"/>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47" name="Connettore diritto 46">
            <a:extLst>
              <a:ext uri="{FF2B5EF4-FFF2-40B4-BE49-F238E27FC236}">
                <a16:creationId xmlns:a16="http://schemas.microsoft.com/office/drawing/2014/main" id="{2870FF2D-9A4A-49C0-9908-735E894CD023}"/>
              </a:ext>
            </a:extLst>
          </p:cNvPr>
          <p:cNvCxnSpPr>
            <a:cxnSpLocks/>
          </p:cNvCxnSpPr>
          <p:nvPr/>
        </p:nvCxnSpPr>
        <p:spPr>
          <a:xfrm>
            <a:off x="2242185" y="5322549"/>
            <a:ext cx="158369" cy="9525"/>
          </a:xfrm>
          <a:prstGeom prst="line">
            <a:avLst/>
          </a:prstGeom>
          <a:ln w="19050">
            <a:solidFill>
              <a:schemeClr val="bg1"/>
            </a:solidFill>
          </a:ln>
        </p:spPr>
        <p:style>
          <a:lnRef idx="3">
            <a:schemeClr val="dk1"/>
          </a:lnRef>
          <a:fillRef idx="0">
            <a:schemeClr val="dk1"/>
          </a:fillRef>
          <a:effectRef idx="2">
            <a:schemeClr val="dk1"/>
          </a:effectRef>
          <a:fontRef idx="minor">
            <a:schemeClr val="tx1"/>
          </a:fontRef>
        </p:style>
      </p:cxnSp>
      <p:cxnSp>
        <p:nvCxnSpPr>
          <p:cNvPr id="48" name="Connettore diritto 47">
            <a:extLst>
              <a:ext uri="{FF2B5EF4-FFF2-40B4-BE49-F238E27FC236}">
                <a16:creationId xmlns:a16="http://schemas.microsoft.com/office/drawing/2014/main" id="{013F4449-BD03-4813-A24D-A53AC17DFE33}"/>
              </a:ext>
            </a:extLst>
          </p:cNvPr>
          <p:cNvCxnSpPr>
            <a:cxnSpLocks/>
          </p:cNvCxnSpPr>
          <p:nvPr/>
        </p:nvCxnSpPr>
        <p:spPr>
          <a:xfrm flipV="1">
            <a:off x="2391161" y="5132048"/>
            <a:ext cx="37968" cy="190501"/>
          </a:xfrm>
          <a:prstGeom prst="line">
            <a:avLst/>
          </a:prstGeom>
          <a:ln w="19050">
            <a:solidFill>
              <a:schemeClr val="bg1"/>
            </a:solidFill>
          </a:ln>
        </p:spPr>
        <p:style>
          <a:lnRef idx="3">
            <a:schemeClr val="dk1"/>
          </a:lnRef>
          <a:fillRef idx="0">
            <a:schemeClr val="dk1"/>
          </a:fillRef>
          <a:effectRef idx="2">
            <a:schemeClr val="dk1"/>
          </a:effectRef>
          <a:fontRef idx="minor">
            <a:schemeClr val="tx1"/>
          </a:fontRef>
        </p:style>
      </p:cxnSp>
      <p:sp>
        <p:nvSpPr>
          <p:cNvPr id="62" name="Freccia circolare in su 61">
            <a:extLst>
              <a:ext uri="{FF2B5EF4-FFF2-40B4-BE49-F238E27FC236}">
                <a16:creationId xmlns:a16="http://schemas.microsoft.com/office/drawing/2014/main" id="{4FA90D57-BD63-4125-B8C3-168D3DD0B817}"/>
              </a:ext>
            </a:extLst>
          </p:cNvPr>
          <p:cNvSpPr/>
          <p:nvPr/>
        </p:nvSpPr>
        <p:spPr>
          <a:xfrm rot="10800000">
            <a:off x="2993919" y="4639009"/>
            <a:ext cx="1135480" cy="355583"/>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chemeClr val="tx1"/>
              </a:solidFill>
            </a:endParaRPr>
          </a:p>
        </p:txBody>
      </p:sp>
      <p:sp>
        <p:nvSpPr>
          <p:cNvPr id="64" name="Ovale 63">
            <a:extLst>
              <a:ext uri="{FF2B5EF4-FFF2-40B4-BE49-F238E27FC236}">
                <a16:creationId xmlns:a16="http://schemas.microsoft.com/office/drawing/2014/main" id="{83CE86A9-F7AD-43EA-B5A8-19E2022C2BEE}"/>
              </a:ext>
            </a:extLst>
          </p:cNvPr>
          <p:cNvSpPr/>
          <p:nvPr/>
        </p:nvSpPr>
        <p:spPr>
          <a:xfrm>
            <a:off x="5103819" y="4829758"/>
            <a:ext cx="1135481" cy="889656"/>
          </a:xfrm>
          <a:prstGeom prst="ellipse">
            <a:avLst/>
          </a:prstGeom>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err="1"/>
              <a:t>Belief</a:t>
            </a:r>
            <a:endParaRPr lang="it-IT" dirty="0"/>
          </a:p>
          <a:p>
            <a:pPr algn="ctr"/>
            <a:r>
              <a:rPr lang="it-IT" dirty="0"/>
              <a:t>State</a:t>
            </a:r>
          </a:p>
        </p:txBody>
      </p:sp>
      <p:sp>
        <p:nvSpPr>
          <p:cNvPr id="66" name="Rettangolo 65">
            <a:extLst>
              <a:ext uri="{FF2B5EF4-FFF2-40B4-BE49-F238E27FC236}">
                <a16:creationId xmlns:a16="http://schemas.microsoft.com/office/drawing/2014/main" id="{5EA329DD-A68C-4FEF-B30F-191D71C9C4B5}"/>
              </a:ext>
            </a:extLst>
          </p:cNvPr>
          <p:cNvSpPr/>
          <p:nvPr/>
        </p:nvSpPr>
        <p:spPr>
          <a:xfrm>
            <a:off x="6356543" y="1164522"/>
            <a:ext cx="3565844" cy="830997"/>
          </a:xfrm>
          <a:prstGeom prst="rect">
            <a:avLst/>
          </a:prstGeom>
          <a:noFill/>
        </p:spPr>
        <p:txBody>
          <a:bodyPr wrap="square" lIns="91440" tIns="45720" rIns="91440" bIns="45720">
            <a:spAutoFit/>
          </a:bodyPr>
          <a:lstStyle/>
          <a:p>
            <a:pPr algn="ctr"/>
            <a:r>
              <a:rPr lang="it-IT" sz="4800" b="1" spc="50" dirty="0" err="1">
                <a:ln w="28575" cmpd="sng">
                  <a:solidFill>
                    <a:schemeClr val="accent6">
                      <a:lumMod val="75000"/>
                    </a:schemeClr>
                  </a:solidFill>
                  <a:prstDash val="solid"/>
                </a:ln>
                <a:solidFill>
                  <a:schemeClr val="bg1"/>
                </a:solidFill>
                <a:effectLst>
                  <a:glow rad="38100">
                    <a:schemeClr val="accent1">
                      <a:alpha val="40000"/>
                    </a:schemeClr>
                  </a:glow>
                </a:effectLst>
              </a:rPr>
              <a:t>Transition</a:t>
            </a:r>
            <a:endParaRPr lang="it-IT" sz="1600" b="1" spc="50" dirty="0">
              <a:ln w="28575" cmpd="sng">
                <a:solidFill>
                  <a:schemeClr val="accent6">
                    <a:lumMod val="75000"/>
                  </a:schemeClr>
                </a:solidFill>
                <a:prstDash val="solid"/>
              </a:ln>
              <a:solidFill>
                <a:schemeClr val="bg1"/>
              </a:solidFill>
              <a:effectLst>
                <a:glow rad="38100">
                  <a:schemeClr val="accent1">
                    <a:alpha val="40000"/>
                  </a:schemeClr>
                </a:glow>
              </a:effectLst>
            </a:endParaRPr>
          </a:p>
        </p:txBody>
      </p:sp>
      <p:sp>
        <p:nvSpPr>
          <p:cNvPr id="69" name="Rettangolo con angoli arrotondati 68">
            <a:extLst>
              <a:ext uri="{FF2B5EF4-FFF2-40B4-BE49-F238E27FC236}">
                <a16:creationId xmlns:a16="http://schemas.microsoft.com/office/drawing/2014/main" id="{3FA3F17D-ECCE-4DD6-8A8B-83EE34DE6341}"/>
              </a:ext>
            </a:extLst>
          </p:cNvPr>
          <p:cNvSpPr/>
          <p:nvPr/>
        </p:nvSpPr>
        <p:spPr>
          <a:xfrm>
            <a:off x="1135584" y="4513090"/>
            <a:ext cx="723900" cy="561975"/>
          </a:xfrm>
          <a:prstGeom prst="round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Act</a:t>
            </a:r>
          </a:p>
        </p:txBody>
      </p:sp>
      <p:sp>
        <p:nvSpPr>
          <p:cNvPr id="73" name="Rettangolo con angoli arrotondati 72">
            <a:extLst>
              <a:ext uri="{FF2B5EF4-FFF2-40B4-BE49-F238E27FC236}">
                <a16:creationId xmlns:a16="http://schemas.microsoft.com/office/drawing/2014/main" id="{24BFBE90-4026-4A14-A79D-C9B7C98D6B02}"/>
              </a:ext>
            </a:extLst>
          </p:cNvPr>
          <p:cNvSpPr/>
          <p:nvPr/>
        </p:nvSpPr>
        <p:spPr>
          <a:xfrm>
            <a:off x="1126048" y="5274586"/>
            <a:ext cx="723900" cy="561975"/>
          </a:xfrm>
          <a:prstGeom prst="round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err="1"/>
              <a:t>Pre</a:t>
            </a:r>
            <a:r>
              <a:rPr lang="it-IT"/>
              <a:t>.</a:t>
            </a:r>
          </a:p>
          <a:p>
            <a:pPr algn="ctr"/>
            <a:r>
              <a:rPr lang="it-IT" dirty="0"/>
              <a:t>State</a:t>
            </a:r>
          </a:p>
        </p:txBody>
      </p:sp>
      <p:sp>
        <p:nvSpPr>
          <p:cNvPr id="75" name="Rettangolo con angoli arrotondati 74">
            <a:extLst>
              <a:ext uri="{FF2B5EF4-FFF2-40B4-BE49-F238E27FC236}">
                <a16:creationId xmlns:a16="http://schemas.microsoft.com/office/drawing/2014/main" id="{91FF30C7-356E-439A-8A90-6457080594E5}"/>
              </a:ext>
            </a:extLst>
          </p:cNvPr>
          <p:cNvSpPr/>
          <p:nvPr/>
        </p:nvSpPr>
        <p:spPr>
          <a:xfrm>
            <a:off x="7487268" y="2176408"/>
            <a:ext cx="1255513" cy="561975"/>
          </a:xfrm>
          <a:prstGeom prst="roundRect">
            <a:avLst/>
          </a:prstGeom>
          <a:ln>
            <a:solidFill>
              <a:schemeClr val="bg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it-IT" dirty="0" err="1"/>
              <a:t>Hidden</a:t>
            </a:r>
            <a:endParaRPr lang="it-IT" dirty="0"/>
          </a:p>
          <a:p>
            <a:pPr algn="ctr"/>
            <a:r>
              <a:rPr lang="it-IT" dirty="0" err="1"/>
              <a:t>Vector</a:t>
            </a:r>
            <a:endParaRPr lang="it-IT" dirty="0"/>
          </a:p>
        </p:txBody>
      </p:sp>
      <p:sp>
        <p:nvSpPr>
          <p:cNvPr id="85" name="Ovale 84">
            <a:extLst>
              <a:ext uri="{FF2B5EF4-FFF2-40B4-BE49-F238E27FC236}">
                <a16:creationId xmlns:a16="http://schemas.microsoft.com/office/drawing/2014/main" id="{B9E99509-C47B-4E13-9FAD-663852987634}"/>
              </a:ext>
            </a:extLst>
          </p:cNvPr>
          <p:cNvSpPr/>
          <p:nvPr/>
        </p:nvSpPr>
        <p:spPr>
          <a:xfrm>
            <a:off x="6470780" y="2208121"/>
            <a:ext cx="392590" cy="462056"/>
          </a:xfrm>
          <a:prstGeom prst="ellipse">
            <a:avLst/>
          </a:prstGeom>
          <a:ln>
            <a:solidFill>
              <a:schemeClr val="bg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it-IT" dirty="0"/>
          </a:p>
        </p:txBody>
      </p:sp>
      <p:cxnSp>
        <p:nvCxnSpPr>
          <p:cNvPr id="86" name="Connettore diritto 85">
            <a:extLst>
              <a:ext uri="{FF2B5EF4-FFF2-40B4-BE49-F238E27FC236}">
                <a16:creationId xmlns:a16="http://schemas.microsoft.com/office/drawing/2014/main" id="{2F441A89-E352-465A-8CED-B127FE95187E}"/>
              </a:ext>
            </a:extLst>
          </p:cNvPr>
          <p:cNvCxnSpPr>
            <a:cxnSpLocks/>
          </p:cNvCxnSpPr>
          <p:nvPr/>
        </p:nvCxnSpPr>
        <p:spPr>
          <a:xfrm>
            <a:off x="6568841" y="2529168"/>
            <a:ext cx="158369" cy="9525"/>
          </a:xfrm>
          <a:prstGeom prst="line">
            <a:avLst/>
          </a:prstGeom>
          <a:ln w="19050">
            <a:solidFill>
              <a:schemeClr val="bg1"/>
            </a:solidFill>
          </a:ln>
        </p:spPr>
        <p:style>
          <a:lnRef idx="3">
            <a:schemeClr val="dk1"/>
          </a:lnRef>
          <a:fillRef idx="0">
            <a:schemeClr val="dk1"/>
          </a:fillRef>
          <a:effectRef idx="2">
            <a:schemeClr val="dk1"/>
          </a:effectRef>
          <a:fontRef idx="minor">
            <a:schemeClr val="tx1"/>
          </a:fontRef>
        </p:style>
      </p:cxnSp>
      <p:cxnSp>
        <p:nvCxnSpPr>
          <p:cNvPr id="87" name="Connettore diritto 86">
            <a:extLst>
              <a:ext uri="{FF2B5EF4-FFF2-40B4-BE49-F238E27FC236}">
                <a16:creationId xmlns:a16="http://schemas.microsoft.com/office/drawing/2014/main" id="{54D86422-A63E-4450-B786-6F71602D44E1}"/>
              </a:ext>
            </a:extLst>
          </p:cNvPr>
          <p:cNvCxnSpPr>
            <a:cxnSpLocks/>
          </p:cNvCxnSpPr>
          <p:nvPr/>
        </p:nvCxnSpPr>
        <p:spPr>
          <a:xfrm flipV="1">
            <a:off x="6717817" y="2338667"/>
            <a:ext cx="37968" cy="190501"/>
          </a:xfrm>
          <a:prstGeom prst="line">
            <a:avLst/>
          </a:prstGeom>
          <a:ln w="19050">
            <a:solidFill>
              <a:schemeClr val="bg1"/>
            </a:solidFill>
          </a:ln>
        </p:spPr>
        <p:style>
          <a:lnRef idx="3">
            <a:schemeClr val="dk1"/>
          </a:lnRef>
          <a:fillRef idx="0">
            <a:schemeClr val="dk1"/>
          </a:fillRef>
          <a:effectRef idx="2">
            <a:schemeClr val="dk1"/>
          </a:effectRef>
          <a:fontRef idx="minor">
            <a:schemeClr val="tx1"/>
          </a:fontRef>
        </p:style>
      </p:cxnSp>
      <p:sp>
        <p:nvSpPr>
          <p:cNvPr id="89" name="Ovale 88">
            <a:extLst>
              <a:ext uri="{FF2B5EF4-FFF2-40B4-BE49-F238E27FC236}">
                <a16:creationId xmlns:a16="http://schemas.microsoft.com/office/drawing/2014/main" id="{0C411874-6864-48BD-ACB7-B992A4C44976}"/>
              </a:ext>
            </a:extLst>
          </p:cNvPr>
          <p:cNvSpPr/>
          <p:nvPr/>
        </p:nvSpPr>
        <p:spPr>
          <a:xfrm>
            <a:off x="7774658" y="2924362"/>
            <a:ext cx="392590" cy="462056"/>
          </a:xfrm>
          <a:prstGeom prst="ellipse">
            <a:avLst/>
          </a:prstGeom>
          <a:ln>
            <a:solidFill>
              <a:schemeClr val="bg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it-IT" dirty="0"/>
          </a:p>
        </p:txBody>
      </p:sp>
      <p:cxnSp>
        <p:nvCxnSpPr>
          <p:cNvPr id="90" name="Connettore diritto 89">
            <a:extLst>
              <a:ext uri="{FF2B5EF4-FFF2-40B4-BE49-F238E27FC236}">
                <a16:creationId xmlns:a16="http://schemas.microsoft.com/office/drawing/2014/main" id="{6D2FDDCD-7603-43CE-9CF5-B02B23A6A4CF}"/>
              </a:ext>
            </a:extLst>
          </p:cNvPr>
          <p:cNvCxnSpPr>
            <a:cxnSpLocks/>
          </p:cNvCxnSpPr>
          <p:nvPr/>
        </p:nvCxnSpPr>
        <p:spPr>
          <a:xfrm>
            <a:off x="7863006" y="3241180"/>
            <a:ext cx="158369" cy="9525"/>
          </a:xfrm>
          <a:prstGeom prst="line">
            <a:avLst/>
          </a:prstGeom>
          <a:ln w="19050">
            <a:solidFill>
              <a:schemeClr val="bg1"/>
            </a:solidFill>
          </a:ln>
        </p:spPr>
        <p:style>
          <a:lnRef idx="3">
            <a:schemeClr val="dk1"/>
          </a:lnRef>
          <a:fillRef idx="0">
            <a:schemeClr val="dk1"/>
          </a:fillRef>
          <a:effectRef idx="2">
            <a:schemeClr val="dk1"/>
          </a:effectRef>
          <a:fontRef idx="minor">
            <a:schemeClr val="tx1"/>
          </a:fontRef>
        </p:style>
      </p:cxnSp>
      <p:cxnSp>
        <p:nvCxnSpPr>
          <p:cNvPr id="91" name="Connettore diritto 90">
            <a:extLst>
              <a:ext uri="{FF2B5EF4-FFF2-40B4-BE49-F238E27FC236}">
                <a16:creationId xmlns:a16="http://schemas.microsoft.com/office/drawing/2014/main" id="{CFE61F32-82F2-411A-AF91-8334195FCA77}"/>
              </a:ext>
            </a:extLst>
          </p:cNvPr>
          <p:cNvCxnSpPr>
            <a:cxnSpLocks/>
          </p:cNvCxnSpPr>
          <p:nvPr/>
        </p:nvCxnSpPr>
        <p:spPr>
          <a:xfrm flipV="1">
            <a:off x="8011982" y="3050679"/>
            <a:ext cx="37968" cy="190501"/>
          </a:xfrm>
          <a:prstGeom prst="line">
            <a:avLst/>
          </a:prstGeom>
          <a:ln w="19050">
            <a:solidFill>
              <a:schemeClr val="bg1"/>
            </a:solidFill>
          </a:ln>
        </p:spPr>
        <p:style>
          <a:lnRef idx="3">
            <a:schemeClr val="dk1"/>
          </a:lnRef>
          <a:fillRef idx="0">
            <a:schemeClr val="dk1"/>
          </a:fillRef>
          <a:effectRef idx="2">
            <a:schemeClr val="dk1"/>
          </a:effectRef>
          <a:fontRef idx="minor">
            <a:schemeClr val="tx1"/>
          </a:fontRef>
        </p:style>
      </p:cxnSp>
      <p:sp>
        <p:nvSpPr>
          <p:cNvPr id="99" name="Ovale 98">
            <a:extLst>
              <a:ext uri="{FF2B5EF4-FFF2-40B4-BE49-F238E27FC236}">
                <a16:creationId xmlns:a16="http://schemas.microsoft.com/office/drawing/2014/main" id="{A5F5DE9D-1C38-4099-986F-A63AE87ABE3F}"/>
              </a:ext>
            </a:extLst>
          </p:cNvPr>
          <p:cNvSpPr/>
          <p:nvPr/>
        </p:nvSpPr>
        <p:spPr>
          <a:xfrm>
            <a:off x="10239164" y="3545159"/>
            <a:ext cx="1461468" cy="889656"/>
          </a:xfrm>
          <a:prstGeom prst="ellipse">
            <a:avLst/>
          </a:prstGeom>
          <a:ln w="76200">
            <a:solidFill>
              <a:srgbClr val="FF0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it-IT" dirty="0" err="1"/>
              <a:t>Posterior</a:t>
            </a:r>
            <a:endParaRPr lang="it-IT" dirty="0"/>
          </a:p>
          <a:p>
            <a:pPr algn="ctr"/>
            <a:r>
              <a:rPr lang="it-IT" dirty="0"/>
              <a:t>State</a:t>
            </a:r>
          </a:p>
        </p:txBody>
      </p:sp>
      <p:sp>
        <p:nvSpPr>
          <p:cNvPr id="103" name="Rettangolo con angoli arrotondati 102">
            <a:extLst>
              <a:ext uri="{FF2B5EF4-FFF2-40B4-BE49-F238E27FC236}">
                <a16:creationId xmlns:a16="http://schemas.microsoft.com/office/drawing/2014/main" id="{D8754952-8266-41CB-8D70-E21CB5AF2D70}"/>
              </a:ext>
            </a:extLst>
          </p:cNvPr>
          <p:cNvSpPr/>
          <p:nvPr/>
        </p:nvSpPr>
        <p:spPr>
          <a:xfrm>
            <a:off x="7409578" y="3574452"/>
            <a:ext cx="1122751" cy="830997"/>
          </a:xfrm>
          <a:prstGeom prst="roundRect">
            <a:avLst/>
          </a:prstGeom>
          <a:ln>
            <a:solidFill>
              <a:schemeClr val="bg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it-IT" dirty="0"/>
          </a:p>
        </p:txBody>
      </p:sp>
      <p:pic>
        <p:nvPicPr>
          <p:cNvPr id="107" name="Immagine 106">
            <a:extLst>
              <a:ext uri="{FF2B5EF4-FFF2-40B4-BE49-F238E27FC236}">
                <a16:creationId xmlns:a16="http://schemas.microsoft.com/office/drawing/2014/main" id="{14FE672A-B8BA-4AC3-80E0-96479E38C3DC}"/>
              </a:ext>
            </a:extLst>
          </p:cNvPr>
          <p:cNvPicPr>
            <a:picLocks noChangeAspect="1"/>
          </p:cNvPicPr>
          <p:nvPr/>
        </p:nvPicPr>
        <p:blipFill rotWithShape="1">
          <a:blip r:embed="rId4">
            <a:extLst>
              <a:ext uri="{28A0092B-C50C-407E-A947-70E740481C1C}">
                <a14:useLocalDpi xmlns:a14="http://schemas.microsoft.com/office/drawing/2010/main" val="0"/>
              </a:ext>
            </a:extLst>
          </a:blip>
          <a:srcRect t="21242" b="20647"/>
          <a:stretch/>
        </p:blipFill>
        <p:spPr>
          <a:xfrm>
            <a:off x="7417529" y="3660440"/>
            <a:ext cx="1114800" cy="647825"/>
          </a:xfrm>
          <a:prstGeom prst="rect">
            <a:avLst/>
          </a:prstGeom>
          <a:ln>
            <a:noFill/>
          </a:ln>
        </p:spPr>
      </p:pic>
      <p:cxnSp>
        <p:nvCxnSpPr>
          <p:cNvPr id="111" name="Connettore a gomito 110">
            <a:extLst>
              <a:ext uri="{FF2B5EF4-FFF2-40B4-BE49-F238E27FC236}">
                <a16:creationId xmlns:a16="http://schemas.microsoft.com/office/drawing/2014/main" id="{64EF512B-3568-4E45-B717-37A4F58D43F3}"/>
              </a:ext>
            </a:extLst>
          </p:cNvPr>
          <p:cNvCxnSpPr>
            <a:cxnSpLocks/>
            <a:endCxn id="73" idx="2"/>
          </p:cNvCxnSpPr>
          <p:nvPr/>
        </p:nvCxnSpPr>
        <p:spPr>
          <a:xfrm rot="10800000" flipV="1">
            <a:off x="1487998" y="4553583"/>
            <a:ext cx="9481900" cy="1282977"/>
          </a:xfrm>
          <a:prstGeom prst="bentConnector4">
            <a:avLst>
              <a:gd name="adj1" fmla="val 74"/>
              <a:gd name="adj2" fmla="val 152711"/>
            </a:avLst>
          </a:prstGeom>
          <a:ln w="76200">
            <a:solidFill>
              <a:schemeClr val="accent6">
                <a:lumMod val="7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6" name="Connettore diritto 115">
            <a:extLst>
              <a:ext uri="{FF2B5EF4-FFF2-40B4-BE49-F238E27FC236}">
                <a16:creationId xmlns:a16="http://schemas.microsoft.com/office/drawing/2014/main" id="{ED5D51A4-3D78-40C0-8580-85FC95DEB1BE}"/>
              </a:ext>
            </a:extLst>
          </p:cNvPr>
          <p:cNvCxnSpPr/>
          <p:nvPr/>
        </p:nvCxnSpPr>
        <p:spPr>
          <a:xfrm>
            <a:off x="4461510" y="2446144"/>
            <a:ext cx="1895033" cy="0"/>
          </a:xfrm>
          <a:prstGeom prst="line">
            <a:avLst/>
          </a:prstGeom>
          <a:ln w="57150"/>
        </p:spPr>
        <p:style>
          <a:lnRef idx="1">
            <a:schemeClr val="accent2"/>
          </a:lnRef>
          <a:fillRef idx="0">
            <a:schemeClr val="accent2"/>
          </a:fillRef>
          <a:effectRef idx="0">
            <a:schemeClr val="accent2"/>
          </a:effectRef>
          <a:fontRef idx="minor">
            <a:schemeClr val="tx1"/>
          </a:fontRef>
        </p:style>
      </p:cxnSp>
      <p:cxnSp>
        <p:nvCxnSpPr>
          <p:cNvPr id="117" name="Connettore diritto 116">
            <a:extLst>
              <a:ext uri="{FF2B5EF4-FFF2-40B4-BE49-F238E27FC236}">
                <a16:creationId xmlns:a16="http://schemas.microsoft.com/office/drawing/2014/main" id="{4144A6BD-BB91-4F0F-93E1-E1B0DC83BD3B}"/>
              </a:ext>
            </a:extLst>
          </p:cNvPr>
          <p:cNvCxnSpPr>
            <a:cxnSpLocks/>
          </p:cNvCxnSpPr>
          <p:nvPr/>
        </p:nvCxnSpPr>
        <p:spPr>
          <a:xfrm>
            <a:off x="1914245" y="4794077"/>
            <a:ext cx="223165" cy="215643"/>
          </a:xfrm>
          <a:prstGeom prst="line">
            <a:avLst/>
          </a:prstGeom>
          <a:ln w="57150">
            <a:solidFill>
              <a:schemeClr val="accent1"/>
            </a:solidFill>
          </a:ln>
        </p:spPr>
        <p:style>
          <a:lnRef idx="1">
            <a:schemeClr val="accent2"/>
          </a:lnRef>
          <a:fillRef idx="0">
            <a:schemeClr val="accent2"/>
          </a:fillRef>
          <a:effectRef idx="0">
            <a:schemeClr val="accent2"/>
          </a:effectRef>
          <a:fontRef idx="minor">
            <a:schemeClr val="tx1"/>
          </a:fontRef>
        </p:style>
      </p:cxnSp>
      <p:cxnSp>
        <p:nvCxnSpPr>
          <p:cNvPr id="119" name="Connettore diritto 118">
            <a:extLst>
              <a:ext uri="{FF2B5EF4-FFF2-40B4-BE49-F238E27FC236}">
                <a16:creationId xmlns:a16="http://schemas.microsoft.com/office/drawing/2014/main" id="{568DC6DD-72BB-4E2B-972A-FEDE66314118}"/>
              </a:ext>
            </a:extLst>
          </p:cNvPr>
          <p:cNvCxnSpPr>
            <a:cxnSpLocks/>
          </p:cNvCxnSpPr>
          <p:nvPr/>
        </p:nvCxnSpPr>
        <p:spPr>
          <a:xfrm flipV="1">
            <a:off x="1914245" y="5412404"/>
            <a:ext cx="206305" cy="182540"/>
          </a:xfrm>
          <a:prstGeom prst="line">
            <a:avLst/>
          </a:prstGeom>
          <a:ln w="57150">
            <a:solidFill>
              <a:schemeClr val="accent1"/>
            </a:solidFill>
          </a:ln>
        </p:spPr>
        <p:style>
          <a:lnRef idx="1">
            <a:schemeClr val="accent2"/>
          </a:lnRef>
          <a:fillRef idx="0">
            <a:schemeClr val="accent2"/>
          </a:fillRef>
          <a:effectRef idx="0">
            <a:schemeClr val="accent2"/>
          </a:effectRef>
          <a:fontRef idx="minor">
            <a:schemeClr val="tx1"/>
          </a:fontRef>
        </p:style>
      </p:cxnSp>
      <p:cxnSp>
        <p:nvCxnSpPr>
          <p:cNvPr id="123" name="Connettore diritto 122">
            <a:extLst>
              <a:ext uri="{FF2B5EF4-FFF2-40B4-BE49-F238E27FC236}">
                <a16:creationId xmlns:a16="http://schemas.microsoft.com/office/drawing/2014/main" id="{D0B005D3-2C86-4E67-9E6E-E611E5BC36CD}"/>
              </a:ext>
            </a:extLst>
          </p:cNvPr>
          <p:cNvCxnSpPr>
            <a:cxnSpLocks/>
          </p:cNvCxnSpPr>
          <p:nvPr/>
        </p:nvCxnSpPr>
        <p:spPr>
          <a:xfrm>
            <a:off x="2548646" y="5268684"/>
            <a:ext cx="223165" cy="0"/>
          </a:xfrm>
          <a:prstGeom prst="line">
            <a:avLst/>
          </a:prstGeom>
          <a:ln w="57150">
            <a:solidFill>
              <a:schemeClr val="accent1"/>
            </a:solidFill>
          </a:ln>
        </p:spPr>
        <p:style>
          <a:lnRef idx="1">
            <a:schemeClr val="accent2"/>
          </a:lnRef>
          <a:fillRef idx="0">
            <a:schemeClr val="accent2"/>
          </a:fillRef>
          <a:effectRef idx="0">
            <a:schemeClr val="accent2"/>
          </a:effectRef>
          <a:fontRef idx="minor">
            <a:schemeClr val="tx1"/>
          </a:fontRef>
        </p:style>
      </p:cxnSp>
      <p:cxnSp>
        <p:nvCxnSpPr>
          <p:cNvPr id="125" name="Connettore diritto 124">
            <a:extLst>
              <a:ext uri="{FF2B5EF4-FFF2-40B4-BE49-F238E27FC236}">
                <a16:creationId xmlns:a16="http://schemas.microsoft.com/office/drawing/2014/main" id="{9C9A5F7D-432F-4971-9124-C5E839386807}"/>
              </a:ext>
            </a:extLst>
          </p:cNvPr>
          <p:cNvCxnSpPr>
            <a:cxnSpLocks/>
          </p:cNvCxnSpPr>
          <p:nvPr/>
        </p:nvCxnSpPr>
        <p:spPr>
          <a:xfrm>
            <a:off x="4386971" y="5316309"/>
            <a:ext cx="598414" cy="0"/>
          </a:xfrm>
          <a:prstGeom prst="line">
            <a:avLst/>
          </a:prstGeom>
          <a:ln w="57150">
            <a:solidFill>
              <a:schemeClr val="accent1"/>
            </a:solidFill>
          </a:ln>
        </p:spPr>
        <p:style>
          <a:lnRef idx="1">
            <a:schemeClr val="accent2"/>
          </a:lnRef>
          <a:fillRef idx="0">
            <a:schemeClr val="accent2"/>
          </a:fillRef>
          <a:effectRef idx="0">
            <a:schemeClr val="accent2"/>
          </a:effectRef>
          <a:fontRef idx="minor">
            <a:schemeClr val="tx1"/>
          </a:fontRef>
        </p:style>
      </p:cxnSp>
      <p:cxnSp>
        <p:nvCxnSpPr>
          <p:cNvPr id="128" name="Connettore a gomito 127">
            <a:extLst>
              <a:ext uri="{FF2B5EF4-FFF2-40B4-BE49-F238E27FC236}">
                <a16:creationId xmlns:a16="http://schemas.microsoft.com/office/drawing/2014/main" id="{6B3AA550-1BBC-487E-B4AA-A638E9B93BFB}"/>
              </a:ext>
            </a:extLst>
          </p:cNvPr>
          <p:cNvCxnSpPr>
            <a:cxnSpLocks/>
          </p:cNvCxnSpPr>
          <p:nvPr/>
        </p:nvCxnSpPr>
        <p:spPr>
          <a:xfrm rot="5400000" flipH="1" flipV="1">
            <a:off x="5223994" y="3913219"/>
            <a:ext cx="2570057" cy="278009"/>
          </a:xfrm>
          <a:prstGeom prst="bentConnector3">
            <a:avLst>
              <a:gd name="adj1" fmla="val 1450"/>
            </a:avLst>
          </a:prstGeom>
          <a:ln w="76200"/>
        </p:spPr>
        <p:style>
          <a:lnRef idx="1">
            <a:schemeClr val="accent1"/>
          </a:lnRef>
          <a:fillRef idx="0">
            <a:schemeClr val="accent1"/>
          </a:fillRef>
          <a:effectRef idx="0">
            <a:schemeClr val="accent1"/>
          </a:effectRef>
          <a:fontRef idx="minor">
            <a:schemeClr val="tx1"/>
          </a:fontRef>
        </p:style>
      </p:cxnSp>
      <p:cxnSp>
        <p:nvCxnSpPr>
          <p:cNvPr id="134" name="Connettore diritto 133">
            <a:extLst>
              <a:ext uri="{FF2B5EF4-FFF2-40B4-BE49-F238E27FC236}">
                <a16:creationId xmlns:a16="http://schemas.microsoft.com/office/drawing/2014/main" id="{282B6F03-9594-45FD-B842-25FE5DCB6DBD}"/>
              </a:ext>
            </a:extLst>
          </p:cNvPr>
          <p:cNvCxnSpPr>
            <a:cxnSpLocks/>
          </p:cNvCxnSpPr>
          <p:nvPr/>
        </p:nvCxnSpPr>
        <p:spPr>
          <a:xfrm>
            <a:off x="6930146" y="2449284"/>
            <a:ext cx="479432" cy="0"/>
          </a:xfrm>
          <a:prstGeom prst="line">
            <a:avLst/>
          </a:prstGeom>
          <a:ln w="57150">
            <a:solidFill>
              <a:schemeClr val="accent6"/>
            </a:solidFill>
          </a:ln>
        </p:spPr>
        <p:style>
          <a:lnRef idx="1">
            <a:schemeClr val="accent2"/>
          </a:lnRef>
          <a:fillRef idx="0">
            <a:schemeClr val="accent2"/>
          </a:fillRef>
          <a:effectRef idx="0">
            <a:schemeClr val="accent2"/>
          </a:effectRef>
          <a:fontRef idx="minor">
            <a:schemeClr val="tx1"/>
          </a:fontRef>
        </p:style>
      </p:cxnSp>
      <p:cxnSp>
        <p:nvCxnSpPr>
          <p:cNvPr id="137" name="Connettore diritto 136">
            <a:extLst>
              <a:ext uri="{FF2B5EF4-FFF2-40B4-BE49-F238E27FC236}">
                <a16:creationId xmlns:a16="http://schemas.microsoft.com/office/drawing/2014/main" id="{D710DCAB-5A0E-443A-A94F-4E1F04CE042A}"/>
              </a:ext>
            </a:extLst>
          </p:cNvPr>
          <p:cNvCxnSpPr>
            <a:cxnSpLocks/>
          </p:cNvCxnSpPr>
          <p:nvPr/>
        </p:nvCxnSpPr>
        <p:spPr>
          <a:xfrm>
            <a:off x="8616071" y="3984352"/>
            <a:ext cx="1503289" cy="0"/>
          </a:xfrm>
          <a:prstGeom prst="line">
            <a:avLst/>
          </a:prstGeom>
          <a:ln w="57150">
            <a:solidFill>
              <a:schemeClr val="accent6"/>
            </a:solidFill>
          </a:ln>
        </p:spPr>
        <p:style>
          <a:lnRef idx="1">
            <a:schemeClr val="accent2"/>
          </a:lnRef>
          <a:fillRef idx="0">
            <a:schemeClr val="accent2"/>
          </a:fillRef>
          <a:effectRef idx="0">
            <a:schemeClr val="accent2"/>
          </a:effectRef>
          <a:fontRef idx="minor">
            <a:schemeClr val="tx1"/>
          </a:fontRef>
        </p:style>
      </p:cxnSp>
      <p:sp>
        <p:nvSpPr>
          <p:cNvPr id="143" name="Rettangolo 142">
            <a:extLst>
              <a:ext uri="{FF2B5EF4-FFF2-40B4-BE49-F238E27FC236}">
                <a16:creationId xmlns:a16="http://schemas.microsoft.com/office/drawing/2014/main" id="{850D171A-7DC6-4FA1-80D1-60073B33202D}"/>
              </a:ext>
            </a:extLst>
          </p:cNvPr>
          <p:cNvSpPr/>
          <p:nvPr/>
        </p:nvSpPr>
        <p:spPr>
          <a:xfrm>
            <a:off x="0" y="10088"/>
            <a:ext cx="12191999" cy="1107996"/>
          </a:xfrm>
          <a:prstGeom prst="rect">
            <a:avLst/>
          </a:prstGeom>
          <a:noFill/>
        </p:spPr>
        <p:txBody>
          <a:bodyPr wrap="square" lIns="91440" tIns="45720" rIns="91440" bIns="45720">
            <a:spAutoFit/>
          </a:bodyPr>
          <a:lstStyle/>
          <a:p>
            <a:pPr algn="ctr"/>
            <a:r>
              <a:rPr lang="it-IT" sz="6600" b="1" spc="50" dirty="0" err="1">
                <a:ln w="28575" cmpd="sng">
                  <a:solidFill>
                    <a:schemeClr val="accent3">
                      <a:lumMod val="75000"/>
                    </a:schemeClr>
                  </a:solidFill>
                  <a:prstDash val="solid"/>
                </a:ln>
                <a:solidFill>
                  <a:schemeClr val="bg1"/>
                </a:solidFill>
                <a:effectLst>
                  <a:glow rad="38100">
                    <a:schemeClr val="accent1">
                      <a:alpha val="40000"/>
                    </a:schemeClr>
                  </a:glow>
                </a:effectLst>
              </a:rPr>
              <a:t>PlaNet</a:t>
            </a:r>
            <a:r>
              <a:rPr lang="it-IT" sz="6600" b="1" spc="50" dirty="0">
                <a:ln w="28575" cmpd="sng">
                  <a:solidFill>
                    <a:schemeClr val="accent3">
                      <a:lumMod val="75000"/>
                    </a:schemeClr>
                  </a:solidFill>
                  <a:prstDash val="solid"/>
                </a:ln>
                <a:solidFill>
                  <a:schemeClr val="bg1"/>
                </a:solidFill>
                <a:effectLst>
                  <a:glow rad="38100">
                    <a:schemeClr val="accent1">
                      <a:alpha val="40000"/>
                    </a:schemeClr>
                  </a:glow>
                </a:effectLst>
              </a:rPr>
              <a:t> Model</a:t>
            </a:r>
            <a:endParaRPr lang="it-IT" sz="2400" b="1" spc="50" dirty="0">
              <a:ln w="28575" cmpd="sng">
                <a:solidFill>
                  <a:schemeClr val="accent3">
                    <a:lumMod val="75000"/>
                  </a:schemeClr>
                </a:solidFill>
                <a:prstDash val="solid"/>
              </a:ln>
              <a:solidFill>
                <a:schemeClr val="bg1"/>
              </a:solidFill>
              <a:effectLst>
                <a:glow rad="38100">
                  <a:schemeClr val="accent1">
                    <a:alpha val="40000"/>
                  </a:schemeClr>
                </a:glow>
              </a:effectLst>
            </a:endParaRPr>
          </a:p>
        </p:txBody>
      </p:sp>
      <p:sp>
        <p:nvSpPr>
          <p:cNvPr id="145" name="Rettangolo 144">
            <a:extLst>
              <a:ext uri="{FF2B5EF4-FFF2-40B4-BE49-F238E27FC236}">
                <a16:creationId xmlns:a16="http://schemas.microsoft.com/office/drawing/2014/main" id="{73916DC5-C48C-4002-9CF1-7CFA721A559E}"/>
              </a:ext>
            </a:extLst>
          </p:cNvPr>
          <p:cNvSpPr/>
          <p:nvPr/>
        </p:nvSpPr>
        <p:spPr>
          <a:xfrm>
            <a:off x="1686003" y="2255528"/>
            <a:ext cx="2074934" cy="338554"/>
          </a:xfrm>
          <a:prstGeom prst="rect">
            <a:avLst/>
          </a:prstGeom>
          <a:noFill/>
        </p:spPr>
        <p:txBody>
          <a:bodyPr wrap="square" lIns="91440" tIns="45720" rIns="91440" bIns="45720">
            <a:spAutoFit/>
          </a:bodyPr>
          <a:lstStyle/>
          <a:p>
            <a:pPr algn="ctr"/>
            <a:r>
              <a:rPr lang="it-IT" sz="1600" dirty="0">
                <a:ln w="10160">
                  <a:solidFill>
                    <a:schemeClr val="bg1"/>
                  </a:solidFill>
                  <a:prstDash val="solid"/>
                </a:ln>
                <a:solidFill>
                  <a:schemeClr val="bg1"/>
                </a:solidFill>
                <a:effectLst>
                  <a:outerShdw blurRad="38100" dist="22860" dir="5400000" algn="tl" rotWithShape="0">
                    <a:srgbClr val="000000">
                      <a:alpha val="30000"/>
                    </a:srgbClr>
                  </a:outerShdw>
                </a:effectLst>
              </a:rPr>
              <a:t>Encoder</a:t>
            </a:r>
            <a:endParaRPr lang="it-IT" sz="1600" cap="none" spc="0" dirty="0">
              <a:ln w="10160">
                <a:solidFill>
                  <a:schemeClr val="bg1"/>
                </a:solidFill>
                <a:prstDash val="solid"/>
              </a:ln>
              <a:solidFill>
                <a:schemeClr val="bg1"/>
              </a:solidFill>
              <a:effectLst>
                <a:outerShdw blurRad="38100" dist="22860" dir="5400000" algn="tl" rotWithShape="0">
                  <a:srgbClr val="000000">
                    <a:alpha val="30000"/>
                  </a:srgbClr>
                </a:outerShdw>
              </a:effectLst>
            </a:endParaRPr>
          </a:p>
        </p:txBody>
      </p:sp>
      <p:sp>
        <p:nvSpPr>
          <p:cNvPr id="147" name="Rettangolo 146">
            <a:extLst>
              <a:ext uri="{FF2B5EF4-FFF2-40B4-BE49-F238E27FC236}">
                <a16:creationId xmlns:a16="http://schemas.microsoft.com/office/drawing/2014/main" id="{7D14DFE5-3D92-428D-9959-AA00167929A4}"/>
              </a:ext>
            </a:extLst>
          </p:cNvPr>
          <p:cNvSpPr/>
          <p:nvPr/>
        </p:nvSpPr>
        <p:spPr>
          <a:xfrm>
            <a:off x="7402973" y="3621103"/>
            <a:ext cx="366077" cy="338554"/>
          </a:xfrm>
          <a:prstGeom prst="rect">
            <a:avLst/>
          </a:prstGeom>
          <a:noFill/>
        </p:spPr>
        <p:txBody>
          <a:bodyPr wrap="square" lIns="91440" tIns="45720" rIns="91440" bIns="45720">
            <a:spAutoFit/>
          </a:bodyPr>
          <a:lstStyle/>
          <a:p>
            <a:pPr algn="ctr"/>
            <a:r>
              <a:rPr lang="el-GR" sz="1600" dirty="0">
                <a:ln w="10160">
                  <a:solidFill>
                    <a:schemeClr val="bg1"/>
                  </a:solidFill>
                  <a:prstDash val="solid"/>
                </a:ln>
                <a:solidFill>
                  <a:schemeClr val="bg1"/>
                </a:solidFill>
                <a:effectLst>
                  <a:outerShdw blurRad="38100" dist="22860" dir="5400000" algn="tl" rotWithShape="0">
                    <a:srgbClr val="000000">
                      <a:alpha val="30000"/>
                    </a:srgbClr>
                  </a:outerShdw>
                </a:effectLst>
              </a:rPr>
              <a:t>μ</a:t>
            </a:r>
            <a:endParaRPr lang="it-IT" sz="1600" cap="none" spc="0" dirty="0">
              <a:ln w="10160">
                <a:solidFill>
                  <a:schemeClr val="bg1"/>
                </a:solidFill>
                <a:prstDash val="solid"/>
              </a:ln>
              <a:solidFill>
                <a:schemeClr val="bg1"/>
              </a:solidFill>
              <a:effectLst>
                <a:outerShdw blurRad="38100" dist="22860" dir="5400000" algn="tl" rotWithShape="0">
                  <a:srgbClr val="000000">
                    <a:alpha val="30000"/>
                  </a:srgbClr>
                </a:outerShdw>
              </a:effectLst>
            </a:endParaRPr>
          </a:p>
        </p:txBody>
      </p:sp>
      <p:sp>
        <p:nvSpPr>
          <p:cNvPr id="149" name="Rettangolo 148">
            <a:extLst>
              <a:ext uri="{FF2B5EF4-FFF2-40B4-BE49-F238E27FC236}">
                <a16:creationId xmlns:a16="http://schemas.microsoft.com/office/drawing/2014/main" id="{81DFA92F-1A67-4FBC-ADE7-1D00F99AB229}"/>
              </a:ext>
            </a:extLst>
          </p:cNvPr>
          <p:cNvSpPr/>
          <p:nvPr/>
        </p:nvSpPr>
        <p:spPr>
          <a:xfrm>
            <a:off x="8140078" y="3631411"/>
            <a:ext cx="366077" cy="338554"/>
          </a:xfrm>
          <a:prstGeom prst="rect">
            <a:avLst/>
          </a:prstGeom>
          <a:noFill/>
        </p:spPr>
        <p:txBody>
          <a:bodyPr wrap="square" lIns="91440" tIns="45720" rIns="91440" bIns="45720">
            <a:spAutoFit/>
          </a:bodyPr>
          <a:lstStyle/>
          <a:p>
            <a:pPr algn="ctr"/>
            <a:r>
              <a:rPr lang="el-GR" sz="1600" cap="none" spc="0" dirty="0">
                <a:ln w="10160">
                  <a:solidFill>
                    <a:schemeClr val="bg1"/>
                  </a:solidFill>
                  <a:prstDash val="solid"/>
                </a:ln>
                <a:solidFill>
                  <a:schemeClr val="bg1"/>
                </a:solidFill>
                <a:effectLst>
                  <a:outerShdw blurRad="38100" dist="22860" dir="5400000" algn="tl" rotWithShape="0">
                    <a:srgbClr val="000000">
                      <a:alpha val="30000"/>
                    </a:srgbClr>
                  </a:outerShdw>
                </a:effectLst>
              </a:rPr>
              <a:t>σ</a:t>
            </a:r>
            <a:endParaRPr lang="it-IT" sz="1600" cap="none" spc="0" dirty="0">
              <a:ln w="10160">
                <a:solidFill>
                  <a:schemeClr val="bg1"/>
                </a:solidFill>
                <a:prstDash val="solid"/>
              </a:ln>
              <a:solidFill>
                <a:schemeClr val="bg1"/>
              </a:solidFill>
              <a:effectLst>
                <a:outerShdw blurRad="38100" dist="22860" dir="5400000" algn="tl" rotWithShape="0">
                  <a:srgbClr val="000000">
                    <a:alpha val="30000"/>
                  </a:srgbClr>
                </a:outerShdw>
              </a:effectLst>
            </a:endParaRPr>
          </a:p>
        </p:txBody>
      </p:sp>
      <p:sp>
        <p:nvSpPr>
          <p:cNvPr id="7" name="Rettangolo 6">
            <a:extLst>
              <a:ext uri="{FF2B5EF4-FFF2-40B4-BE49-F238E27FC236}">
                <a16:creationId xmlns:a16="http://schemas.microsoft.com/office/drawing/2014/main" id="{10511AB5-D49A-4A81-82E7-2F0B948F4895}"/>
              </a:ext>
            </a:extLst>
          </p:cNvPr>
          <p:cNvSpPr/>
          <p:nvPr/>
        </p:nvSpPr>
        <p:spPr>
          <a:xfrm>
            <a:off x="11068050" y="6299594"/>
            <a:ext cx="1006377" cy="461665"/>
          </a:xfrm>
          <a:prstGeom prst="rect">
            <a:avLst/>
          </a:prstGeom>
          <a:noFill/>
        </p:spPr>
        <p:txBody>
          <a:bodyPr wrap="square" lIns="91440" tIns="45720" rIns="91440" bIns="45720">
            <a:spAutoFit/>
          </a:bodyPr>
          <a:lstStyle/>
          <a:p>
            <a:pPr algn="ctr"/>
            <a:r>
              <a:rPr lang="it-IT" sz="2400" b="1" i="0" dirty="0">
                <a:solidFill>
                  <a:schemeClr val="bg1"/>
                </a:solidFill>
                <a:effectLst/>
                <a:latin typeface="Garamond" panose="02020404030301010803" pitchFamily="18" charset="0"/>
              </a:rPr>
              <a:t>14/46</a:t>
            </a:r>
            <a:endParaRPr lang="it-IT" sz="2400" i="0" dirty="0">
              <a:solidFill>
                <a:schemeClr val="bg1"/>
              </a:solidFill>
              <a:effectLst/>
              <a:latin typeface="Garamond" panose="02020404030301010803" pitchFamily="18" charset="0"/>
            </a:endParaRPr>
          </a:p>
        </p:txBody>
      </p:sp>
    </p:spTree>
    <p:extLst>
      <p:ext uri="{BB962C8B-B14F-4D97-AF65-F5344CB8AC3E}">
        <p14:creationId xmlns:p14="http://schemas.microsoft.com/office/powerpoint/2010/main" val="30982278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ttangolo con angoli arrotondati 4">
            <a:extLst>
              <a:ext uri="{FF2B5EF4-FFF2-40B4-BE49-F238E27FC236}">
                <a16:creationId xmlns:a16="http://schemas.microsoft.com/office/drawing/2014/main" id="{55A5B244-A9F5-4576-A488-204866860E91}"/>
              </a:ext>
            </a:extLst>
          </p:cNvPr>
          <p:cNvSpPr/>
          <p:nvPr/>
        </p:nvSpPr>
        <p:spPr>
          <a:xfrm>
            <a:off x="6532859" y="4041227"/>
            <a:ext cx="5146768" cy="1914726"/>
          </a:xfrm>
          <a:prstGeom prst="roundRect">
            <a:avLst/>
          </a:prstGeom>
          <a:solidFill>
            <a:schemeClr val="bg2">
              <a:lumMod val="25000"/>
            </a:schemeClr>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it-IT" sz="4400" b="1" dirty="0">
              <a:ln w="22225">
                <a:solidFill>
                  <a:schemeClr val="accent2"/>
                </a:solidFill>
                <a:prstDash val="solid"/>
              </a:ln>
              <a:solidFill>
                <a:schemeClr val="accent2">
                  <a:lumMod val="40000"/>
                  <a:lumOff val="60000"/>
                </a:schemeClr>
              </a:solidFill>
            </a:endParaRPr>
          </a:p>
        </p:txBody>
      </p:sp>
      <p:pic>
        <p:nvPicPr>
          <p:cNvPr id="12" name="Immagine 11">
            <a:extLst>
              <a:ext uri="{FF2B5EF4-FFF2-40B4-BE49-F238E27FC236}">
                <a16:creationId xmlns:a16="http://schemas.microsoft.com/office/drawing/2014/main" id="{E82EA18B-4AFA-4308-853F-EE115F222A59}"/>
              </a:ext>
            </a:extLst>
          </p:cNvPr>
          <p:cNvPicPr>
            <a:picLocks noChangeAspect="1"/>
          </p:cNvPicPr>
          <p:nvPr/>
        </p:nvPicPr>
        <p:blipFill rotWithShape="1">
          <a:blip r:embed="rId3"/>
          <a:srcRect t="988"/>
          <a:stretch/>
        </p:blipFill>
        <p:spPr>
          <a:xfrm>
            <a:off x="9915321" y="4919861"/>
            <a:ext cx="840390" cy="839175"/>
          </a:xfrm>
          <a:prstGeom prst="rect">
            <a:avLst/>
          </a:prstGeom>
          <a:ln>
            <a:solidFill>
              <a:schemeClr val="bg1"/>
            </a:solidFill>
          </a:ln>
        </p:spPr>
      </p:pic>
      <p:sp>
        <p:nvSpPr>
          <p:cNvPr id="15" name="Rettangolo 14">
            <a:extLst>
              <a:ext uri="{FF2B5EF4-FFF2-40B4-BE49-F238E27FC236}">
                <a16:creationId xmlns:a16="http://schemas.microsoft.com/office/drawing/2014/main" id="{23D48DAE-61A5-4FFD-9F4B-F62DE77F5F51}"/>
              </a:ext>
            </a:extLst>
          </p:cNvPr>
          <p:cNvSpPr/>
          <p:nvPr/>
        </p:nvSpPr>
        <p:spPr>
          <a:xfrm>
            <a:off x="6481724" y="3992325"/>
            <a:ext cx="5249038" cy="830997"/>
          </a:xfrm>
          <a:prstGeom prst="rect">
            <a:avLst/>
          </a:prstGeom>
          <a:noFill/>
        </p:spPr>
        <p:txBody>
          <a:bodyPr wrap="square" lIns="91440" tIns="45720" rIns="91440" bIns="45720">
            <a:spAutoFit/>
          </a:bodyPr>
          <a:lstStyle/>
          <a:p>
            <a:pPr algn="ctr"/>
            <a:r>
              <a:rPr lang="it-IT" sz="4800" b="1" dirty="0" err="1">
                <a:ln w="22225">
                  <a:solidFill>
                    <a:schemeClr val="accent2"/>
                  </a:solidFill>
                  <a:prstDash val="solid"/>
                </a:ln>
                <a:solidFill>
                  <a:schemeClr val="accent2">
                    <a:lumMod val="40000"/>
                    <a:lumOff val="60000"/>
                  </a:schemeClr>
                </a:solidFill>
              </a:rPr>
              <a:t>Observation</a:t>
            </a:r>
            <a:r>
              <a:rPr lang="it-IT" sz="4800" b="1" dirty="0">
                <a:ln w="22225">
                  <a:solidFill>
                    <a:schemeClr val="accent2"/>
                  </a:solidFill>
                  <a:prstDash val="solid"/>
                </a:ln>
                <a:solidFill>
                  <a:schemeClr val="accent2">
                    <a:lumMod val="40000"/>
                    <a:lumOff val="60000"/>
                  </a:schemeClr>
                </a:solidFill>
              </a:rPr>
              <a:t> Model</a:t>
            </a:r>
            <a:endParaRPr lang="it-IT" sz="1600" b="1" dirty="0">
              <a:ln w="22225">
                <a:solidFill>
                  <a:schemeClr val="accent2"/>
                </a:solidFill>
                <a:prstDash val="solid"/>
              </a:ln>
              <a:solidFill>
                <a:schemeClr val="accent2">
                  <a:lumMod val="40000"/>
                  <a:lumOff val="60000"/>
                </a:schemeClr>
              </a:solidFill>
            </a:endParaRPr>
          </a:p>
        </p:txBody>
      </p:sp>
      <p:sp>
        <p:nvSpPr>
          <p:cNvPr id="17" name="Rettangolo 16">
            <a:extLst>
              <a:ext uri="{FF2B5EF4-FFF2-40B4-BE49-F238E27FC236}">
                <a16:creationId xmlns:a16="http://schemas.microsoft.com/office/drawing/2014/main" id="{65C17F10-F779-4A5E-80B7-27EFF131B67E}"/>
              </a:ext>
            </a:extLst>
          </p:cNvPr>
          <p:cNvSpPr/>
          <p:nvPr/>
        </p:nvSpPr>
        <p:spPr>
          <a:xfrm>
            <a:off x="7247041" y="4981196"/>
            <a:ext cx="1000564" cy="594124"/>
          </a:xfrm>
          <a:prstGeom prst="rect">
            <a:avLst/>
          </a:prstGeom>
          <a:ln>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it-IT" sz="1050" dirty="0"/>
          </a:p>
        </p:txBody>
      </p:sp>
      <p:grpSp>
        <p:nvGrpSpPr>
          <p:cNvPr id="14" name="Gruppo 13">
            <a:extLst>
              <a:ext uri="{FF2B5EF4-FFF2-40B4-BE49-F238E27FC236}">
                <a16:creationId xmlns:a16="http://schemas.microsoft.com/office/drawing/2014/main" id="{11D4C25C-FEAD-4935-BFC2-F3FEF45926D8}"/>
              </a:ext>
            </a:extLst>
          </p:cNvPr>
          <p:cNvGrpSpPr/>
          <p:nvPr/>
        </p:nvGrpSpPr>
        <p:grpSpPr>
          <a:xfrm>
            <a:off x="7959357" y="4722819"/>
            <a:ext cx="2074934" cy="1158369"/>
            <a:chOff x="8546868" y="1956309"/>
            <a:chExt cx="2074934" cy="1158369"/>
          </a:xfrm>
        </p:grpSpPr>
        <p:sp>
          <p:nvSpPr>
            <p:cNvPr id="16" name="Trapezio 15">
              <a:extLst>
                <a:ext uri="{FF2B5EF4-FFF2-40B4-BE49-F238E27FC236}">
                  <a16:creationId xmlns:a16="http://schemas.microsoft.com/office/drawing/2014/main" id="{20EE7536-84F6-4948-B1F0-A6A7D4824EA8}"/>
                </a:ext>
              </a:extLst>
            </p:cNvPr>
            <p:cNvSpPr/>
            <p:nvPr/>
          </p:nvSpPr>
          <p:spPr>
            <a:xfrm rot="16200000">
              <a:off x="9008394" y="2115300"/>
              <a:ext cx="1158369" cy="840388"/>
            </a:xfrm>
            <a:prstGeom prst="trapezoid">
              <a:avLst/>
            </a:prstGeom>
            <a:ln>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it-IT" b="1" dirty="0">
                <a:ln w="22225">
                  <a:solidFill>
                    <a:schemeClr val="accent2"/>
                  </a:solidFill>
                  <a:prstDash val="solid"/>
                </a:ln>
                <a:solidFill>
                  <a:schemeClr val="accent2">
                    <a:lumMod val="40000"/>
                    <a:lumOff val="60000"/>
                  </a:schemeClr>
                </a:solidFill>
              </a:endParaRPr>
            </a:p>
          </p:txBody>
        </p:sp>
        <p:sp>
          <p:nvSpPr>
            <p:cNvPr id="127" name="Rettangolo 126">
              <a:extLst>
                <a:ext uri="{FF2B5EF4-FFF2-40B4-BE49-F238E27FC236}">
                  <a16:creationId xmlns:a16="http://schemas.microsoft.com/office/drawing/2014/main" id="{9E427FC6-BE77-402D-9527-22BB6CAA150B}"/>
                </a:ext>
              </a:extLst>
            </p:cNvPr>
            <p:cNvSpPr/>
            <p:nvPr/>
          </p:nvSpPr>
          <p:spPr>
            <a:xfrm>
              <a:off x="8546868" y="2342471"/>
              <a:ext cx="2074934" cy="338554"/>
            </a:xfrm>
            <a:prstGeom prst="rect">
              <a:avLst/>
            </a:prstGeom>
            <a:noFill/>
          </p:spPr>
          <p:txBody>
            <a:bodyPr wrap="square" lIns="91440" tIns="45720" rIns="91440" bIns="45720">
              <a:spAutoFit/>
            </a:bodyPr>
            <a:lstStyle/>
            <a:p>
              <a:pPr algn="ctr"/>
              <a:r>
                <a:rPr lang="it-IT" sz="1600" cap="none" spc="0" dirty="0">
                  <a:ln w="10160">
                    <a:solidFill>
                      <a:schemeClr val="bg1"/>
                    </a:solidFill>
                    <a:prstDash val="solid"/>
                  </a:ln>
                  <a:solidFill>
                    <a:schemeClr val="bg1"/>
                  </a:solidFill>
                  <a:effectLst>
                    <a:outerShdw blurRad="38100" dist="22860" dir="5400000" algn="tl" rotWithShape="0">
                      <a:srgbClr val="000000">
                        <a:alpha val="30000"/>
                      </a:srgbClr>
                    </a:outerShdw>
                  </a:effectLst>
                </a:rPr>
                <a:t>Decoder</a:t>
              </a:r>
            </a:p>
          </p:txBody>
        </p:sp>
      </p:grpSp>
      <p:sp>
        <p:nvSpPr>
          <p:cNvPr id="22" name="Rettangolo con angoli arrotondati 21">
            <a:extLst>
              <a:ext uri="{FF2B5EF4-FFF2-40B4-BE49-F238E27FC236}">
                <a16:creationId xmlns:a16="http://schemas.microsoft.com/office/drawing/2014/main" id="{317C2747-62EF-41EC-8E31-6E7A636FB1D2}"/>
              </a:ext>
            </a:extLst>
          </p:cNvPr>
          <p:cNvSpPr/>
          <p:nvPr/>
        </p:nvSpPr>
        <p:spPr>
          <a:xfrm>
            <a:off x="3064794" y="1400377"/>
            <a:ext cx="5191259" cy="1940573"/>
          </a:xfrm>
          <a:prstGeom prst="roundRect">
            <a:avLst/>
          </a:prstGeom>
          <a:solidFill>
            <a:schemeClr val="bg2">
              <a:lumMod val="25000"/>
            </a:schemeClr>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it-IT" sz="4400" b="1" dirty="0">
              <a:ln w="22225">
                <a:solidFill>
                  <a:schemeClr val="accent2"/>
                </a:solidFill>
                <a:prstDash val="solid"/>
              </a:ln>
              <a:solidFill>
                <a:schemeClr val="accent2">
                  <a:lumMod val="40000"/>
                  <a:lumOff val="60000"/>
                </a:schemeClr>
              </a:solidFill>
            </a:endParaRPr>
          </a:p>
        </p:txBody>
      </p:sp>
      <p:grpSp>
        <p:nvGrpSpPr>
          <p:cNvPr id="3" name="Gruppo 2">
            <a:extLst>
              <a:ext uri="{FF2B5EF4-FFF2-40B4-BE49-F238E27FC236}">
                <a16:creationId xmlns:a16="http://schemas.microsoft.com/office/drawing/2014/main" id="{4907A287-1436-42FC-905E-60B6898F86F6}"/>
              </a:ext>
            </a:extLst>
          </p:cNvPr>
          <p:cNvGrpSpPr/>
          <p:nvPr/>
        </p:nvGrpSpPr>
        <p:grpSpPr>
          <a:xfrm>
            <a:off x="488204" y="4015161"/>
            <a:ext cx="4379554" cy="1934785"/>
            <a:chOff x="527778" y="2516858"/>
            <a:chExt cx="3262728" cy="1124022"/>
          </a:xfrm>
        </p:grpSpPr>
        <p:sp>
          <p:nvSpPr>
            <p:cNvPr id="24" name="Rettangolo con angoli arrotondati 23">
              <a:extLst>
                <a:ext uri="{FF2B5EF4-FFF2-40B4-BE49-F238E27FC236}">
                  <a16:creationId xmlns:a16="http://schemas.microsoft.com/office/drawing/2014/main" id="{EC6EDA1C-EC4D-4BC5-BDA1-3F67D25ADB74}"/>
                </a:ext>
              </a:extLst>
            </p:cNvPr>
            <p:cNvSpPr/>
            <p:nvPr/>
          </p:nvSpPr>
          <p:spPr>
            <a:xfrm>
              <a:off x="527778" y="2524422"/>
              <a:ext cx="3262728" cy="1116458"/>
            </a:xfrm>
            <a:prstGeom prst="roundRect">
              <a:avLst/>
            </a:prstGeom>
            <a:solidFill>
              <a:schemeClr val="bg2">
                <a:lumMod val="25000"/>
              </a:schemeClr>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it-IT" sz="4400" b="1" dirty="0">
                <a:ln w="28575">
                  <a:solidFill>
                    <a:schemeClr val="accent1">
                      <a:lumMod val="75000"/>
                    </a:schemeClr>
                  </a:solidFill>
                </a:ln>
                <a:solidFill>
                  <a:schemeClr val="accent6">
                    <a:lumMod val="75000"/>
                  </a:schemeClr>
                </a:solidFill>
                <a:effectLst>
                  <a:outerShdw blurRad="38100" dist="25400" dir="5400000" algn="ctr" rotWithShape="0">
                    <a:srgbClr val="6E747A">
                      <a:alpha val="43000"/>
                    </a:srgbClr>
                  </a:outerShdw>
                </a:effectLst>
              </a:endParaRPr>
            </a:p>
          </p:txBody>
        </p:sp>
        <p:sp>
          <p:nvSpPr>
            <p:cNvPr id="26" name="Rettangolo 25">
              <a:extLst>
                <a:ext uri="{FF2B5EF4-FFF2-40B4-BE49-F238E27FC236}">
                  <a16:creationId xmlns:a16="http://schemas.microsoft.com/office/drawing/2014/main" id="{A428C6C8-8A2E-4CCB-8C5F-1BCBD76E3CEB}"/>
                </a:ext>
              </a:extLst>
            </p:cNvPr>
            <p:cNvSpPr/>
            <p:nvPr/>
          </p:nvSpPr>
          <p:spPr>
            <a:xfrm>
              <a:off x="532618" y="2516858"/>
              <a:ext cx="3240506" cy="311448"/>
            </a:xfrm>
            <a:prstGeom prst="rect">
              <a:avLst/>
            </a:prstGeom>
            <a:noFill/>
          </p:spPr>
          <p:txBody>
            <a:bodyPr wrap="square" lIns="91440" tIns="45720" rIns="91440" bIns="45720">
              <a:spAutoFit/>
            </a:bodyPr>
            <a:lstStyle/>
            <a:p>
              <a:pPr algn="ctr"/>
              <a:endParaRPr lang="it-IT" sz="1600" b="1" spc="50" dirty="0">
                <a:ln w="28575" cmpd="sng">
                  <a:solidFill>
                    <a:schemeClr val="bg1">
                      <a:lumMod val="50000"/>
                    </a:schemeClr>
                  </a:solidFill>
                  <a:prstDash val="solid"/>
                </a:ln>
                <a:solidFill>
                  <a:schemeClr val="bg1"/>
                </a:solidFill>
                <a:effectLst>
                  <a:glow rad="38100">
                    <a:schemeClr val="accent1">
                      <a:alpha val="40000"/>
                    </a:schemeClr>
                  </a:glow>
                </a:effectLst>
              </a:endParaRPr>
            </a:p>
          </p:txBody>
        </p:sp>
        <p:sp>
          <p:nvSpPr>
            <p:cNvPr id="27" name="Rettangolo con angoli arrotondati 26">
              <a:extLst>
                <a:ext uri="{FF2B5EF4-FFF2-40B4-BE49-F238E27FC236}">
                  <a16:creationId xmlns:a16="http://schemas.microsoft.com/office/drawing/2014/main" id="{2389AA11-F2AA-43EC-9A7C-71A09974D47D}"/>
                </a:ext>
              </a:extLst>
            </p:cNvPr>
            <p:cNvSpPr/>
            <p:nvPr/>
          </p:nvSpPr>
          <p:spPr>
            <a:xfrm>
              <a:off x="1212131" y="3117100"/>
              <a:ext cx="1903779" cy="389501"/>
            </a:xfrm>
            <a:prstGeom prst="roundRect">
              <a:avLst/>
            </a:prstGeom>
            <a:solidFill>
              <a:srgbClr val="7030A0"/>
            </a:solidFill>
            <a:ln>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it-IT" dirty="0" err="1"/>
                <a:t>Predicted</a:t>
              </a:r>
              <a:r>
                <a:rPr lang="it-IT" dirty="0"/>
                <a:t> </a:t>
              </a:r>
              <a:r>
                <a:rPr lang="it-IT" dirty="0" err="1"/>
                <a:t>Reward</a:t>
              </a:r>
              <a:endParaRPr lang="it-IT" dirty="0"/>
            </a:p>
          </p:txBody>
        </p:sp>
      </p:grpSp>
      <p:sp>
        <p:nvSpPr>
          <p:cNvPr id="10" name="Rettangolo 9">
            <a:extLst>
              <a:ext uri="{FF2B5EF4-FFF2-40B4-BE49-F238E27FC236}">
                <a16:creationId xmlns:a16="http://schemas.microsoft.com/office/drawing/2014/main" id="{CBE01B14-4CCD-4B3D-BFDB-6FDC6888A135}"/>
              </a:ext>
            </a:extLst>
          </p:cNvPr>
          <p:cNvSpPr/>
          <p:nvPr/>
        </p:nvSpPr>
        <p:spPr>
          <a:xfrm>
            <a:off x="3300010" y="1372872"/>
            <a:ext cx="4890108" cy="830997"/>
          </a:xfrm>
          <a:prstGeom prst="rect">
            <a:avLst/>
          </a:prstGeom>
          <a:noFill/>
        </p:spPr>
        <p:txBody>
          <a:bodyPr wrap="square" lIns="91440" tIns="45720" rIns="91440" bIns="45720">
            <a:spAutoFit/>
          </a:bodyPr>
          <a:lstStyle/>
          <a:p>
            <a:pPr algn="ctr"/>
            <a:r>
              <a:rPr lang="it-IT" sz="4800" b="1" spc="50" dirty="0" err="1">
                <a:ln w="28575" cmpd="sng">
                  <a:solidFill>
                    <a:schemeClr val="accent3">
                      <a:lumMod val="75000"/>
                    </a:schemeClr>
                  </a:solidFill>
                  <a:prstDash val="solid"/>
                </a:ln>
                <a:solidFill>
                  <a:schemeClr val="bg1"/>
                </a:solidFill>
                <a:effectLst>
                  <a:glow rad="38100">
                    <a:schemeClr val="accent1">
                      <a:alpha val="40000"/>
                    </a:schemeClr>
                  </a:glow>
                </a:effectLst>
              </a:rPr>
              <a:t>Transition</a:t>
            </a:r>
            <a:r>
              <a:rPr lang="it-IT" sz="4800" b="1" spc="50" dirty="0">
                <a:ln w="28575" cmpd="sng">
                  <a:solidFill>
                    <a:schemeClr val="accent3">
                      <a:lumMod val="75000"/>
                    </a:schemeClr>
                  </a:solidFill>
                  <a:prstDash val="solid"/>
                </a:ln>
                <a:solidFill>
                  <a:schemeClr val="bg1"/>
                </a:solidFill>
                <a:effectLst>
                  <a:glow rad="38100">
                    <a:schemeClr val="accent1">
                      <a:alpha val="40000"/>
                    </a:schemeClr>
                  </a:glow>
                </a:effectLst>
              </a:rPr>
              <a:t> Model</a:t>
            </a:r>
            <a:endParaRPr lang="it-IT" sz="1600" b="1" spc="50" dirty="0">
              <a:ln w="28575" cmpd="sng">
                <a:solidFill>
                  <a:schemeClr val="accent3">
                    <a:lumMod val="75000"/>
                  </a:schemeClr>
                </a:solidFill>
                <a:prstDash val="solid"/>
              </a:ln>
              <a:solidFill>
                <a:schemeClr val="bg1"/>
              </a:solidFill>
              <a:effectLst>
                <a:glow rad="38100">
                  <a:schemeClr val="accent1">
                    <a:alpha val="40000"/>
                  </a:schemeClr>
                </a:glow>
              </a:effectLst>
            </a:endParaRPr>
          </a:p>
        </p:txBody>
      </p:sp>
      <p:sp>
        <p:nvSpPr>
          <p:cNvPr id="64" name="Ovale 63">
            <a:extLst>
              <a:ext uri="{FF2B5EF4-FFF2-40B4-BE49-F238E27FC236}">
                <a16:creationId xmlns:a16="http://schemas.microsoft.com/office/drawing/2014/main" id="{83CE86A9-F7AD-43EA-B5A8-19E2022C2BEE}"/>
              </a:ext>
            </a:extLst>
          </p:cNvPr>
          <p:cNvSpPr/>
          <p:nvPr/>
        </p:nvSpPr>
        <p:spPr>
          <a:xfrm>
            <a:off x="6076872" y="2258849"/>
            <a:ext cx="1845847" cy="889656"/>
          </a:xfrm>
          <a:prstGeom prst="ellipse">
            <a:avLst/>
          </a:prstGeom>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2400" b="1" dirty="0" err="1"/>
              <a:t>Belief</a:t>
            </a:r>
            <a:endParaRPr lang="it-IT" sz="2400" b="1" dirty="0"/>
          </a:p>
          <a:p>
            <a:pPr algn="ctr"/>
            <a:r>
              <a:rPr lang="it-IT" sz="2400" b="1" dirty="0"/>
              <a:t>State</a:t>
            </a:r>
          </a:p>
        </p:txBody>
      </p:sp>
      <p:sp>
        <p:nvSpPr>
          <p:cNvPr id="7" name="Ovale 6">
            <a:extLst>
              <a:ext uri="{FF2B5EF4-FFF2-40B4-BE49-F238E27FC236}">
                <a16:creationId xmlns:a16="http://schemas.microsoft.com/office/drawing/2014/main" id="{1CBEB0F8-E538-4F97-848F-A18BD3C4ADA6}"/>
              </a:ext>
            </a:extLst>
          </p:cNvPr>
          <p:cNvSpPr/>
          <p:nvPr/>
        </p:nvSpPr>
        <p:spPr>
          <a:xfrm>
            <a:off x="3368881" y="2194265"/>
            <a:ext cx="1904824" cy="889656"/>
          </a:xfrm>
          <a:prstGeom prst="ellipse">
            <a:avLst/>
          </a:prstGeom>
          <a:ln w="76200">
            <a:solidFill>
              <a:srgbClr val="FF0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it-IT" sz="2400" b="1" dirty="0" err="1"/>
              <a:t>Posterior</a:t>
            </a:r>
            <a:endParaRPr lang="it-IT" sz="2400" b="1" dirty="0"/>
          </a:p>
          <a:p>
            <a:pPr algn="ctr"/>
            <a:r>
              <a:rPr lang="it-IT" sz="2400" b="1" dirty="0"/>
              <a:t>State</a:t>
            </a:r>
          </a:p>
        </p:txBody>
      </p:sp>
      <p:sp>
        <p:nvSpPr>
          <p:cNvPr id="32" name="Rettangolo con angoli arrotondati 31">
            <a:extLst>
              <a:ext uri="{FF2B5EF4-FFF2-40B4-BE49-F238E27FC236}">
                <a16:creationId xmlns:a16="http://schemas.microsoft.com/office/drawing/2014/main" id="{6A44717D-B594-490E-9C9C-36588E5D6FDC}"/>
              </a:ext>
            </a:extLst>
          </p:cNvPr>
          <p:cNvSpPr/>
          <p:nvPr/>
        </p:nvSpPr>
        <p:spPr>
          <a:xfrm>
            <a:off x="5086146" y="3789317"/>
            <a:ext cx="1255513" cy="676306"/>
          </a:xfrm>
          <a:prstGeom prst="roundRect">
            <a:avLst/>
          </a:prstGeom>
          <a:solidFill>
            <a:schemeClr val="accent4">
              <a:lumMod val="75000"/>
            </a:schemeClr>
          </a:solidFill>
          <a:ln>
            <a:solidFill>
              <a:schemeClr val="bg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it-IT" b="1" dirty="0">
                <a:ln w="10160">
                  <a:solidFill>
                    <a:schemeClr val="accent4">
                      <a:lumMod val="50000"/>
                    </a:schemeClr>
                  </a:solidFill>
                  <a:prstDash val="solid"/>
                </a:ln>
                <a:solidFill>
                  <a:schemeClr val="bg1"/>
                </a:solidFill>
                <a:effectLst>
                  <a:outerShdw blurRad="38100" dist="22860" dir="5400000" algn="tl" rotWithShape="0">
                    <a:srgbClr val="000000">
                      <a:alpha val="30000"/>
                    </a:srgbClr>
                  </a:outerShdw>
                </a:effectLst>
              </a:rPr>
              <a:t>Features</a:t>
            </a:r>
          </a:p>
          <a:p>
            <a:pPr algn="ctr"/>
            <a:r>
              <a:rPr lang="it-IT" b="1" dirty="0">
                <a:ln w="10160">
                  <a:solidFill>
                    <a:schemeClr val="accent4">
                      <a:lumMod val="50000"/>
                    </a:schemeClr>
                  </a:solidFill>
                  <a:prstDash val="solid"/>
                </a:ln>
                <a:solidFill>
                  <a:schemeClr val="bg1"/>
                </a:solidFill>
                <a:effectLst>
                  <a:outerShdw blurRad="38100" dist="22860" dir="5400000" algn="tl" rotWithShape="0">
                    <a:srgbClr val="000000">
                      <a:alpha val="30000"/>
                    </a:srgbClr>
                  </a:outerShdw>
                </a:effectLst>
              </a:rPr>
              <a:t>State</a:t>
            </a:r>
          </a:p>
        </p:txBody>
      </p:sp>
      <p:cxnSp>
        <p:nvCxnSpPr>
          <p:cNvPr id="40" name="Connettore 2 39">
            <a:extLst>
              <a:ext uri="{FF2B5EF4-FFF2-40B4-BE49-F238E27FC236}">
                <a16:creationId xmlns:a16="http://schemas.microsoft.com/office/drawing/2014/main" id="{502CD3D2-7120-43DB-A177-BF2D2A9F7BB2}"/>
              </a:ext>
            </a:extLst>
          </p:cNvPr>
          <p:cNvCxnSpPr>
            <a:cxnSpLocks/>
          </p:cNvCxnSpPr>
          <p:nvPr/>
        </p:nvCxnSpPr>
        <p:spPr>
          <a:xfrm>
            <a:off x="4684420" y="2943225"/>
            <a:ext cx="610719" cy="709449"/>
          </a:xfrm>
          <a:prstGeom prst="straightConnector1">
            <a:avLst/>
          </a:prstGeom>
          <a:ln w="762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42" name="Connettore 2 41">
            <a:extLst>
              <a:ext uri="{FF2B5EF4-FFF2-40B4-BE49-F238E27FC236}">
                <a16:creationId xmlns:a16="http://schemas.microsoft.com/office/drawing/2014/main" id="{DD0C6395-715E-4647-A3C9-1EB6190CC5D3}"/>
              </a:ext>
            </a:extLst>
          </p:cNvPr>
          <p:cNvCxnSpPr>
            <a:cxnSpLocks/>
          </p:cNvCxnSpPr>
          <p:nvPr/>
        </p:nvCxnSpPr>
        <p:spPr>
          <a:xfrm flipH="1">
            <a:off x="6033542" y="2784597"/>
            <a:ext cx="561715" cy="922069"/>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45" name="Freccia bidirezionale orizzontale 44">
            <a:extLst>
              <a:ext uri="{FF2B5EF4-FFF2-40B4-BE49-F238E27FC236}">
                <a16:creationId xmlns:a16="http://schemas.microsoft.com/office/drawing/2014/main" id="{35BE0AEC-1508-48FD-9670-826B326AB1B4}"/>
              </a:ext>
            </a:extLst>
          </p:cNvPr>
          <p:cNvSpPr/>
          <p:nvPr/>
        </p:nvSpPr>
        <p:spPr>
          <a:xfrm>
            <a:off x="4972725" y="4841221"/>
            <a:ext cx="1443448" cy="478897"/>
          </a:xfrm>
          <a:prstGeom prst="leftRightArrow">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52" name="Connettore 2 51">
            <a:extLst>
              <a:ext uri="{FF2B5EF4-FFF2-40B4-BE49-F238E27FC236}">
                <a16:creationId xmlns:a16="http://schemas.microsoft.com/office/drawing/2014/main" id="{22706677-A60F-400D-B8CA-9073D37827BC}"/>
              </a:ext>
            </a:extLst>
          </p:cNvPr>
          <p:cNvCxnSpPr>
            <a:cxnSpLocks/>
            <a:endCxn id="45" idx="1"/>
          </p:cNvCxnSpPr>
          <p:nvPr/>
        </p:nvCxnSpPr>
        <p:spPr>
          <a:xfrm flipH="1">
            <a:off x="5694449" y="4405305"/>
            <a:ext cx="3078" cy="555640"/>
          </a:xfrm>
          <a:prstGeom prst="straightConnector1">
            <a:avLst/>
          </a:prstGeom>
          <a:ln w="222250">
            <a:solidFill>
              <a:schemeClr val="accent4">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56" name="Rettangolo 55">
            <a:extLst>
              <a:ext uri="{FF2B5EF4-FFF2-40B4-BE49-F238E27FC236}">
                <a16:creationId xmlns:a16="http://schemas.microsoft.com/office/drawing/2014/main" id="{47774139-5B37-48C4-9D42-41BB9EEE4A7B}"/>
              </a:ext>
            </a:extLst>
          </p:cNvPr>
          <p:cNvSpPr/>
          <p:nvPr/>
        </p:nvSpPr>
        <p:spPr>
          <a:xfrm>
            <a:off x="24667" y="4015161"/>
            <a:ext cx="5249038" cy="830997"/>
          </a:xfrm>
          <a:prstGeom prst="rect">
            <a:avLst/>
          </a:prstGeom>
          <a:noFill/>
        </p:spPr>
        <p:txBody>
          <a:bodyPr wrap="square" lIns="91440" tIns="45720" rIns="91440" bIns="45720">
            <a:spAutoFit/>
          </a:bodyPr>
          <a:lstStyle/>
          <a:p>
            <a:pPr algn="ctr"/>
            <a:r>
              <a:rPr lang="it-IT" sz="4800" b="1" dirty="0" err="1">
                <a:ln w="28575">
                  <a:solidFill>
                    <a:srgbClr val="7030A0"/>
                  </a:solidFill>
                  <a:prstDash val="solid"/>
                </a:ln>
                <a:solidFill>
                  <a:schemeClr val="bg1"/>
                </a:solidFill>
              </a:rPr>
              <a:t>Reward</a:t>
            </a:r>
            <a:r>
              <a:rPr lang="it-IT" sz="4800" b="1" dirty="0">
                <a:ln w="28575">
                  <a:solidFill>
                    <a:srgbClr val="7030A0"/>
                  </a:solidFill>
                  <a:prstDash val="solid"/>
                </a:ln>
                <a:solidFill>
                  <a:schemeClr val="bg1"/>
                </a:solidFill>
              </a:rPr>
              <a:t> Model</a:t>
            </a:r>
            <a:endParaRPr lang="it-IT" sz="1600" b="1" dirty="0">
              <a:ln w="28575">
                <a:solidFill>
                  <a:srgbClr val="7030A0"/>
                </a:solidFill>
                <a:prstDash val="solid"/>
              </a:ln>
              <a:solidFill>
                <a:schemeClr val="bg1"/>
              </a:solidFill>
            </a:endParaRPr>
          </a:p>
        </p:txBody>
      </p:sp>
      <p:sp>
        <p:nvSpPr>
          <p:cNvPr id="21" name="Disco magnetico 20">
            <a:extLst>
              <a:ext uri="{FF2B5EF4-FFF2-40B4-BE49-F238E27FC236}">
                <a16:creationId xmlns:a16="http://schemas.microsoft.com/office/drawing/2014/main" id="{8E46EF1D-C2DF-4981-B051-447D2B979695}"/>
              </a:ext>
            </a:extLst>
          </p:cNvPr>
          <p:cNvSpPr/>
          <p:nvPr/>
        </p:nvSpPr>
        <p:spPr>
          <a:xfrm>
            <a:off x="9054992" y="1040218"/>
            <a:ext cx="2529973" cy="2477976"/>
          </a:xfrm>
          <a:prstGeom prst="flowChartMagneticDisk">
            <a:avLst/>
          </a:prstGeom>
          <a:gradFill flip="none" rotWithShape="1">
            <a:gsLst>
              <a:gs pos="0">
                <a:schemeClr val="accent3">
                  <a:shade val="30000"/>
                  <a:satMod val="115000"/>
                </a:schemeClr>
              </a:gs>
              <a:gs pos="50000">
                <a:schemeClr val="accent3">
                  <a:shade val="67500"/>
                  <a:satMod val="115000"/>
                </a:schemeClr>
              </a:gs>
              <a:gs pos="100000">
                <a:schemeClr val="accent3">
                  <a:shade val="100000"/>
                  <a:satMod val="115000"/>
                </a:schemeClr>
              </a:gs>
            </a:gsLst>
            <a:lin ang="13500000" scaled="1"/>
            <a:tileRect/>
          </a:gradFill>
          <a:ln>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it-IT" sz="3200" dirty="0"/>
              <a:t>Experience Replay Buffer</a:t>
            </a:r>
          </a:p>
        </p:txBody>
      </p:sp>
      <p:sp>
        <p:nvSpPr>
          <p:cNvPr id="33" name="Rettangolo 32">
            <a:extLst>
              <a:ext uri="{FF2B5EF4-FFF2-40B4-BE49-F238E27FC236}">
                <a16:creationId xmlns:a16="http://schemas.microsoft.com/office/drawing/2014/main" id="{E6B75465-3040-442F-B224-F19223932B32}"/>
              </a:ext>
            </a:extLst>
          </p:cNvPr>
          <p:cNvSpPr/>
          <p:nvPr/>
        </p:nvSpPr>
        <p:spPr>
          <a:xfrm>
            <a:off x="7086366" y="5949946"/>
            <a:ext cx="4137822" cy="800219"/>
          </a:xfrm>
          <a:prstGeom prst="rect">
            <a:avLst/>
          </a:prstGeom>
          <a:noFill/>
        </p:spPr>
        <p:txBody>
          <a:bodyPr wrap="square" lIns="91440" tIns="45720" rIns="91440" bIns="45720">
            <a:spAutoFit/>
          </a:bodyPr>
          <a:lstStyle/>
          <a:p>
            <a:pPr algn="ctr"/>
            <a:r>
              <a:rPr lang="it-IT" sz="3600" b="1" dirty="0" err="1">
                <a:ln w="22225">
                  <a:solidFill>
                    <a:schemeClr val="tx1">
                      <a:lumMod val="95000"/>
                      <a:lumOff val="5000"/>
                    </a:schemeClr>
                  </a:solidFill>
                  <a:prstDash val="solid"/>
                </a:ln>
                <a:solidFill>
                  <a:srgbClr val="FF0000"/>
                </a:solidFill>
              </a:rPr>
              <a:t>Reconstruction</a:t>
            </a:r>
            <a:r>
              <a:rPr lang="it-IT" sz="3600" b="1" dirty="0">
                <a:ln w="22225">
                  <a:solidFill>
                    <a:schemeClr val="tx1">
                      <a:lumMod val="95000"/>
                      <a:lumOff val="5000"/>
                    </a:schemeClr>
                  </a:solidFill>
                  <a:prstDash val="solid"/>
                </a:ln>
                <a:solidFill>
                  <a:srgbClr val="FF0000"/>
                </a:solidFill>
              </a:rPr>
              <a:t> Loss</a:t>
            </a:r>
          </a:p>
          <a:p>
            <a:pPr algn="ctr"/>
            <a:endParaRPr lang="it-IT" sz="1000" b="1" dirty="0">
              <a:ln w="22225">
                <a:solidFill>
                  <a:schemeClr val="tx1">
                    <a:lumMod val="95000"/>
                    <a:lumOff val="5000"/>
                  </a:schemeClr>
                </a:solidFill>
                <a:prstDash val="solid"/>
              </a:ln>
              <a:solidFill>
                <a:srgbClr val="FF0000"/>
              </a:solidFill>
            </a:endParaRPr>
          </a:p>
        </p:txBody>
      </p:sp>
      <p:pic>
        <p:nvPicPr>
          <p:cNvPr id="23" name="Immagine 22">
            <a:extLst>
              <a:ext uri="{FF2B5EF4-FFF2-40B4-BE49-F238E27FC236}">
                <a16:creationId xmlns:a16="http://schemas.microsoft.com/office/drawing/2014/main" id="{C8510588-DE79-48DF-B3CB-8D8320DEC969}"/>
              </a:ext>
            </a:extLst>
          </p:cNvPr>
          <p:cNvPicPr>
            <a:picLocks noChangeAspect="1"/>
          </p:cNvPicPr>
          <p:nvPr/>
        </p:nvPicPr>
        <p:blipFill rotWithShape="1">
          <a:blip r:embed="rId3"/>
          <a:srcRect t="988"/>
          <a:stretch/>
        </p:blipFill>
        <p:spPr>
          <a:xfrm>
            <a:off x="9866858" y="711774"/>
            <a:ext cx="840390" cy="861292"/>
          </a:xfrm>
          <a:prstGeom prst="rect">
            <a:avLst/>
          </a:prstGeom>
          <a:ln>
            <a:solidFill>
              <a:schemeClr val="bg1"/>
            </a:solidFill>
          </a:ln>
        </p:spPr>
      </p:pic>
      <p:sp>
        <p:nvSpPr>
          <p:cNvPr id="36" name="Rettangolo con angoli arrotondati 35">
            <a:extLst>
              <a:ext uri="{FF2B5EF4-FFF2-40B4-BE49-F238E27FC236}">
                <a16:creationId xmlns:a16="http://schemas.microsoft.com/office/drawing/2014/main" id="{AE424EB8-C3F4-4506-B932-4261107E9E3E}"/>
              </a:ext>
            </a:extLst>
          </p:cNvPr>
          <p:cNvSpPr/>
          <p:nvPr/>
        </p:nvSpPr>
        <p:spPr>
          <a:xfrm>
            <a:off x="9389446" y="1057063"/>
            <a:ext cx="632242" cy="611124"/>
          </a:xfrm>
          <a:prstGeom prst="round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Act</a:t>
            </a:r>
          </a:p>
        </p:txBody>
      </p:sp>
      <p:sp>
        <p:nvSpPr>
          <p:cNvPr id="38" name="Rettangolo con angoli arrotondati 37">
            <a:extLst>
              <a:ext uri="{FF2B5EF4-FFF2-40B4-BE49-F238E27FC236}">
                <a16:creationId xmlns:a16="http://schemas.microsoft.com/office/drawing/2014/main" id="{A3453D7A-F79F-47A9-AA5E-7B126ADBA2E5}"/>
              </a:ext>
            </a:extLst>
          </p:cNvPr>
          <p:cNvSpPr/>
          <p:nvPr/>
        </p:nvSpPr>
        <p:spPr>
          <a:xfrm>
            <a:off x="10462293" y="1039975"/>
            <a:ext cx="708509" cy="660985"/>
          </a:xfrm>
          <a:prstGeom prst="roundRect">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err="1"/>
              <a:t>Rwd</a:t>
            </a:r>
            <a:endParaRPr lang="it-IT" dirty="0"/>
          </a:p>
        </p:txBody>
      </p:sp>
      <p:sp>
        <p:nvSpPr>
          <p:cNvPr id="50" name="Freccia in su 49">
            <a:extLst>
              <a:ext uri="{FF2B5EF4-FFF2-40B4-BE49-F238E27FC236}">
                <a16:creationId xmlns:a16="http://schemas.microsoft.com/office/drawing/2014/main" id="{06724ABD-8D69-42CA-80B6-4D286BF01053}"/>
              </a:ext>
            </a:extLst>
          </p:cNvPr>
          <p:cNvSpPr/>
          <p:nvPr/>
        </p:nvSpPr>
        <p:spPr>
          <a:xfrm>
            <a:off x="3572211" y="3151924"/>
            <a:ext cx="365604" cy="1015766"/>
          </a:xfrm>
          <a:prstGeom prst="upArrow">
            <a:avLst>
              <a:gd name="adj1" fmla="val 50000"/>
              <a:gd name="adj2" fmla="val 83281"/>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7" name="Rettangolo 56">
            <a:extLst>
              <a:ext uri="{FF2B5EF4-FFF2-40B4-BE49-F238E27FC236}">
                <a16:creationId xmlns:a16="http://schemas.microsoft.com/office/drawing/2014/main" id="{150B2EEE-5703-492B-8860-076337F84AE4}"/>
              </a:ext>
            </a:extLst>
          </p:cNvPr>
          <p:cNvSpPr/>
          <p:nvPr/>
        </p:nvSpPr>
        <p:spPr>
          <a:xfrm>
            <a:off x="609070" y="5881189"/>
            <a:ext cx="4137822" cy="1354217"/>
          </a:xfrm>
          <a:prstGeom prst="rect">
            <a:avLst/>
          </a:prstGeom>
          <a:noFill/>
        </p:spPr>
        <p:txBody>
          <a:bodyPr wrap="square" lIns="91440" tIns="45720" rIns="91440" bIns="45720">
            <a:spAutoFit/>
          </a:bodyPr>
          <a:lstStyle/>
          <a:p>
            <a:pPr algn="ctr"/>
            <a:r>
              <a:rPr lang="it-IT" sz="3600" b="1" dirty="0" err="1">
                <a:ln w="22225">
                  <a:solidFill>
                    <a:schemeClr val="tx1">
                      <a:lumMod val="95000"/>
                      <a:lumOff val="5000"/>
                    </a:schemeClr>
                  </a:solidFill>
                  <a:prstDash val="solid"/>
                </a:ln>
                <a:solidFill>
                  <a:srgbClr val="FF0000"/>
                </a:solidFill>
              </a:rPr>
              <a:t>Prediction</a:t>
            </a:r>
            <a:r>
              <a:rPr lang="it-IT" sz="3600" b="1" dirty="0">
                <a:ln w="22225">
                  <a:solidFill>
                    <a:schemeClr val="tx1">
                      <a:lumMod val="95000"/>
                      <a:lumOff val="5000"/>
                    </a:schemeClr>
                  </a:solidFill>
                  <a:prstDash val="solid"/>
                </a:ln>
                <a:solidFill>
                  <a:srgbClr val="FF0000"/>
                </a:solidFill>
              </a:rPr>
              <a:t> Loss </a:t>
            </a:r>
          </a:p>
          <a:p>
            <a:pPr algn="ctr"/>
            <a:endParaRPr lang="it-IT" sz="3600" b="1" dirty="0">
              <a:ln w="22225">
                <a:solidFill>
                  <a:schemeClr val="tx1">
                    <a:lumMod val="95000"/>
                    <a:lumOff val="5000"/>
                  </a:schemeClr>
                </a:solidFill>
                <a:prstDash val="solid"/>
              </a:ln>
              <a:solidFill>
                <a:srgbClr val="FF0000"/>
              </a:solidFill>
            </a:endParaRPr>
          </a:p>
          <a:p>
            <a:pPr algn="ctr"/>
            <a:endParaRPr lang="it-IT" sz="1000" b="1" dirty="0">
              <a:ln w="22225">
                <a:solidFill>
                  <a:schemeClr val="tx1">
                    <a:lumMod val="95000"/>
                    <a:lumOff val="5000"/>
                  </a:schemeClr>
                </a:solidFill>
                <a:prstDash val="solid"/>
              </a:ln>
              <a:solidFill>
                <a:srgbClr val="FF0000"/>
              </a:solidFill>
            </a:endParaRPr>
          </a:p>
        </p:txBody>
      </p:sp>
      <p:sp>
        <p:nvSpPr>
          <p:cNvPr id="2" name="Rettangolo 1">
            <a:extLst>
              <a:ext uri="{FF2B5EF4-FFF2-40B4-BE49-F238E27FC236}">
                <a16:creationId xmlns:a16="http://schemas.microsoft.com/office/drawing/2014/main" id="{C0697A39-A06F-4359-9D14-A4AE34805A53}"/>
              </a:ext>
            </a:extLst>
          </p:cNvPr>
          <p:cNvSpPr/>
          <p:nvPr/>
        </p:nvSpPr>
        <p:spPr>
          <a:xfrm>
            <a:off x="0" y="10088"/>
            <a:ext cx="6096000" cy="1107996"/>
          </a:xfrm>
          <a:prstGeom prst="rect">
            <a:avLst/>
          </a:prstGeom>
          <a:noFill/>
        </p:spPr>
        <p:txBody>
          <a:bodyPr wrap="square" lIns="91440" tIns="45720" rIns="91440" bIns="45720">
            <a:spAutoFit/>
          </a:bodyPr>
          <a:lstStyle/>
          <a:p>
            <a:pPr algn="ctr"/>
            <a:r>
              <a:rPr lang="it-IT" sz="6600" b="1" spc="50" dirty="0">
                <a:ln w="28575" cmpd="sng">
                  <a:solidFill>
                    <a:schemeClr val="accent3">
                      <a:lumMod val="75000"/>
                    </a:schemeClr>
                  </a:solidFill>
                  <a:prstDash val="solid"/>
                </a:ln>
                <a:solidFill>
                  <a:schemeClr val="bg1"/>
                </a:solidFill>
                <a:effectLst>
                  <a:glow rad="38100">
                    <a:schemeClr val="accent1">
                      <a:alpha val="40000"/>
                    </a:schemeClr>
                  </a:glow>
                </a:effectLst>
              </a:rPr>
              <a:t>Training </a:t>
            </a:r>
            <a:r>
              <a:rPr lang="it-IT" sz="6600" b="1" spc="50" dirty="0" err="1">
                <a:ln w="28575" cmpd="sng">
                  <a:solidFill>
                    <a:schemeClr val="accent3">
                      <a:lumMod val="75000"/>
                    </a:schemeClr>
                  </a:solidFill>
                  <a:prstDash val="solid"/>
                </a:ln>
                <a:solidFill>
                  <a:schemeClr val="bg1"/>
                </a:solidFill>
                <a:effectLst>
                  <a:glow rad="38100">
                    <a:schemeClr val="accent1">
                      <a:alpha val="40000"/>
                    </a:schemeClr>
                  </a:glow>
                </a:effectLst>
              </a:rPr>
              <a:t>PlaNet</a:t>
            </a:r>
            <a:endParaRPr lang="it-IT" sz="2400" b="1" spc="50" dirty="0">
              <a:ln w="28575" cmpd="sng">
                <a:solidFill>
                  <a:schemeClr val="accent3">
                    <a:lumMod val="75000"/>
                  </a:schemeClr>
                </a:solidFill>
                <a:prstDash val="solid"/>
              </a:ln>
              <a:solidFill>
                <a:schemeClr val="bg1"/>
              </a:solidFill>
              <a:effectLst>
                <a:glow rad="38100">
                  <a:schemeClr val="accent1">
                    <a:alpha val="40000"/>
                  </a:schemeClr>
                </a:glow>
              </a:effectLst>
            </a:endParaRPr>
          </a:p>
        </p:txBody>
      </p:sp>
      <p:sp>
        <p:nvSpPr>
          <p:cNvPr id="18" name="Freccia in su 17">
            <a:extLst>
              <a:ext uri="{FF2B5EF4-FFF2-40B4-BE49-F238E27FC236}">
                <a16:creationId xmlns:a16="http://schemas.microsoft.com/office/drawing/2014/main" id="{E589A7C2-BE89-494B-BB78-35B19E66219C}"/>
              </a:ext>
            </a:extLst>
          </p:cNvPr>
          <p:cNvSpPr/>
          <p:nvPr/>
        </p:nvSpPr>
        <p:spPr>
          <a:xfrm>
            <a:off x="7302557" y="3145472"/>
            <a:ext cx="365604" cy="1015766"/>
          </a:xfrm>
          <a:prstGeom prst="upArrow">
            <a:avLst>
              <a:gd name="adj1" fmla="val 50000"/>
              <a:gd name="adj2" fmla="val 83281"/>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 name="Rettangolo 5">
            <a:extLst>
              <a:ext uri="{FF2B5EF4-FFF2-40B4-BE49-F238E27FC236}">
                <a16:creationId xmlns:a16="http://schemas.microsoft.com/office/drawing/2014/main" id="{79DCB617-A1FD-49DF-B331-5E03E05C9C4F}"/>
              </a:ext>
            </a:extLst>
          </p:cNvPr>
          <p:cNvSpPr/>
          <p:nvPr/>
        </p:nvSpPr>
        <p:spPr>
          <a:xfrm>
            <a:off x="11068050" y="6299594"/>
            <a:ext cx="1006377" cy="461665"/>
          </a:xfrm>
          <a:prstGeom prst="rect">
            <a:avLst/>
          </a:prstGeom>
          <a:noFill/>
        </p:spPr>
        <p:txBody>
          <a:bodyPr wrap="square" lIns="91440" tIns="45720" rIns="91440" bIns="45720">
            <a:spAutoFit/>
          </a:bodyPr>
          <a:lstStyle/>
          <a:p>
            <a:pPr algn="ctr"/>
            <a:r>
              <a:rPr lang="it-IT" sz="2400" b="1" i="0" dirty="0">
                <a:solidFill>
                  <a:schemeClr val="bg1"/>
                </a:solidFill>
                <a:effectLst/>
                <a:latin typeface="Garamond" panose="02020404030301010803" pitchFamily="18" charset="0"/>
              </a:rPr>
              <a:t>15/46</a:t>
            </a:r>
            <a:endParaRPr lang="it-IT" sz="2400" i="0" dirty="0">
              <a:solidFill>
                <a:schemeClr val="bg1"/>
              </a:solidFill>
              <a:effectLst/>
              <a:latin typeface="Garamond" panose="02020404030301010803" pitchFamily="18" charset="0"/>
            </a:endParaRPr>
          </a:p>
        </p:txBody>
      </p:sp>
    </p:spTree>
    <p:extLst>
      <p:ext uri="{BB962C8B-B14F-4D97-AF65-F5344CB8AC3E}">
        <p14:creationId xmlns:p14="http://schemas.microsoft.com/office/powerpoint/2010/main" val="10517638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Rettangolo con angoli arrotondati 88">
            <a:extLst>
              <a:ext uri="{FF2B5EF4-FFF2-40B4-BE49-F238E27FC236}">
                <a16:creationId xmlns:a16="http://schemas.microsoft.com/office/drawing/2014/main" id="{ED6C7C25-1C02-4246-9F03-1CF30C9C8C4D}"/>
              </a:ext>
            </a:extLst>
          </p:cNvPr>
          <p:cNvSpPr/>
          <p:nvPr/>
        </p:nvSpPr>
        <p:spPr>
          <a:xfrm>
            <a:off x="1400863" y="399112"/>
            <a:ext cx="9513735" cy="2812663"/>
          </a:xfrm>
          <a:prstGeom prst="roundRect">
            <a:avLst/>
          </a:prstGeom>
          <a:solidFill>
            <a:schemeClr val="bg2">
              <a:lumMod val="7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it-IT" sz="4400" b="1" dirty="0">
              <a:ln w="28575">
                <a:solidFill>
                  <a:schemeClr val="accent1">
                    <a:lumMod val="75000"/>
                  </a:schemeClr>
                </a:solidFill>
              </a:ln>
              <a:solidFill>
                <a:schemeClr val="accent6">
                  <a:lumMod val="75000"/>
                </a:schemeClr>
              </a:solidFill>
              <a:effectLst>
                <a:outerShdw blurRad="38100" dist="25400" dir="5400000" algn="ctr" rotWithShape="0">
                  <a:srgbClr val="6E747A">
                    <a:alpha val="43000"/>
                  </a:srgbClr>
                </a:outerShdw>
              </a:effectLst>
            </a:endParaRPr>
          </a:p>
        </p:txBody>
      </p:sp>
      <p:sp>
        <p:nvSpPr>
          <p:cNvPr id="90" name="Rettangolo 89">
            <a:extLst>
              <a:ext uri="{FF2B5EF4-FFF2-40B4-BE49-F238E27FC236}">
                <a16:creationId xmlns:a16="http://schemas.microsoft.com/office/drawing/2014/main" id="{EF9C7E0B-4BB4-4E01-897D-3A95BA86B033}"/>
              </a:ext>
            </a:extLst>
          </p:cNvPr>
          <p:cNvSpPr/>
          <p:nvPr/>
        </p:nvSpPr>
        <p:spPr>
          <a:xfrm>
            <a:off x="4262357" y="227339"/>
            <a:ext cx="4092523" cy="830997"/>
          </a:xfrm>
          <a:prstGeom prst="rect">
            <a:avLst/>
          </a:prstGeom>
          <a:noFill/>
        </p:spPr>
        <p:txBody>
          <a:bodyPr wrap="square" lIns="91440" tIns="45720" rIns="91440" bIns="45720">
            <a:spAutoFit/>
          </a:bodyPr>
          <a:lstStyle/>
          <a:p>
            <a:pPr algn="ctr"/>
            <a:r>
              <a:rPr lang="it-IT" sz="4800" b="1" spc="50" dirty="0">
                <a:ln w="28575" cmpd="sng">
                  <a:solidFill>
                    <a:schemeClr val="accent3">
                      <a:lumMod val="75000"/>
                    </a:schemeClr>
                  </a:solidFill>
                  <a:prstDash val="solid"/>
                </a:ln>
                <a:solidFill>
                  <a:schemeClr val="bg1"/>
                </a:solidFill>
                <a:effectLst>
                  <a:glow rad="38100">
                    <a:schemeClr val="accent1">
                      <a:alpha val="40000"/>
                    </a:schemeClr>
                  </a:glow>
                </a:effectLst>
              </a:rPr>
              <a:t>Training Time</a:t>
            </a:r>
            <a:endParaRPr lang="it-IT" sz="1600" b="1" spc="50" dirty="0">
              <a:ln w="28575" cmpd="sng">
                <a:solidFill>
                  <a:schemeClr val="accent3">
                    <a:lumMod val="75000"/>
                  </a:schemeClr>
                </a:solidFill>
                <a:prstDash val="solid"/>
              </a:ln>
              <a:solidFill>
                <a:schemeClr val="bg1"/>
              </a:solidFill>
              <a:effectLst>
                <a:glow rad="38100">
                  <a:schemeClr val="accent1">
                    <a:alpha val="40000"/>
                  </a:schemeClr>
                </a:glow>
              </a:effectLst>
            </a:endParaRPr>
          </a:p>
        </p:txBody>
      </p:sp>
      <p:sp>
        <p:nvSpPr>
          <p:cNvPr id="91" name="Rettangolo con angoli arrotondati 90">
            <a:extLst>
              <a:ext uri="{FF2B5EF4-FFF2-40B4-BE49-F238E27FC236}">
                <a16:creationId xmlns:a16="http://schemas.microsoft.com/office/drawing/2014/main" id="{1362A0E9-1111-4D34-8539-B40CDD13536B}"/>
              </a:ext>
            </a:extLst>
          </p:cNvPr>
          <p:cNvSpPr/>
          <p:nvPr/>
        </p:nvSpPr>
        <p:spPr>
          <a:xfrm>
            <a:off x="7033395" y="1038394"/>
            <a:ext cx="3530628" cy="733864"/>
          </a:xfrm>
          <a:prstGeom prst="roundRect">
            <a:avLst/>
          </a:prstGeom>
          <a:solidFill>
            <a:schemeClr val="bg2">
              <a:lumMod val="25000"/>
            </a:schemeClr>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it-IT" sz="4400" b="1" dirty="0">
              <a:ln w="22225">
                <a:solidFill>
                  <a:schemeClr val="accent2"/>
                </a:solidFill>
                <a:prstDash val="solid"/>
              </a:ln>
              <a:solidFill>
                <a:schemeClr val="accent2">
                  <a:lumMod val="40000"/>
                  <a:lumOff val="60000"/>
                </a:schemeClr>
              </a:solidFill>
            </a:endParaRPr>
          </a:p>
        </p:txBody>
      </p:sp>
      <p:sp>
        <p:nvSpPr>
          <p:cNvPr id="95" name="Rettangolo con angoli arrotondati 94">
            <a:extLst>
              <a:ext uri="{FF2B5EF4-FFF2-40B4-BE49-F238E27FC236}">
                <a16:creationId xmlns:a16="http://schemas.microsoft.com/office/drawing/2014/main" id="{80E66649-0D2E-4C80-9C7B-CF3295027404}"/>
              </a:ext>
            </a:extLst>
          </p:cNvPr>
          <p:cNvSpPr/>
          <p:nvPr/>
        </p:nvSpPr>
        <p:spPr>
          <a:xfrm>
            <a:off x="7036052" y="2011317"/>
            <a:ext cx="3530628" cy="733864"/>
          </a:xfrm>
          <a:prstGeom prst="roundRect">
            <a:avLst/>
          </a:prstGeom>
          <a:solidFill>
            <a:schemeClr val="bg2">
              <a:lumMod val="25000"/>
            </a:schemeClr>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it-IT" sz="4400" b="1" dirty="0">
              <a:ln w="28575">
                <a:solidFill>
                  <a:schemeClr val="accent1">
                    <a:lumMod val="75000"/>
                  </a:schemeClr>
                </a:solidFill>
              </a:ln>
              <a:solidFill>
                <a:schemeClr val="accent6">
                  <a:lumMod val="75000"/>
                </a:schemeClr>
              </a:solidFill>
              <a:effectLst>
                <a:outerShdw blurRad="38100" dist="25400" dir="5400000" algn="ctr" rotWithShape="0">
                  <a:srgbClr val="6E747A">
                    <a:alpha val="43000"/>
                  </a:srgbClr>
                </a:outerShdw>
              </a:effectLst>
            </a:endParaRPr>
          </a:p>
        </p:txBody>
      </p:sp>
      <p:sp>
        <p:nvSpPr>
          <p:cNvPr id="96" name="Rettangolo con angoli arrotondati 95">
            <a:extLst>
              <a:ext uri="{FF2B5EF4-FFF2-40B4-BE49-F238E27FC236}">
                <a16:creationId xmlns:a16="http://schemas.microsoft.com/office/drawing/2014/main" id="{EE0DEA04-1067-4285-8F65-52D669020669}"/>
              </a:ext>
            </a:extLst>
          </p:cNvPr>
          <p:cNvSpPr/>
          <p:nvPr/>
        </p:nvSpPr>
        <p:spPr>
          <a:xfrm>
            <a:off x="1587557" y="1031496"/>
            <a:ext cx="3744874" cy="1928104"/>
          </a:xfrm>
          <a:prstGeom prst="roundRect">
            <a:avLst/>
          </a:prstGeom>
          <a:solidFill>
            <a:schemeClr val="bg2">
              <a:lumMod val="25000"/>
            </a:schemeClr>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it-IT" sz="4400" b="1" dirty="0">
              <a:ln w="38100">
                <a:solidFill>
                  <a:schemeClr val="accent6"/>
                </a:solidFill>
              </a:ln>
              <a:solidFill>
                <a:schemeClr val="bg1"/>
              </a:solidFill>
              <a:effectLst>
                <a:outerShdw blurRad="38100" dist="25400" dir="5400000" algn="ctr" rotWithShape="0">
                  <a:srgbClr val="6E747A">
                    <a:alpha val="43000"/>
                  </a:srgbClr>
                </a:outerShdw>
              </a:effectLst>
            </a:endParaRPr>
          </a:p>
        </p:txBody>
      </p:sp>
      <p:sp>
        <p:nvSpPr>
          <p:cNvPr id="97" name="Rettangolo 96">
            <a:extLst>
              <a:ext uri="{FF2B5EF4-FFF2-40B4-BE49-F238E27FC236}">
                <a16:creationId xmlns:a16="http://schemas.microsoft.com/office/drawing/2014/main" id="{D2873B81-5CE0-43FA-A865-EDC7EFA3CC2E}"/>
              </a:ext>
            </a:extLst>
          </p:cNvPr>
          <p:cNvSpPr/>
          <p:nvPr/>
        </p:nvSpPr>
        <p:spPr>
          <a:xfrm>
            <a:off x="7033395" y="974447"/>
            <a:ext cx="3530628" cy="830997"/>
          </a:xfrm>
          <a:prstGeom prst="rect">
            <a:avLst/>
          </a:prstGeom>
          <a:noFill/>
        </p:spPr>
        <p:txBody>
          <a:bodyPr wrap="square" lIns="91440" tIns="45720" rIns="91440" bIns="45720">
            <a:spAutoFit/>
          </a:bodyPr>
          <a:lstStyle/>
          <a:p>
            <a:pPr algn="ctr"/>
            <a:r>
              <a:rPr lang="it-IT" sz="4800" b="1" dirty="0">
                <a:ln w="22225">
                  <a:solidFill>
                    <a:schemeClr val="accent2"/>
                  </a:solidFill>
                  <a:prstDash val="solid"/>
                </a:ln>
                <a:solidFill>
                  <a:schemeClr val="accent2">
                    <a:lumMod val="40000"/>
                    <a:lumOff val="60000"/>
                  </a:schemeClr>
                </a:solidFill>
              </a:rPr>
              <a:t>Vision</a:t>
            </a:r>
            <a:endParaRPr lang="it-IT" sz="1600" b="1" dirty="0">
              <a:ln w="22225">
                <a:solidFill>
                  <a:schemeClr val="accent2"/>
                </a:solidFill>
                <a:prstDash val="solid"/>
              </a:ln>
              <a:solidFill>
                <a:schemeClr val="accent2">
                  <a:lumMod val="40000"/>
                  <a:lumOff val="60000"/>
                </a:schemeClr>
              </a:solidFill>
            </a:endParaRPr>
          </a:p>
        </p:txBody>
      </p:sp>
      <p:sp>
        <p:nvSpPr>
          <p:cNvPr id="98" name="Rettangolo 97">
            <a:extLst>
              <a:ext uri="{FF2B5EF4-FFF2-40B4-BE49-F238E27FC236}">
                <a16:creationId xmlns:a16="http://schemas.microsoft.com/office/drawing/2014/main" id="{224662E6-9036-4BCA-B1D3-4AE77729A21A}"/>
              </a:ext>
            </a:extLst>
          </p:cNvPr>
          <p:cNvSpPr/>
          <p:nvPr/>
        </p:nvSpPr>
        <p:spPr>
          <a:xfrm>
            <a:off x="7008191" y="1913788"/>
            <a:ext cx="3549678" cy="830997"/>
          </a:xfrm>
          <a:prstGeom prst="rect">
            <a:avLst/>
          </a:prstGeom>
          <a:noFill/>
        </p:spPr>
        <p:txBody>
          <a:bodyPr wrap="square" lIns="91440" tIns="45720" rIns="91440" bIns="45720">
            <a:spAutoFit/>
          </a:bodyPr>
          <a:lstStyle/>
          <a:p>
            <a:pPr algn="ctr"/>
            <a:r>
              <a:rPr lang="it-IT" sz="4800" b="1" spc="50" dirty="0">
                <a:ln w="28575" cmpd="sng">
                  <a:solidFill>
                    <a:schemeClr val="accent1"/>
                  </a:solidFill>
                  <a:prstDash val="solid"/>
                </a:ln>
                <a:solidFill>
                  <a:srgbClr val="70AD47">
                    <a:tint val="1000"/>
                  </a:srgbClr>
                </a:solidFill>
                <a:effectLst>
                  <a:glow rad="38100">
                    <a:schemeClr val="accent1">
                      <a:alpha val="40000"/>
                    </a:schemeClr>
                  </a:glow>
                </a:effectLst>
              </a:rPr>
              <a:t>Memory</a:t>
            </a:r>
            <a:endParaRPr lang="it-IT" sz="1600" b="1" spc="50" dirty="0">
              <a:ln w="28575" cmpd="sng">
                <a:solidFill>
                  <a:schemeClr val="accent1"/>
                </a:solidFill>
                <a:prstDash val="solid"/>
              </a:ln>
              <a:solidFill>
                <a:srgbClr val="70AD47">
                  <a:tint val="1000"/>
                </a:srgbClr>
              </a:solidFill>
              <a:effectLst>
                <a:glow rad="38100">
                  <a:schemeClr val="accent1">
                    <a:alpha val="40000"/>
                  </a:schemeClr>
                </a:glow>
              </a:effectLst>
            </a:endParaRPr>
          </a:p>
        </p:txBody>
      </p:sp>
      <p:cxnSp>
        <p:nvCxnSpPr>
          <p:cNvPr id="99" name="Connettore diritto 98">
            <a:extLst>
              <a:ext uri="{FF2B5EF4-FFF2-40B4-BE49-F238E27FC236}">
                <a16:creationId xmlns:a16="http://schemas.microsoft.com/office/drawing/2014/main" id="{14F342A8-1620-4442-9E49-E44462060D16}"/>
              </a:ext>
            </a:extLst>
          </p:cNvPr>
          <p:cNvCxnSpPr>
            <a:cxnSpLocks/>
          </p:cNvCxnSpPr>
          <p:nvPr/>
        </p:nvCxnSpPr>
        <p:spPr>
          <a:xfrm flipH="1">
            <a:off x="5380405" y="1418301"/>
            <a:ext cx="1554653" cy="0"/>
          </a:xfrm>
          <a:prstGeom prst="line">
            <a:avLst/>
          </a:prstGeom>
          <a:ln w="57150">
            <a:headEnd type="none" w="med" len="med"/>
            <a:tailEnd type="triangle" w="med" len="med"/>
          </a:ln>
        </p:spPr>
        <p:style>
          <a:lnRef idx="1">
            <a:schemeClr val="accent2"/>
          </a:lnRef>
          <a:fillRef idx="0">
            <a:schemeClr val="accent2"/>
          </a:fillRef>
          <a:effectRef idx="0">
            <a:schemeClr val="accent2"/>
          </a:effectRef>
          <a:fontRef idx="minor">
            <a:schemeClr val="tx1"/>
          </a:fontRef>
        </p:style>
      </p:cxnSp>
      <p:cxnSp>
        <p:nvCxnSpPr>
          <p:cNvPr id="100" name="Connettore diritto 99">
            <a:extLst>
              <a:ext uri="{FF2B5EF4-FFF2-40B4-BE49-F238E27FC236}">
                <a16:creationId xmlns:a16="http://schemas.microsoft.com/office/drawing/2014/main" id="{3C1DCEA7-86E2-4CE7-B19F-FD51C5777356}"/>
              </a:ext>
            </a:extLst>
          </p:cNvPr>
          <p:cNvCxnSpPr>
            <a:cxnSpLocks/>
          </p:cNvCxnSpPr>
          <p:nvPr/>
        </p:nvCxnSpPr>
        <p:spPr>
          <a:xfrm flipH="1">
            <a:off x="5363824" y="2208653"/>
            <a:ext cx="1644367" cy="0"/>
          </a:xfrm>
          <a:prstGeom prst="line">
            <a:avLst/>
          </a:prstGeom>
          <a:ln w="57150">
            <a:solidFill>
              <a:schemeClr val="accent1"/>
            </a:solidFill>
            <a:headEnd type="none" w="med" len="med"/>
            <a:tailEnd type="triangle" w="med" len="med"/>
          </a:ln>
        </p:spPr>
        <p:style>
          <a:lnRef idx="1">
            <a:schemeClr val="accent2"/>
          </a:lnRef>
          <a:fillRef idx="0">
            <a:schemeClr val="accent2"/>
          </a:fillRef>
          <a:effectRef idx="0">
            <a:schemeClr val="accent2"/>
          </a:effectRef>
          <a:fontRef idx="minor">
            <a:schemeClr val="tx1"/>
          </a:fontRef>
        </p:style>
      </p:cxnSp>
      <p:cxnSp>
        <p:nvCxnSpPr>
          <p:cNvPr id="106" name="Connettore diritto 105">
            <a:extLst>
              <a:ext uri="{FF2B5EF4-FFF2-40B4-BE49-F238E27FC236}">
                <a16:creationId xmlns:a16="http://schemas.microsoft.com/office/drawing/2014/main" id="{836DAD8B-CCBA-4872-9EBF-36F9EC8BEDEB}"/>
              </a:ext>
            </a:extLst>
          </p:cNvPr>
          <p:cNvCxnSpPr>
            <a:cxnSpLocks/>
          </p:cNvCxnSpPr>
          <p:nvPr/>
        </p:nvCxnSpPr>
        <p:spPr>
          <a:xfrm>
            <a:off x="5332431" y="2433884"/>
            <a:ext cx="1675760" cy="0"/>
          </a:xfrm>
          <a:prstGeom prst="line">
            <a:avLst/>
          </a:prstGeom>
          <a:ln w="57150">
            <a:solidFill>
              <a:schemeClr val="accent6"/>
            </a:solidFill>
            <a:headEnd type="none" w="med" len="med"/>
            <a:tailEnd type="triangle" w="med" len="med"/>
          </a:ln>
        </p:spPr>
        <p:style>
          <a:lnRef idx="1">
            <a:schemeClr val="accent2"/>
          </a:lnRef>
          <a:fillRef idx="0">
            <a:schemeClr val="accent2"/>
          </a:fillRef>
          <a:effectRef idx="0">
            <a:schemeClr val="accent2"/>
          </a:effectRef>
          <a:fontRef idx="minor">
            <a:schemeClr val="tx1"/>
          </a:fontRef>
        </p:style>
      </p:cxnSp>
      <p:sp>
        <p:nvSpPr>
          <p:cNvPr id="108" name="Rettangolo con angoli arrotondati 107">
            <a:extLst>
              <a:ext uri="{FF2B5EF4-FFF2-40B4-BE49-F238E27FC236}">
                <a16:creationId xmlns:a16="http://schemas.microsoft.com/office/drawing/2014/main" id="{E07F01BB-1423-4E82-A089-AA23B8CC5F04}"/>
              </a:ext>
            </a:extLst>
          </p:cNvPr>
          <p:cNvSpPr/>
          <p:nvPr/>
        </p:nvSpPr>
        <p:spPr>
          <a:xfrm>
            <a:off x="1487004" y="3830316"/>
            <a:ext cx="9513735" cy="2812663"/>
          </a:xfrm>
          <a:prstGeom prst="roundRect">
            <a:avLst/>
          </a:prstGeom>
          <a:solidFill>
            <a:schemeClr val="bg2">
              <a:lumMod val="7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it-IT" sz="4400" b="1" dirty="0">
              <a:ln w="28575">
                <a:solidFill>
                  <a:schemeClr val="accent1">
                    <a:lumMod val="75000"/>
                  </a:schemeClr>
                </a:solidFill>
              </a:ln>
              <a:solidFill>
                <a:schemeClr val="accent6">
                  <a:lumMod val="75000"/>
                </a:schemeClr>
              </a:solidFill>
              <a:effectLst>
                <a:outerShdw blurRad="38100" dist="25400" dir="5400000" algn="ctr" rotWithShape="0">
                  <a:srgbClr val="6E747A">
                    <a:alpha val="43000"/>
                  </a:srgbClr>
                </a:outerShdw>
              </a:effectLst>
            </a:endParaRPr>
          </a:p>
        </p:txBody>
      </p:sp>
      <p:sp>
        <p:nvSpPr>
          <p:cNvPr id="109" name="Rettangolo 108">
            <a:extLst>
              <a:ext uri="{FF2B5EF4-FFF2-40B4-BE49-F238E27FC236}">
                <a16:creationId xmlns:a16="http://schemas.microsoft.com/office/drawing/2014/main" id="{5C9663AC-424E-473C-BDF3-8B72D3A624AF}"/>
              </a:ext>
            </a:extLst>
          </p:cNvPr>
          <p:cNvSpPr/>
          <p:nvPr/>
        </p:nvSpPr>
        <p:spPr>
          <a:xfrm>
            <a:off x="4471109" y="3663284"/>
            <a:ext cx="4092523" cy="830997"/>
          </a:xfrm>
          <a:prstGeom prst="rect">
            <a:avLst/>
          </a:prstGeom>
          <a:noFill/>
        </p:spPr>
        <p:txBody>
          <a:bodyPr wrap="square" lIns="91440" tIns="45720" rIns="91440" bIns="45720">
            <a:spAutoFit/>
          </a:bodyPr>
          <a:lstStyle/>
          <a:p>
            <a:pPr algn="ctr"/>
            <a:r>
              <a:rPr lang="it-IT" sz="4800" b="1" spc="50" dirty="0" err="1">
                <a:ln w="28575" cmpd="sng">
                  <a:solidFill>
                    <a:schemeClr val="accent3">
                      <a:lumMod val="75000"/>
                    </a:schemeClr>
                  </a:solidFill>
                  <a:prstDash val="solid"/>
                </a:ln>
                <a:solidFill>
                  <a:schemeClr val="bg1"/>
                </a:solidFill>
                <a:effectLst>
                  <a:glow rad="38100">
                    <a:schemeClr val="accent1">
                      <a:alpha val="40000"/>
                    </a:schemeClr>
                  </a:glow>
                </a:effectLst>
              </a:rPr>
              <a:t>Inference</a:t>
            </a:r>
            <a:r>
              <a:rPr lang="it-IT" sz="4800" b="1" spc="50" dirty="0">
                <a:ln w="28575" cmpd="sng">
                  <a:solidFill>
                    <a:schemeClr val="accent3">
                      <a:lumMod val="75000"/>
                    </a:schemeClr>
                  </a:solidFill>
                  <a:prstDash val="solid"/>
                </a:ln>
                <a:solidFill>
                  <a:schemeClr val="bg1"/>
                </a:solidFill>
                <a:effectLst>
                  <a:glow rad="38100">
                    <a:schemeClr val="accent1">
                      <a:alpha val="40000"/>
                    </a:schemeClr>
                  </a:glow>
                </a:effectLst>
              </a:rPr>
              <a:t> Time</a:t>
            </a:r>
            <a:endParaRPr lang="it-IT" sz="1600" b="1" spc="50" dirty="0">
              <a:ln w="28575" cmpd="sng">
                <a:solidFill>
                  <a:schemeClr val="accent3">
                    <a:lumMod val="75000"/>
                  </a:schemeClr>
                </a:solidFill>
                <a:prstDash val="solid"/>
              </a:ln>
              <a:solidFill>
                <a:schemeClr val="bg1"/>
              </a:solidFill>
              <a:effectLst>
                <a:glow rad="38100">
                  <a:schemeClr val="accent1">
                    <a:alpha val="40000"/>
                  </a:schemeClr>
                </a:glow>
              </a:effectLst>
            </a:endParaRPr>
          </a:p>
        </p:txBody>
      </p:sp>
      <p:sp>
        <p:nvSpPr>
          <p:cNvPr id="111" name="Rettangolo con angoli arrotondati 110">
            <a:extLst>
              <a:ext uri="{FF2B5EF4-FFF2-40B4-BE49-F238E27FC236}">
                <a16:creationId xmlns:a16="http://schemas.microsoft.com/office/drawing/2014/main" id="{9DE648F0-42BA-4D16-A276-FC8CEF70155F}"/>
              </a:ext>
            </a:extLst>
          </p:cNvPr>
          <p:cNvSpPr/>
          <p:nvPr/>
        </p:nvSpPr>
        <p:spPr>
          <a:xfrm>
            <a:off x="1781268" y="4354910"/>
            <a:ext cx="3744874" cy="1928104"/>
          </a:xfrm>
          <a:prstGeom prst="roundRect">
            <a:avLst/>
          </a:prstGeom>
          <a:solidFill>
            <a:schemeClr val="bg2">
              <a:lumMod val="25000"/>
            </a:schemeClr>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it-IT" sz="4400" b="1" dirty="0">
              <a:ln w="38100">
                <a:solidFill>
                  <a:schemeClr val="accent6"/>
                </a:solidFill>
              </a:ln>
              <a:solidFill>
                <a:schemeClr val="bg1"/>
              </a:solidFill>
              <a:effectLst>
                <a:outerShdw blurRad="38100" dist="25400" dir="5400000" algn="ctr" rotWithShape="0">
                  <a:srgbClr val="6E747A">
                    <a:alpha val="43000"/>
                  </a:srgbClr>
                </a:outerShdw>
              </a:effectLst>
            </a:endParaRPr>
          </a:p>
        </p:txBody>
      </p:sp>
      <p:cxnSp>
        <p:nvCxnSpPr>
          <p:cNvPr id="113" name="Connettore diritto 112">
            <a:extLst>
              <a:ext uri="{FF2B5EF4-FFF2-40B4-BE49-F238E27FC236}">
                <a16:creationId xmlns:a16="http://schemas.microsoft.com/office/drawing/2014/main" id="{B46B6DF8-9A87-49B8-8DE4-C1967EBA5004}"/>
              </a:ext>
            </a:extLst>
          </p:cNvPr>
          <p:cNvCxnSpPr>
            <a:cxnSpLocks/>
          </p:cNvCxnSpPr>
          <p:nvPr/>
        </p:nvCxnSpPr>
        <p:spPr>
          <a:xfrm>
            <a:off x="5526142" y="5177628"/>
            <a:ext cx="1640387" cy="0"/>
          </a:xfrm>
          <a:prstGeom prst="line">
            <a:avLst/>
          </a:prstGeom>
          <a:ln w="57150">
            <a:solidFill>
              <a:schemeClr val="accent1"/>
            </a:solidFill>
            <a:headEnd type="none" w="med" len="med"/>
            <a:tailEnd type="triangle" w="med" len="med"/>
          </a:ln>
        </p:spPr>
        <p:style>
          <a:lnRef idx="1">
            <a:schemeClr val="accent2"/>
          </a:lnRef>
          <a:fillRef idx="0">
            <a:schemeClr val="accent2"/>
          </a:fillRef>
          <a:effectRef idx="0">
            <a:schemeClr val="accent2"/>
          </a:effectRef>
          <a:fontRef idx="minor">
            <a:schemeClr val="tx1"/>
          </a:fontRef>
        </p:style>
      </p:cxnSp>
      <p:cxnSp>
        <p:nvCxnSpPr>
          <p:cNvPr id="119" name="Connettore diritto 118">
            <a:extLst>
              <a:ext uri="{FF2B5EF4-FFF2-40B4-BE49-F238E27FC236}">
                <a16:creationId xmlns:a16="http://schemas.microsoft.com/office/drawing/2014/main" id="{E041F383-950C-4C42-A521-B4581FFB31FA}"/>
              </a:ext>
            </a:extLst>
          </p:cNvPr>
          <p:cNvCxnSpPr>
            <a:cxnSpLocks/>
          </p:cNvCxnSpPr>
          <p:nvPr/>
        </p:nvCxnSpPr>
        <p:spPr>
          <a:xfrm flipH="1">
            <a:off x="5527679" y="5494618"/>
            <a:ext cx="1637311" cy="0"/>
          </a:xfrm>
          <a:prstGeom prst="line">
            <a:avLst/>
          </a:prstGeom>
          <a:ln w="57150">
            <a:solidFill>
              <a:schemeClr val="accent6"/>
            </a:solidFill>
            <a:headEnd type="none" w="med" len="med"/>
            <a:tailEnd type="triangle" w="med" len="med"/>
          </a:ln>
        </p:spPr>
        <p:style>
          <a:lnRef idx="1">
            <a:schemeClr val="accent2"/>
          </a:lnRef>
          <a:fillRef idx="0">
            <a:schemeClr val="accent2"/>
          </a:fillRef>
          <a:effectRef idx="0">
            <a:schemeClr val="accent2"/>
          </a:effectRef>
          <a:fontRef idx="minor">
            <a:schemeClr val="tx1"/>
          </a:fontRef>
        </p:style>
      </p:cxnSp>
      <p:grpSp>
        <p:nvGrpSpPr>
          <p:cNvPr id="44" name="Gruppo 43">
            <a:extLst>
              <a:ext uri="{FF2B5EF4-FFF2-40B4-BE49-F238E27FC236}">
                <a16:creationId xmlns:a16="http://schemas.microsoft.com/office/drawing/2014/main" id="{7E0431C0-D545-43C3-A19D-3AD77B0240B8}"/>
              </a:ext>
            </a:extLst>
          </p:cNvPr>
          <p:cNvGrpSpPr/>
          <p:nvPr/>
        </p:nvGrpSpPr>
        <p:grpSpPr>
          <a:xfrm>
            <a:off x="2892024" y="2031486"/>
            <a:ext cx="1185480" cy="839595"/>
            <a:chOff x="1582864" y="1840262"/>
            <a:chExt cx="1185480" cy="839595"/>
          </a:xfrm>
        </p:grpSpPr>
        <p:sp>
          <p:nvSpPr>
            <p:cNvPr id="45" name="Rettangolo con angoli arrotondati 44">
              <a:extLst>
                <a:ext uri="{FF2B5EF4-FFF2-40B4-BE49-F238E27FC236}">
                  <a16:creationId xmlns:a16="http://schemas.microsoft.com/office/drawing/2014/main" id="{89A4711D-23A5-48DA-8C09-6C389E245D74}"/>
                </a:ext>
              </a:extLst>
            </p:cNvPr>
            <p:cNvSpPr/>
            <p:nvPr/>
          </p:nvSpPr>
          <p:spPr>
            <a:xfrm>
              <a:off x="1582864" y="1848860"/>
              <a:ext cx="1122751" cy="830997"/>
            </a:xfrm>
            <a:prstGeom prst="roundRect">
              <a:avLst/>
            </a:prstGeom>
            <a:ln>
              <a:solidFill>
                <a:schemeClr val="bg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it-IT" dirty="0"/>
            </a:p>
          </p:txBody>
        </p:sp>
        <p:pic>
          <p:nvPicPr>
            <p:cNvPr id="46" name="Immagine 45">
              <a:extLst>
                <a:ext uri="{FF2B5EF4-FFF2-40B4-BE49-F238E27FC236}">
                  <a16:creationId xmlns:a16="http://schemas.microsoft.com/office/drawing/2014/main" id="{C3970F7D-9994-4759-AB14-835199E757F2}"/>
                </a:ext>
              </a:extLst>
            </p:cNvPr>
            <p:cNvPicPr>
              <a:picLocks noChangeAspect="1"/>
            </p:cNvPicPr>
            <p:nvPr/>
          </p:nvPicPr>
          <p:blipFill rotWithShape="1">
            <a:blip r:embed="rId3">
              <a:extLst>
                <a:ext uri="{28A0092B-C50C-407E-A947-70E740481C1C}">
                  <a14:useLocalDpi xmlns:a14="http://schemas.microsoft.com/office/drawing/2010/main" val="0"/>
                </a:ext>
              </a:extLst>
            </a:blip>
            <a:srcRect t="21242" b="20647"/>
            <a:stretch/>
          </p:blipFill>
          <p:spPr>
            <a:xfrm>
              <a:off x="1603835" y="1970483"/>
              <a:ext cx="1114800" cy="647825"/>
            </a:xfrm>
            <a:prstGeom prst="rect">
              <a:avLst/>
            </a:prstGeom>
            <a:ln>
              <a:noFill/>
            </a:ln>
          </p:spPr>
        </p:pic>
        <p:sp>
          <p:nvSpPr>
            <p:cNvPr id="47" name="Rettangolo 46">
              <a:extLst>
                <a:ext uri="{FF2B5EF4-FFF2-40B4-BE49-F238E27FC236}">
                  <a16:creationId xmlns:a16="http://schemas.microsoft.com/office/drawing/2014/main" id="{7DC3F638-EBC4-408D-BFE0-9224445F1AFB}"/>
                </a:ext>
              </a:extLst>
            </p:cNvPr>
            <p:cNvSpPr/>
            <p:nvPr/>
          </p:nvSpPr>
          <p:spPr>
            <a:xfrm>
              <a:off x="1603835" y="1840262"/>
              <a:ext cx="366077" cy="338554"/>
            </a:xfrm>
            <a:prstGeom prst="rect">
              <a:avLst/>
            </a:prstGeom>
            <a:noFill/>
          </p:spPr>
          <p:txBody>
            <a:bodyPr wrap="square" lIns="91440" tIns="45720" rIns="91440" bIns="45720">
              <a:spAutoFit/>
            </a:bodyPr>
            <a:lstStyle/>
            <a:p>
              <a:pPr algn="ctr"/>
              <a:r>
                <a:rPr lang="el-GR" sz="1600" dirty="0">
                  <a:ln w="10160">
                    <a:solidFill>
                      <a:schemeClr val="bg1"/>
                    </a:solidFill>
                    <a:prstDash val="solid"/>
                  </a:ln>
                  <a:solidFill>
                    <a:schemeClr val="bg1"/>
                  </a:solidFill>
                  <a:effectLst>
                    <a:outerShdw blurRad="38100" dist="22860" dir="5400000" algn="tl" rotWithShape="0">
                      <a:srgbClr val="000000">
                        <a:alpha val="30000"/>
                      </a:srgbClr>
                    </a:outerShdw>
                  </a:effectLst>
                </a:rPr>
                <a:t>μ</a:t>
              </a:r>
              <a:endParaRPr lang="it-IT" sz="1600" cap="none" spc="0" dirty="0">
                <a:ln w="10160">
                  <a:solidFill>
                    <a:schemeClr val="bg1"/>
                  </a:solidFill>
                  <a:prstDash val="solid"/>
                </a:ln>
                <a:solidFill>
                  <a:schemeClr val="bg1"/>
                </a:solidFill>
                <a:effectLst>
                  <a:outerShdw blurRad="38100" dist="22860" dir="5400000" algn="tl" rotWithShape="0">
                    <a:srgbClr val="000000">
                      <a:alpha val="30000"/>
                    </a:srgbClr>
                  </a:outerShdw>
                </a:effectLst>
              </a:endParaRPr>
            </a:p>
          </p:txBody>
        </p:sp>
        <p:sp>
          <p:nvSpPr>
            <p:cNvPr id="48" name="Rettangolo 47">
              <a:extLst>
                <a:ext uri="{FF2B5EF4-FFF2-40B4-BE49-F238E27FC236}">
                  <a16:creationId xmlns:a16="http://schemas.microsoft.com/office/drawing/2014/main" id="{E753869E-D4BA-48AF-9124-BBD8AD59BA28}"/>
                </a:ext>
              </a:extLst>
            </p:cNvPr>
            <p:cNvSpPr/>
            <p:nvPr/>
          </p:nvSpPr>
          <p:spPr>
            <a:xfrm>
              <a:off x="2402267" y="1862303"/>
              <a:ext cx="366077" cy="338554"/>
            </a:xfrm>
            <a:prstGeom prst="rect">
              <a:avLst/>
            </a:prstGeom>
            <a:noFill/>
          </p:spPr>
          <p:txBody>
            <a:bodyPr wrap="square" lIns="91440" tIns="45720" rIns="91440" bIns="45720">
              <a:spAutoFit/>
            </a:bodyPr>
            <a:lstStyle/>
            <a:p>
              <a:pPr algn="ctr"/>
              <a:r>
                <a:rPr lang="el-GR" sz="1600" cap="none" spc="0" dirty="0">
                  <a:ln w="10160">
                    <a:solidFill>
                      <a:schemeClr val="bg1"/>
                    </a:solidFill>
                    <a:prstDash val="solid"/>
                  </a:ln>
                  <a:solidFill>
                    <a:schemeClr val="bg1"/>
                  </a:solidFill>
                  <a:effectLst>
                    <a:outerShdw blurRad="38100" dist="22860" dir="5400000" algn="tl" rotWithShape="0">
                      <a:srgbClr val="000000">
                        <a:alpha val="30000"/>
                      </a:srgbClr>
                    </a:outerShdw>
                  </a:effectLst>
                </a:rPr>
                <a:t>σ</a:t>
              </a:r>
              <a:endParaRPr lang="it-IT" sz="1600" cap="none" spc="0" dirty="0">
                <a:ln w="10160">
                  <a:solidFill>
                    <a:schemeClr val="bg1"/>
                  </a:solidFill>
                  <a:prstDash val="solid"/>
                </a:ln>
                <a:solidFill>
                  <a:schemeClr val="bg1"/>
                </a:solidFill>
                <a:effectLst>
                  <a:outerShdw blurRad="38100" dist="22860" dir="5400000" algn="tl" rotWithShape="0">
                    <a:srgbClr val="000000">
                      <a:alpha val="30000"/>
                    </a:srgbClr>
                  </a:outerShdw>
                </a:effectLst>
              </a:endParaRPr>
            </a:p>
          </p:txBody>
        </p:sp>
      </p:grpSp>
      <p:sp>
        <p:nvSpPr>
          <p:cNvPr id="49" name="Rettangolo 48">
            <a:extLst>
              <a:ext uri="{FF2B5EF4-FFF2-40B4-BE49-F238E27FC236}">
                <a16:creationId xmlns:a16="http://schemas.microsoft.com/office/drawing/2014/main" id="{2F96EF05-F84E-48F8-8999-0E632ACBD5FA}"/>
              </a:ext>
            </a:extLst>
          </p:cNvPr>
          <p:cNvSpPr/>
          <p:nvPr/>
        </p:nvSpPr>
        <p:spPr>
          <a:xfrm>
            <a:off x="1627977" y="899611"/>
            <a:ext cx="3704454" cy="830997"/>
          </a:xfrm>
          <a:prstGeom prst="rect">
            <a:avLst/>
          </a:prstGeom>
          <a:noFill/>
        </p:spPr>
        <p:txBody>
          <a:bodyPr wrap="square" lIns="91440" tIns="45720" rIns="91440" bIns="45720">
            <a:spAutoFit/>
          </a:bodyPr>
          <a:lstStyle/>
          <a:p>
            <a:pPr algn="ctr"/>
            <a:r>
              <a:rPr lang="it-IT" sz="4800" b="1" spc="50" dirty="0" err="1">
                <a:ln w="28575" cmpd="sng">
                  <a:solidFill>
                    <a:schemeClr val="accent6">
                      <a:lumMod val="75000"/>
                    </a:schemeClr>
                  </a:solidFill>
                  <a:prstDash val="solid"/>
                </a:ln>
                <a:solidFill>
                  <a:schemeClr val="bg1"/>
                </a:solidFill>
                <a:effectLst>
                  <a:glow rad="38100">
                    <a:schemeClr val="accent1">
                      <a:alpha val="40000"/>
                    </a:schemeClr>
                  </a:glow>
                </a:effectLst>
              </a:rPr>
              <a:t>Transition</a:t>
            </a:r>
            <a:endParaRPr lang="it-IT" sz="1600" b="1" spc="50" dirty="0">
              <a:ln w="28575" cmpd="sng">
                <a:solidFill>
                  <a:schemeClr val="accent6">
                    <a:lumMod val="75000"/>
                  </a:schemeClr>
                </a:solidFill>
                <a:prstDash val="solid"/>
              </a:ln>
              <a:solidFill>
                <a:schemeClr val="bg1"/>
              </a:solidFill>
              <a:effectLst>
                <a:glow rad="38100">
                  <a:schemeClr val="accent1">
                    <a:alpha val="40000"/>
                  </a:schemeClr>
                </a:glow>
              </a:effectLst>
            </a:endParaRPr>
          </a:p>
        </p:txBody>
      </p:sp>
      <mc:AlternateContent xmlns:mc="http://schemas.openxmlformats.org/markup-compatibility/2006" xmlns:a14="http://schemas.microsoft.com/office/drawing/2010/main">
        <mc:Choice Requires="a14">
          <p:sp>
            <p:nvSpPr>
              <p:cNvPr id="50" name="CasellaDiTesto 49">
                <a:extLst>
                  <a:ext uri="{FF2B5EF4-FFF2-40B4-BE49-F238E27FC236}">
                    <a16:creationId xmlns:a16="http://schemas.microsoft.com/office/drawing/2014/main" id="{14A0F3CE-63F6-4A80-8751-80B09B8F6BC7}"/>
                  </a:ext>
                </a:extLst>
              </p:cNvPr>
              <p:cNvSpPr txBox="1"/>
              <p:nvPr/>
            </p:nvSpPr>
            <p:spPr>
              <a:xfrm>
                <a:off x="2265882" y="1589491"/>
                <a:ext cx="248023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it-IT" sz="2400" b="0" i="1" smtClean="0">
                          <a:solidFill>
                            <a:schemeClr val="bg1"/>
                          </a:solidFill>
                          <a:latin typeface="Cambria Math" panose="02040503050406030204" pitchFamily="18" charset="0"/>
                        </a:rPr>
                        <m:t>𝑞</m:t>
                      </m:r>
                      <m:r>
                        <a:rPr lang="it-IT" sz="2400" b="0" i="1" smtClean="0">
                          <a:solidFill>
                            <a:schemeClr val="bg1"/>
                          </a:solidFill>
                          <a:latin typeface="Cambria Math" panose="02040503050406030204" pitchFamily="18" charset="0"/>
                        </a:rPr>
                        <m:t>(</m:t>
                      </m:r>
                      <m:sSub>
                        <m:sSubPr>
                          <m:ctrlPr>
                            <a:rPr lang="it-IT" sz="2400" b="0" i="1" smtClean="0">
                              <a:solidFill>
                                <a:schemeClr val="bg1"/>
                              </a:solidFill>
                              <a:latin typeface="Cambria Math" panose="02040503050406030204" pitchFamily="18" charset="0"/>
                            </a:rPr>
                          </m:ctrlPr>
                        </m:sSubPr>
                        <m:e>
                          <m:r>
                            <a:rPr lang="it-IT" sz="2400" b="0" i="1" smtClean="0">
                              <a:solidFill>
                                <a:schemeClr val="bg1"/>
                              </a:solidFill>
                              <a:latin typeface="Cambria Math" panose="02040503050406030204" pitchFamily="18" charset="0"/>
                            </a:rPr>
                            <m:t>𝑠</m:t>
                          </m:r>
                        </m:e>
                        <m:sub>
                          <m:r>
                            <a:rPr lang="it-IT" sz="2400" b="0" i="1" smtClean="0">
                              <a:solidFill>
                                <a:schemeClr val="bg1"/>
                              </a:solidFill>
                              <a:latin typeface="Cambria Math" panose="02040503050406030204" pitchFamily="18" charset="0"/>
                            </a:rPr>
                            <m:t>𝑡</m:t>
                          </m:r>
                        </m:sub>
                      </m:sSub>
                      <m:r>
                        <a:rPr lang="it-IT" sz="2400" b="0" i="1" smtClean="0">
                          <a:solidFill>
                            <a:schemeClr val="bg1"/>
                          </a:solidFill>
                          <a:latin typeface="Cambria Math" panose="02040503050406030204" pitchFamily="18" charset="0"/>
                        </a:rPr>
                        <m:t>|</m:t>
                      </m:r>
                      <m:sSub>
                        <m:sSubPr>
                          <m:ctrlPr>
                            <a:rPr lang="it-IT" sz="2400" b="0" i="1" smtClean="0">
                              <a:solidFill>
                                <a:schemeClr val="bg1"/>
                              </a:solidFill>
                              <a:latin typeface="Cambria Math" panose="02040503050406030204" pitchFamily="18" charset="0"/>
                            </a:rPr>
                          </m:ctrlPr>
                        </m:sSubPr>
                        <m:e>
                          <m:r>
                            <a:rPr lang="it-IT" sz="2400" b="0" i="1" smtClean="0">
                              <a:solidFill>
                                <a:schemeClr val="bg1"/>
                              </a:solidFill>
                              <a:latin typeface="Cambria Math" panose="02040503050406030204" pitchFamily="18" charset="0"/>
                            </a:rPr>
                            <m:t>𝑠</m:t>
                          </m:r>
                        </m:e>
                        <m:sub>
                          <m:r>
                            <a:rPr lang="it-IT" sz="2400" b="0" i="1" smtClean="0">
                              <a:solidFill>
                                <a:schemeClr val="bg1"/>
                              </a:solidFill>
                              <a:latin typeface="Cambria Math" panose="02040503050406030204" pitchFamily="18" charset="0"/>
                            </a:rPr>
                            <m:t>𝑡</m:t>
                          </m:r>
                          <m:r>
                            <a:rPr lang="it-IT" sz="2400" b="0" i="1" smtClean="0">
                              <a:solidFill>
                                <a:schemeClr val="bg1"/>
                              </a:solidFill>
                              <a:latin typeface="Cambria Math" panose="02040503050406030204" pitchFamily="18" charset="0"/>
                            </a:rPr>
                            <m:t>−1</m:t>
                          </m:r>
                        </m:sub>
                      </m:sSub>
                      <m:r>
                        <a:rPr lang="it-IT" sz="2400" b="0" i="1" smtClean="0">
                          <a:solidFill>
                            <a:schemeClr val="bg1"/>
                          </a:solidFill>
                          <a:latin typeface="Cambria Math" panose="02040503050406030204" pitchFamily="18" charset="0"/>
                        </a:rPr>
                        <m:t>,</m:t>
                      </m:r>
                      <m:sSub>
                        <m:sSubPr>
                          <m:ctrlPr>
                            <a:rPr lang="it-IT" sz="2400" b="0" i="1" smtClean="0">
                              <a:solidFill>
                                <a:schemeClr val="bg1"/>
                              </a:solidFill>
                              <a:latin typeface="Cambria Math" panose="02040503050406030204" pitchFamily="18" charset="0"/>
                            </a:rPr>
                          </m:ctrlPr>
                        </m:sSubPr>
                        <m:e>
                          <m:r>
                            <a:rPr lang="it-IT" sz="2400" b="0" i="1" smtClean="0">
                              <a:solidFill>
                                <a:schemeClr val="bg1"/>
                              </a:solidFill>
                              <a:latin typeface="Cambria Math" panose="02040503050406030204" pitchFamily="18" charset="0"/>
                            </a:rPr>
                            <m:t>𝑎</m:t>
                          </m:r>
                        </m:e>
                        <m:sub>
                          <m:r>
                            <a:rPr lang="it-IT" sz="2400" b="0" i="1" smtClean="0">
                              <a:solidFill>
                                <a:schemeClr val="bg1"/>
                              </a:solidFill>
                              <a:latin typeface="Cambria Math" panose="02040503050406030204" pitchFamily="18" charset="0"/>
                            </a:rPr>
                            <m:t>𝑡</m:t>
                          </m:r>
                          <m:r>
                            <a:rPr lang="it-IT" sz="2400" b="0" i="1" smtClean="0">
                              <a:solidFill>
                                <a:schemeClr val="bg1"/>
                              </a:solidFill>
                              <a:latin typeface="Cambria Math" panose="02040503050406030204" pitchFamily="18" charset="0"/>
                            </a:rPr>
                            <m:t>−1</m:t>
                          </m:r>
                        </m:sub>
                      </m:sSub>
                      <m:r>
                        <a:rPr lang="it-IT" sz="2400" b="0" i="1" smtClean="0">
                          <a:solidFill>
                            <a:schemeClr val="bg1"/>
                          </a:solidFill>
                          <a:latin typeface="Cambria Math" panose="02040503050406030204" pitchFamily="18" charset="0"/>
                        </a:rPr>
                        <m:t>,</m:t>
                      </m:r>
                      <m:sSub>
                        <m:sSubPr>
                          <m:ctrlPr>
                            <a:rPr lang="it-IT" sz="2400" b="0" i="1" smtClean="0">
                              <a:solidFill>
                                <a:schemeClr val="bg1"/>
                              </a:solidFill>
                              <a:latin typeface="Cambria Math" panose="02040503050406030204" pitchFamily="18" charset="0"/>
                            </a:rPr>
                          </m:ctrlPr>
                        </m:sSubPr>
                        <m:e>
                          <m:r>
                            <a:rPr lang="it-IT" sz="2400" b="0" i="1" smtClean="0">
                              <a:solidFill>
                                <a:schemeClr val="bg1"/>
                              </a:solidFill>
                              <a:latin typeface="Cambria Math" panose="02040503050406030204" pitchFamily="18" charset="0"/>
                            </a:rPr>
                            <m:t>𝑜</m:t>
                          </m:r>
                        </m:e>
                        <m:sub>
                          <m:r>
                            <a:rPr lang="it-IT" sz="2400" b="0" i="1" smtClean="0">
                              <a:solidFill>
                                <a:schemeClr val="bg1"/>
                              </a:solidFill>
                              <a:latin typeface="Cambria Math" panose="02040503050406030204" pitchFamily="18" charset="0"/>
                            </a:rPr>
                            <m:t>𝑡</m:t>
                          </m:r>
                        </m:sub>
                      </m:sSub>
                      <m:r>
                        <a:rPr lang="it-IT" sz="2400" b="0" i="1" smtClean="0">
                          <a:solidFill>
                            <a:schemeClr val="bg1"/>
                          </a:solidFill>
                          <a:latin typeface="Cambria Math" panose="02040503050406030204" pitchFamily="18" charset="0"/>
                        </a:rPr>
                        <m:t>)</m:t>
                      </m:r>
                    </m:oMath>
                  </m:oMathPara>
                </a14:m>
                <a:endParaRPr lang="it-IT" sz="2400" dirty="0">
                  <a:solidFill>
                    <a:schemeClr val="bg1"/>
                  </a:solidFill>
                </a:endParaRPr>
              </a:p>
            </p:txBody>
          </p:sp>
        </mc:Choice>
        <mc:Fallback xmlns="">
          <p:sp>
            <p:nvSpPr>
              <p:cNvPr id="50" name="CasellaDiTesto 49">
                <a:extLst>
                  <a:ext uri="{FF2B5EF4-FFF2-40B4-BE49-F238E27FC236}">
                    <a16:creationId xmlns:a16="http://schemas.microsoft.com/office/drawing/2014/main" id="{14A0F3CE-63F6-4A80-8751-80B09B8F6BC7}"/>
                  </a:ext>
                </a:extLst>
              </p:cNvPr>
              <p:cNvSpPr txBox="1">
                <a:spLocks noRot="1" noChangeAspect="1" noMove="1" noResize="1" noEditPoints="1" noAdjustHandles="1" noChangeArrowheads="1" noChangeShapeType="1" noTextEdit="1"/>
              </p:cNvSpPr>
              <p:nvPr/>
            </p:nvSpPr>
            <p:spPr>
              <a:xfrm>
                <a:off x="2265882" y="1589491"/>
                <a:ext cx="2480231" cy="369332"/>
              </a:xfrm>
              <a:prstGeom prst="rect">
                <a:avLst/>
              </a:prstGeom>
              <a:blipFill>
                <a:blip r:embed="rId4"/>
                <a:stretch>
                  <a:fillRect l="-2457" r="-3686" b="-35000"/>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57" name="CasellaDiTesto 56">
                <a:extLst>
                  <a:ext uri="{FF2B5EF4-FFF2-40B4-BE49-F238E27FC236}">
                    <a16:creationId xmlns:a16="http://schemas.microsoft.com/office/drawing/2014/main" id="{54316DF1-03AB-4A44-A378-91AED926A4E8}"/>
                  </a:ext>
                </a:extLst>
              </p:cNvPr>
              <p:cNvSpPr txBox="1"/>
              <p:nvPr/>
            </p:nvSpPr>
            <p:spPr>
              <a:xfrm>
                <a:off x="2422704" y="5300862"/>
                <a:ext cx="209538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it-IT" sz="2400" b="0" i="1" smtClean="0">
                          <a:solidFill>
                            <a:schemeClr val="bg1"/>
                          </a:solidFill>
                          <a:latin typeface="Cambria Math" panose="02040503050406030204" pitchFamily="18" charset="0"/>
                        </a:rPr>
                        <m:t>𝑝</m:t>
                      </m:r>
                      <m:r>
                        <a:rPr lang="it-IT" sz="2400" b="0" i="1" smtClean="0">
                          <a:solidFill>
                            <a:schemeClr val="bg1"/>
                          </a:solidFill>
                          <a:latin typeface="Cambria Math" panose="02040503050406030204" pitchFamily="18" charset="0"/>
                        </a:rPr>
                        <m:t>(</m:t>
                      </m:r>
                      <m:sSub>
                        <m:sSubPr>
                          <m:ctrlPr>
                            <a:rPr lang="it-IT" sz="2400" b="0" i="1" smtClean="0">
                              <a:solidFill>
                                <a:schemeClr val="bg1"/>
                              </a:solidFill>
                              <a:latin typeface="Cambria Math" panose="02040503050406030204" pitchFamily="18" charset="0"/>
                            </a:rPr>
                          </m:ctrlPr>
                        </m:sSubPr>
                        <m:e>
                          <m:r>
                            <a:rPr lang="it-IT" sz="2400" b="0" i="1" smtClean="0">
                              <a:solidFill>
                                <a:schemeClr val="bg1"/>
                              </a:solidFill>
                              <a:latin typeface="Cambria Math" panose="02040503050406030204" pitchFamily="18" charset="0"/>
                            </a:rPr>
                            <m:t>𝑠</m:t>
                          </m:r>
                        </m:e>
                        <m:sub>
                          <m:r>
                            <a:rPr lang="it-IT" sz="2400" b="0" i="1" smtClean="0">
                              <a:solidFill>
                                <a:schemeClr val="bg1"/>
                              </a:solidFill>
                              <a:latin typeface="Cambria Math" panose="02040503050406030204" pitchFamily="18" charset="0"/>
                            </a:rPr>
                            <m:t>𝑡</m:t>
                          </m:r>
                        </m:sub>
                      </m:sSub>
                      <m:r>
                        <a:rPr lang="it-IT" sz="2400" b="0" i="1" smtClean="0">
                          <a:solidFill>
                            <a:schemeClr val="bg1"/>
                          </a:solidFill>
                          <a:latin typeface="Cambria Math" panose="02040503050406030204" pitchFamily="18" charset="0"/>
                        </a:rPr>
                        <m:t>|</m:t>
                      </m:r>
                      <m:sSub>
                        <m:sSubPr>
                          <m:ctrlPr>
                            <a:rPr lang="it-IT" sz="2400" b="0" i="1" smtClean="0">
                              <a:solidFill>
                                <a:schemeClr val="bg1"/>
                              </a:solidFill>
                              <a:latin typeface="Cambria Math" panose="02040503050406030204" pitchFamily="18" charset="0"/>
                            </a:rPr>
                          </m:ctrlPr>
                        </m:sSubPr>
                        <m:e>
                          <m:r>
                            <a:rPr lang="it-IT" sz="2400" b="0" i="1" smtClean="0">
                              <a:solidFill>
                                <a:schemeClr val="bg1"/>
                              </a:solidFill>
                              <a:latin typeface="Cambria Math" panose="02040503050406030204" pitchFamily="18" charset="0"/>
                            </a:rPr>
                            <m:t>𝑠</m:t>
                          </m:r>
                        </m:e>
                        <m:sub>
                          <m:r>
                            <a:rPr lang="it-IT" sz="2400" b="0" i="1" smtClean="0">
                              <a:solidFill>
                                <a:schemeClr val="bg1"/>
                              </a:solidFill>
                              <a:latin typeface="Cambria Math" panose="02040503050406030204" pitchFamily="18" charset="0"/>
                            </a:rPr>
                            <m:t>𝑡</m:t>
                          </m:r>
                          <m:r>
                            <a:rPr lang="it-IT" sz="2400" b="0" i="1" smtClean="0">
                              <a:solidFill>
                                <a:schemeClr val="bg1"/>
                              </a:solidFill>
                              <a:latin typeface="Cambria Math" panose="02040503050406030204" pitchFamily="18" charset="0"/>
                            </a:rPr>
                            <m:t>−1</m:t>
                          </m:r>
                        </m:sub>
                      </m:sSub>
                      <m:r>
                        <a:rPr lang="it-IT" sz="2400" b="0" i="1" smtClean="0">
                          <a:solidFill>
                            <a:schemeClr val="bg1"/>
                          </a:solidFill>
                          <a:latin typeface="Cambria Math" panose="02040503050406030204" pitchFamily="18" charset="0"/>
                        </a:rPr>
                        <m:t>,</m:t>
                      </m:r>
                      <m:sSub>
                        <m:sSubPr>
                          <m:ctrlPr>
                            <a:rPr lang="it-IT" sz="2400" b="0" i="1" smtClean="0">
                              <a:solidFill>
                                <a:schemeClr val="bg1"/>
                              </a:solidFill>
                              <a:latin typeface="Cambria Math" panose="02040503050406030204" pitchFamily="18" charset="0"/>
                            </a:rPr>
                          </m:ctrlPr>
                        </m:sSubPr>
                        <m:e>
                          <m:r>
                            <a:rPr lang="it-IT" sz="2400" b="0" i="1" smtClean="0">
                              <a:solidFill>
                                <a:schemeClr val="bg1"/>
                              </a:solidFill>
                              <a:latin typeface="Cambria Math" panose="02040503050406030204" pitchFamily="18" charset="0"/>
                            </a:rPr>
                            <m:t>𝑎</m:t>
                          </m:r>
                        </m:e>
                        <m:sub>
                          <m:r>
                            <a:rPr lang="it-IT" sz="2400" b="0" i="1" smtClean="0">
                              <a:solidFill>
                                <a:schemeClr val="bg1"/>
                              </a:solidFill>
                              <a:latin typeface="Cambria Math" panose="02040503050406030204" pitchFamily="18" charset="0"/>
                            </a:rPr>
                            <m:t>𝑡</m:t>
                          </m:r>
                          <m:r>
                            <a:rPr lang="it-IT" sz="2400" b="0" i="1" smtClean="0">
                              <a:solidFill>
                                <a:schemeClr val="bg1"/>
                              </a:solidFill>
                              <a:latin typeface="Cambria Math" panose="02040503050406030204" pitchFamily="18" charset="0"/>
                            </a:rPr>
                            <m:t>−1</m:t>
                          </m:r>
                        </m:sub>
                      </m:sSub>
                      <m:r>
                        <a:rPr lang="it-IT" sz="2400" b="0" i="1" smtClean="0">
                          <a:solidFill>
                            <a:schemeClr val="bg1"/>
                          </a:solidFill>
                          <a:latin typeface="Cambria Math" panose="02040503050406030204" pitchFamily="18" charset="0"/>
                        </a:rPr>
                        <m:t>)</m:t>
                      </m:r>
                    </m:oMath>
                  </m:oMathPara>
                </a14:m>
                <a:endParaRPr lang="it-IT" sz="2400" dirty="0">
                  <a:solidFill>
                    <a:schemeClr val="bg1"/>
                  </a:solidFill>
                </a:endParaRPr>
              </a:p>
            </p:txBody>
          </p:sp>
        </mc:Choice>
        <mc:Fallback xmlns="">
          <p:sp>
            <p:nvSpPr>
              <p:cNvPr id="57" name="CasellaDiTesto 56">
                <a:extLst>
                  <a:ext uri="{FF2B5EF4-FFF2-40B4-BE49-F238E27FC236}">
                    <a16:creationId xmlns:a16="http://schemas.microsoft.com/office/drawing/2014/main" id="{54316DF1-03AB-4A44-A378-91AED926A4E8}"/>
                  </a:ext>
                </a:extLst>
              </p:cNvPr>
              <p:cNvSpPr txBox="1">
                <a:spLocks noRot="1" noChangeAspect="1" noMove="1" noResize="1" noEditPoints="1" noAdjustHandles="1" noChangeArrowheads="1" noChangeShapeType="1" noTextEdit="1"/>
              </p:cNvSpPr>
              <p:nvPr/>
            </p:nvSpPr>
            <p:spPr>
              <a:xfrm>
                <a:off x="2422704" y="5300862"/>
                <a:ext cx="2095381" cy="369332"/>
              </a:xfrm>
              <a:prstGeom prst="rect">
                <a:avLst/>
              </a:prstGeom>
              <a:blipFill>
                <a:blip r:embed="rId5"/>
                <a:stretch>
                  <a:fillRect l="-3198" r="-4942" b="-35000"/>
                </a:stretch>
              </a:blipFill>
            </p:spPr>
            <p:txBody>
              <a:bodyPr/>
              <a:lstStyle/>
              <a:p>
                <a:r>
                  <a:rPr lang="it-IT">
                    <a:noFill/>
                  </a:rPr>
                  <a:t> </a:t>
                </a:r>
              </a:p>
            </p:txBody>
          </p:sp>
        </mc:Fallback>
      </mc:AlternateContent>
      <p:sp>
        <p:nvSpPr>
          <p:cNvPr id="16" name="Rettangolo con angoli arrotondati 15">
            <a:extLst>
              <a:ext uri="{FF2B5EF4-FFF2-40B4-BE49-F238E27FC236}">
                <a16:creationId xmlns:a16="http://schemas.microsoft.com/office/drawing/2014/main" id="{F6805301-2058-4670-B168-EA1471EC11FB}"/>
              </a:ext>
            </a:extLst>
          </p:cNvPr>
          <p:cNvSpPr/>
          <p:nvPr/>
        </p:nvSpPr>
        <p:spPr>
          <a:xfrm>
            <a:off x="7174368" y="5008992"/>
            <a:ext cx="3530628" cy="733864"/>
          </a:xfrm>
          <a:prstGeom prst="roundRect">
            <a:avLst/>
          </a:prstGeom>
          <a:solidFill>
            <a:schemeClr val="bg2">
              <a:lumMod val="25000"/>
            </a:schemeClr>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it-IT" sz="4400" b="1" dirty="0">
              <a:ln w="28575">
                <a:solidFill>
                  <a:schemeClr val="accent1">
                    <a:lumMod val="75000"/>
                  </a:schemeClr>
                </a:solidFill>
              </a:ln>
              <a:solidFill>
                <a:schemeClr val="accent6">
                  <a:lumMod val="75000"/>
                </a:schemeClr>
              </a:solidFill>
              <a:effectLst>
                <a:outerShdw blurRad="38100" dist="25400" dir="5400000" algn="ctr" rotWithShape="0">
                  <a:srgbClr val="6E747A">
                    <a:alpha val="43000"/>
                  </a:srgbClr>
                </a:outerShdw>
              </a:effectLst>
            </a:endParaRPr>
          </a:p>
        </p:txBody>
      </p:sp>
      <p:sp>
        <p:nvSpPr>
          <p:cNvPr id="20" name="Rettangolo con angoli arrotondati 19">
            <a:extLst>
              <a:ext uri="{FF2B5EF4-FFF2-40B4-BE49-F238E27FC236}">
                <a16:creationId xmlns:a16="http://schemas.microsoft.com/office/drawing/2014/main" id="{1B4B0F32-1E87-4654-B8C8-CD1FD26095DA}"/>
              </a:ext>
            </a:extLst>
          </p:cNvPr>
          <p:cNvSpPr/>
          <p:nvPr/>
        </p:nvSpPr>
        <p:spPr>
          <a:xfrm>
            <a:off x="2900588" y="4463072"/>
            <a:ext cx="1122751" cy="830997"/>
          </a:xfrm>
          <a:prstGeom prst="roundRect">
            <a:avLst/>
          </a:prstGeom>
          <a:ln>
            <a:solidFill>
              <a:schemeClr val="bg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it-IT" dirty="0"/>
          </a:p>
        </p:txBody>
      </p:sp>
      <p:pic>
        <p:nvPicPr>
          <p:cNvPr id="21" name="Immagine 20">
            <a:extLst>
              <a:ext uri="{FF2B5EF4-FFF2-40B4-BE49-F238E27FC236}">
                <a16:creationId xmlns:a16="http://schemas.microsoft.com/office/drawing/2014/main" id="{D875C220-0909-4D46-97CA-8EDE0D012E18}"/>
              </a:ext>
            </a:extLst>
          </p:cNvPr>
          <p:cNvPicPr>
            <a:picLocks noChangeAspect="1"/>
          </p:cNvPicPr>
          <p:nvPr/>
        </p:nvPicPr>
        <p:blipFill rotWithShape="1">
          <a:blip r:embed="rId3">
            <a:extLst>
              <a:ext uri="{28A0092B-C50C-407E-A947-70E740481C1C}">
                <a14:useLocalDpi xmlns:a14="http://schemas.microsoft.com/office/drawing/2010/main" val="0"/>
              </a:ext>
            </a:extLst>
          </a:blip>
          <a:srcRect t="21242" b="20647"/>
          <a:stretch/>
        </p:blipFill>
        <p:spPr>
          <a:xfrm>
            <a:off x="2921559" y="4584695"/>
            <a:ext cx="1114800" cy="647825"/>
          </a:xfrm>
          <a:prstGeom prst="rect">
            <a:avLst/>
          </a:prstGeom>
          <a:ln>
            <a:noFill/>
          </a:ln>
        </p:spPr>
      </p:pic>
      <p:sp>
        <p:nvSpPr>
          <p:cNvPr id="22" name="Rettangolo 21">
            <a:extLst>
              <a:ext uri="{FF2B5EF4-FFF2-40B4-BE49-F238E27FC236}">
                <a16:creationId xmlns:a16="http://schemas.microsoft.com/office/drawing/2014/main" id="{45F4B10A-2660-4F1F-9D90-893BE7EEEFA6}"/>
              </a:ext>
            </a:extLst>
          </p:cNvPr>
          <p:cNvSpPr/>
          <p:nvPr/>
        </p:nvSpPr>
        <p:spPr>
          <a:xfrm>
            <a:off x="2921559" y="4454474"/>
            <a:ext cx="366077" cy="338554"/>
          </a:xfrm>
          <a:prstGeom prst="rect">
            <a:avLst/>
          </a:prstGeom>
          <a:noFill/>
        </p:spPr>
        <p:txBody>
          <a:bodyPr wrap="square" lIns="91440" tIns="45720" rIns="91440" bIns="45720">
            <a:spAutoFit/>
          </a:bodyPr>
          <a:lstStyle/>
          <a:p>
            <a:pPr algn="ctr"/>
            <a:r>
              <a:rPr lang="el-GR" sz="1600" dirty="0">
                <a:ln w="10160">
                  <a:solidFill>
                    <a:schemeClr val="bg1"/>
                  </a:solidFill>
                  <a:prstDash val="solid"/>
                </a:ln>
                <a:solidFill>
                  <a:schemeClr val="bg1"/>
                </a:solidFill>
                <a:effectLst>
                  <a:outerShdw blurRad="38100" dist="22860" dir="5400000" algn="tl" rotWithShape="0">
                    <a:srgbClr val="000000">
                      <a:alpha val="30000"/>
                    </a:srgbClr>
                  </a:outerShdw>
                </a:effectLst>
              </a:rPr>
              <a:t>μ</a:t>
            </a:r>
            <a:endParaRPr lang="it-IT" sz="1600" cap="none" spc="0" dirty="0">
              <a:ln w="10160">
                <a:solidFill>
                  <a:schemeClr val="bg1"/>
                </a:solidFill>
                <a:prstDash val="solid"/>
              </a:ln>
              <a:solidFill>
                <a:schemeClr val="bg1"/>
              </a:solidFill>
              <a:effectLst>
                <a:outerShdw blurRad="38100" dist="22860" dir="5400000" algn="tl" rotWithShape="0">
                  <a:srgbClr val="000000">
                    <a:alpha val="30000"/>
                  </a:srgbClr>
                </a:outerShdw>
              </a:effectLst>
            </a:endParaRPr>
          </a:p>
        </p:txBody>
      </p:sp>
      <p:sp>
        <p:nvSpPr>
          <p:cNvPr id="23" name="Rettangolo 22">
            <a:extLst>
              <a:ext uri="{FF2B5EF4-FFF2-40B4-BE49-F238E27FC236}">
                <a16:creationId xmlns:a16="http://schemas.microsoft.com/office/drawing/2014/main" id="{F6AC40DB-FE4B-4461-8B32-9C0CFC109B0E}"/>
              </a:ext>
            </a:extLst>
          </p:cNvPr>
          <p:cNvSpPr/>
          <p:nvPr/>
        </p:nvSpPr>
        <p:spPr>
          <a:xfrm>
            <a:off x="3719991" y="4476515"/>
            <a:ext cx="366077" cy="338554"/>
          </a:xfrm>
          <a:prstGeom prst="rect">
            <a:avLst/>
          </a:prstGeom>
          <a:noFill/>
        </p:spPr>
        <p:txBody>
          <a:bodyPr wrap="square" lIns="91440" tIns="45720" rIns="91440" bIns="45720">
            <a:spAutoFit/>
          </a:bodyPr>
          <a:lstStyle/>
          <a:p>
            <a:pPr algn="ctr"/>
            <a:r>
              <a:rPr lang="el-GR" sz="1600" cap="none" spc="0" dirty="0">
                <a:ln w="10160">
                  <a:solidFill>
                    <a:schemeClr val="bg1"/>
                  </a:solidFill>
                  <a:prstDash val="solid"/>
                </a:ln>
                <a:solidFill>
                  <a:schemeClr val="bg1"/>
                </a:solidFill>
                <a:effectLst>
                  <a:outerShdw blurRad="38100" dist="22860" dir="5400000" algn="tl" rotWithShape="0">
                    <a:srgbClr val="000000">
                      <a:alpha val="30000"/>
                    </a:srgbClr>
                  </a:outerShdw>
                </a:effectLst>
              </a:rPr>
              <a:t>σ</a:t>
            </a:r>
            <a:endParaRPr lang="it-IT" sz="1600" cap="none" spc="0" dirty="0">
              <a:ln w="10160">
                <a:solidFill>
                  <a:schemeClr val="bg1"/>
                </a:solidFill>
                <a:prstDash val="solid"/>
              </a:ln>
              <a:solidFill>
                <a:schemeClr val="bg1"/>
              </a:solidFill>
              <a:effectLst>
                <a:outerShdw blurRad="38100" dist="22860" dir="5400000" algn="tl" rotWithShape="0">
                  <a:srgbClr val="000000">
                    <a:alpha val="30000"/>
                  </a:srgbClr>
                </a:outerShdw>
              </a:effectLst>
            </a:endParaRPr>
          </a:p>
        </p:txBody>
      </p:sp>
      <p:sp>
        <p:nvSpPr>
          <p:cNvPr id="24" name="Rettangolo 23">
            <a:extLst>
              <a:ext uri="{FF2B5EF4-FFF2-40B4-BE49-F238E27FC236}">
                <a16:creationId xmlns:a16="http://schemas.microsoft.com/office/drawing/2014/main" id="{893B4E21-31CD-4B4A-978B-FBB971CCF4AD}"/>
              </a:ext>
            </a:extLst>
          </p:cNvPr>
          <p:cNvSpPr/>
          <p:nvPr/>
        </p:nvSpPr>
        <p:spPr>
          <a:xfrm>
            <a:off x="1626732" y="5512081"/>
            <a:ext cx="3704454" cy="830997"/>
          </a:xfrm>
          <a:prstGeom prst="rect">
            <a:avLst/>
          </a:prstGeom>
          <a:noFill/>
        </p:spPr>
        <p:txBody>
          <a:bodyPr wrap="square" lIns="91440" tIns="45720" rIns="91440" bIns="45720">
            <a:spAutoFit/>
          </a:bodyPr>
          <a:lstStyle/>
          <a:p>
            <a:pPr algn="ctr"/>
            <a:r>
              <a:rPr lang="it-IT" sz="4800" b="1" spc="50" dirty="0" err="1">
                <a:ln w="28575" cmpd="sng">
                  <a:solidFill>
                    <a:schemeClr val="accent6">
                      <a:lumMod val="75000"/>
                    </a:schemeClr>
                  </a:solidFill>
                  <a:prstDash val="solid"/>
                </a:ln>
                <a:solidFill>
                  <a:schemeClr val="bg1"/>
                </a:solidFill>
                <a:effectLst>
                  <a:glow rad="38100">
                    <a:schemeClr val="accent1">
                      <a:alpha val="40000"/>
                    </a:schemeClr>
                  </a:glow>
                </a:effectLst>
              </a:rPr>
              <a:t>Transition</a:t>
            </a:r>
            <a:endParaRPr lang="it-IT" sz="1600" b="1" spc="50" dirty="0">
              <a:ln w="28575" cmpd="sng">
                <a:solidFill>
                  <a:schemeClr val="accent6">
                    <a:lumMod val="75000"/>
                  </a:schemeClr>
                </a:solidFill>
                <a:prstDash val="solid"/>
              </a:ln>
              <a:solidFill>
                <a:schemeClr val="bg1"/>
              </a:solidFill>
              <a:effectLst>
                <a:glow rad="38100">
                  <a:schemeClr val="accent1">
                    <a:alpha val="40000"/>
                  </a:schemeClr>
                </a:glow>
              </a:effectLst>
            </a:endParaRPr>
          </a:p>
        </p:txBody>
      </p:sp>
      <p:sp>
        <p:nvSpPr>
          <p:cNvPr id="29" name="Rettangolo 28">
            <a:extLst>
              <a:ext uri="{FF2B5EF4-FFF2-40B4-BE49-F238E27FC236}">
                <a16:creationId xmlns:a16="http://schemas.microsoft.com/office/drawing/2014/main" id="{DB8D2C59-BD15-4AB1-95B0-5AD0205A802A}"/>
              </a:ext>
            </a:extLst>
          </p:cNvPr>
          <p:cNvSpPr/>
          <p:nvPr/>
        </p:nvSpPr>
        <p:spPr>
          <a:xfrm>
            <a:off x="7016755" y="4932682"/>
            <a:ext cx="3549678" cy="830997"/>
          </a:xfrm>
          <a:prstGeom prst="rect">
            <a:avLst/>
          </a:prstGeom>
          <a:noFill/>
        </p:spPr>
        <p:txBody>
          <a:bodyPr wrap="square" lIns="91440" tIns="45720" rIns="91440" bIns="45720">
            <a:spAutoFit/>
          </a:bodyPr>
          <a:lstStyle/>
          <a:p>
            <a:pPr algn="ctr"/>
            <a:r>
              <a:rPr lang="it-IT" sz="4800" b="1" spc="50" dirty="0">
                <a:ln w="28575" cmpd="sng">
                  <a:solidFill>
                    <a:schemeClr val="accent1"/>
                  </a:solidFill>
                  <a:prstDash val="solid"/>
                </a:ln>
                <a:solidFill>
                  <a:srgbClr val="70AD47">
                    <a:tint val="1000"/>
                  </a:srgbClr>
                </a:solidFill>
                <a:effectLst>
                  <a:glow rad="38100">
                    <a:schemeClr val="accent1">
                      <a:alpha val="40000"/>
                    </a:schemeClr>
                  </a:glow>
                </a:effectLst>
              </a:rPr>
              <a:t>Memory</a:t>
            </a:r>
            <a:endParaRPr lang="it-IT" sz="1600" b="1" spc="50" dirty="0">
              <a:ln w="28575" cmpd="sng">
                <a:solidFill>
                  <a:schemeClr val="accent1"/>
                </a:solidFill>
                <a:prstDash val="solid"/>
              </a:ln>
              <a:solidFill>
                <a:srgbClr val="70AD47">
                  <a:tint val="1000"/>
                </a:srgbClr>
              </a:solidFill>
              <a:effectLst>
                <a:glow rad="38100">
                  <a:schemeClr val="accent1">
                    <a:alpha val="40000"/>
                  </a:schemeClr>
                </a:glow>
              </a:effectLst>
            </a:endParaRPr>
          </a:p>
        </p:txBody>
      </p:sp>
      <p:sp>
        <p:nvSpPr>
          <p:cNvPr id="3" name="Rettangolo 2">
            <a:extLst>
              <a:ext uri="{FF2B5EF4-FFF2-40B4-BE49-F238E27FC236}">
                <a16:creationId xmlns:a16="http://schemas.microsoft.com/office/drawing/2014/main" id="{A8375D71-0BCC-453B-8982-D7A0BBBCD0D5}"/>
              </a:ext>
            </a:extLst>
          </p:cNvPr>
          <p:cNvSpPr/>
          <p:nvPr/>
        </p:nvSpPr>
        <p:spPr>
          <a:xfrm>
            <a:off x="11068050" y="6299594"/>
            <a:ext cx="1006377" cy="461665"/>
          </a:xfrm>
          <a:prstGeom prst="rect">
            <a:avLst/>
          </a:prstGeom>
          <a:noFill/>
        </p:spPr>
        <p:txBody>
          <a:bodyPr wrap="square" lIns="91440" tIns="45720" rIns="91440" bIns="45720">
            <a:spAutoFit/>
          </a:bodyPr>
          <a:lstStyle/>
          <a:p>
            <a:pPr algn="ctr"/>
            <a:r>
              <a:rPr lang="it-IT" sz="2400" b="1" i="0" dirty="0">
                <a:solidFill>
                  <a:schemeClr val="bg1"/>
                </a:solidFill>
                <a:effectLst/>
                <a:latin typeface="Garamond" panose="02020404030301010803" pitchFamily="18" charset="0"/>
              </a:rPr>
              <a:t>16/46</a:t>
            </a:r>
            <a:endParaRPr lang="it-IT" sz="2400" i="0" dirty="0">
              <a:solidFill>
                <a:schemeClr val="bg1"/>
              </a:solidFill>
              <a:effectLst/>
              <a:latin typeface="Garamond" panose="02020404030301010803" pitchFamily="18" charset="0"/>
            </a:endParaRPr>
          </a:p>
        </p:txBody>
      </p:sp>
    </p:spTree>
    <p:extLst>
      <p:ext uri="{BB962C8B-B14F-4D97-AF65-F5344CB8AC3E}">
        <p14:creationId xmlns:p14="http://schemas.microsoft.com/office/powerpoint/2010/main" val="41831556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Rettangolo con angoli arrotondati 88">
            <a:extLst>
              <a:ext uri="{FF2B5EF4-FFF2-40B4-BE49-F238E27FC236}">
                <a16:creationId xmlns:a16="http://schemas.microsoft.com/office/drawing/2014/main" id="{ED6C7C25-1C02-4246-9F03-1CF30C9C8C4D}"/>
              </a:ext>
            </a:extLst>
          </p:cNvPr>
          <p:cNvSpPr/>
          <p:nvPr/>
        </p:nvSpPr>
        <p:spPr>
          <a:xfrm>
            <a:off x="1400863" y="399112"/>
            <a:ext cx="9513735" cy="2812663"/>
          </a:xfrm>
          <a:prstGeom prst="roundRect">
            <a:avLst/>
          </a:prstGeom>
          <a:solidFill>
            <a:schemeClr val="bg2">
              <a:lumMod val="7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it-IT" sz="4400" b="1" dirty="0">
              <a:ln w="28575">
                <a:solidFill>
                  <a:schemeClr val="accent1">
                    <a:lumMod val="75000"/>
                  </a:schemeClr>
                </a:solidFill>
              </a:ln>
              <a:solidFill>
                <a:schemeClr val="accent6">
                  <a:lumMod val="75000"/>
                </a:schemeClr>
              </a:solidFill>
              <a:effectLst>
                <a:outerShdw blurRad="38100" dist="25400" dir="5400000" algn="ctr" rotWithShape="0">
                  <a:srgbClr val="6E747A">
                    <a:alpha val="43000"/>
                  </a:srgbClr>
                </a:outerShdw>
              </a:effectLst>
            </a:endParaRPr>
          </a:p>
        </p:txBody>
      </p:sp>
      <p:sp>
        <p:nvSpPr>
          <p:cNvPr id="90" name="Rettangolo 89">
            <a:extLst>
              <a:ext uri="{FF2B5EF4-FFF2-40B4-BE49-F238E27FC236}">
                <a16:creationId xmlns:a16="http://schemas.microsoft.com/office/drawing/2014/main" id="{EF9C7E0B-4BB4-4E01-897D-3A95BA86B033}"/>
              </a:ext>
            </a:extLst>
          </p:cNvPr>
          <p:cNvSpPr/>
          <p:nvPr/>
        </p:nvSpPr>
        <p:spPr>
          <a:xfrm>
            <a:off x="4262357" y="227339"/>
            <a:ext cx="4092523" cy="830997"/>
          </a:xfrm>
          <a:prstGeom prst="rect">
            <a:avLst/>
          </a:prstGeom>
          <a:noFill/>
        </p:spPr>
        <p:txBody>
          <a:bodyPr wrap="square" lIns="91440" tIns="45720" rIns="91440" bIns="45720">
            <a:spAutoFit/>
          </a:bodyPr>
          <a:lstStyle/>
          <a:p>
            <a:pPr algn="ctr"/>
            <a:r>
              <a:rPr lang="it-IT" sz="4800" b="1" spc="50" dirty="0">
                <a:ln w="28575" cmpd="sng">
                  <a:solidFill>
                    <a:schemeClr val="accent3">
                      <a:lumMod val="75000"/>
                    </a:schemeClr>
                  </a:solidFill>
                  <a:prstDash val="solid"/>
                </a:ln>
                <a:solidFill>
                  <a:schemeClr val="bg1"/>
                </a:solidFill>
                <a:effectLst>
                  <a:glow rad="38100">
                    <a:schemeClr val="accent1">
                      <a:alpha val="40000"/>
                    </a:schemeClr>
                  </a:glow>
                </a:effectLst>
              </a:rPr>
              <a:t>Training Time</a:t>
            </a:r>
            <a:endParaRPr lang="it-IT" sz="1600" b="1" spc="50" dirty="0">
              <a:ln w="28575" cmpd="sng">
                <a:solidFill>
                  <a:schemeClr val="accent3">
                    <a:lumMod val="75000"/>
                  </a:schemeClr>
                </a:solidFill>
                <a:prstDash val="solid"/>
              </a:ln>
              <a:solidFill>
                <a:schemeClr val="bg1"/>
              </a:solidFill>
              <a:effectLst>
                <a:glow rad="38100">
                  <a:schemeClr val="accent1">
                    <a:alpha val="40000"/>
                  </a:schemeClr>
                </a:glow>
              </a:effectLst>
            </a:endParaRPr>
          </a:p>
        </p:txBody>
      </p:sp>
      <p:sp>
        <p:nvSpPr>
          <p:cNvPr id="91" name="Rettangolo con angoli arrotondati 90">
            <a:extLst>
              <a:ext uri="{FF2B5EF4-FFF2-40B4-BE49-F238E27FC236}">
                <a16:creationId xmlns:a16="http://schemas.microsoft.com/office/drawing/2014/main" id="{1362A0E9-1111-4D34-8539-B40CDD13536B}"/>
              </a:ext>
            </a:extLst>
          </p:cNvPr>
          <p:cNvSpPr/>
          <p:nvPr/>
        </p:nvSpPr>
        <p:spPr>
          <a:xfrm>
            <a:off x="7033395" y="1038394"/>
            <a:ext cx="3530628" cy="733864"/>
          </a:xfrm>
          <a:prstGeom prst="roundRect">
            <a:avLst/>
          </a:prstGeom>
          <a:solidFill>
            <a:schemeClr val="bg2">
              <a:lumMod val="25000"/>
            </a:schemeClr>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it-IT" sz="4400" b="1" dirty="0">
              <a:ln w="22225">
                <a:solidFill>
                  <a:schemeClr val="accent2"/>
                </a:solidFill>
                <a:prstDash val="solid"/>
              </a:ln>
              <a:solidFill>
                <a:schemeClr val="accent2">
                  <a:lumMod val="40000"/>
                  <a:lumOff val="60000"/>
                </a:schemeClr>
              </a:solidFill>
            </a:endParaRPr>
          </a:p>
        </p:txBody>
      </p:sp>
      <p:sp>
        <p:nvSpPr>
          <p:cNvPr id="95" name="Rettangolo con angoli arrotondati 94">
            <a:extLst>
              <a:ext uri="{FF2B5EF4-FFF2-40B4-BE49-F238E27FC236}">
                <a16:creationId xmlns:a16="http://schemas.microsoft.com/office/drawing/2014/main" id="{80E66649-0D2E-4C80-9C7B-CF3295027404}"/>
              </a:ext>
            </a:extLst>
          </p:cNvPr>
          <p:cNvSpPr/>
          <p:nvPr/>
        </p:nvSpPr>
        <p:spPr>
          <a:xfrm>
            <a:off x="7036052" y="2011317"/>
            <a:ext cx="3530628" cy="733864"/>
          </a:xfrm>
          <a:prstGeom prst="roundRect">
            <a:avLst/>
          </a:prstGeom>
          <a:solidFill>
            <a:schemeClr val="bg2">
              <a:lumMod val="25000"/>
            </a:schemeClr>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it-IT" sz="4400" b="1" dirty="0">
              <a:ln w="28575">
                <a:solidFill>
                  <a:schemeClr val="accent1">
                    <a:lumMod val="75000"/>
                  </a:schemeClr>
                </a:solidFill>
              </a:ln>
              <a:solidFill>
                <a:schemeClr val="accent6">
                  <a:lumMod val="75000"/>
                </a:schemeClr>
              </a:solidFill>
              <a:effectLst>
                <a:outerShdw blurRad="38100" dist="25400" dir="5400000" algn="ctr" rotWithShape="0">
                  <a:srgbClr val="6E747A">
                    <a:alpha val="43000"/>
                  </a:srgbClr>
                </a:outerShdw>
              </a:effectLst>
            </a:endParaRPr>
          </a:p>
        </p:txBody>
      </p:sp>
      <p:sp>
        <p:nvSpPr>
          <p:cNvPr id="96" name="Rettangolo con angoli arrotondati 95">
            <a:extLst>
              <a:ext uri="{FF2B5EF4-FFF2-40B4-BE49-F238E27FC236}">
                <a16:creationId xmlns:a16="http://schemas.microsoft.com/office/drawing/2014/main" id="{EE0DEA04-1067-4285-8F65-52D669020669}"/>
              </a:ext>
            </a:extLst>
          </p:cNvPr>
          <p:cNvSpPr/>
          <p:nvPr/>
        </p:nvSpPr>
        <p:spPr>
          <a:xfrm>
            <a:off x="1587557" y="1031496"/>
            <a:ext cx="3744874" cy="1928104"/>
          </a:xfrm>
          <a:prstGeom prst="roundRect">
            <a:avLst/>
          </a:prstGeom>
          <a:solidFill>
            <a:schemeClr val="bg2">
              <a:lumMod val="25000"/>
            </a:schemeClr>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it-IT" sz="4400" b="1" dirty="0">
              <a:ln w="38100">
                <a:solidFill>
                  <a:schemeClr val="accent6"/>
                </a:solidFill>
              </a:ln>
              <a:solidFill>
                <a:schemeClr val="bg1"/>
              </a:solidFill>
              <a:effectLst>
                <a:outerShdw blurRad="38100" dist="25400" dir="5400000" algn="ctr" rotWithShape="0">
                  <a:srgbClr val="6E747A">
                    <a:alpha val="43000"/>
                  </a:srgbClr>
                </a:outerShdw>
              </a:effectLst>
            </a:endParaRPr>
          </a:p>
        </p:txBody>
      </p:sp>
      <p:sp>
        <p:nvSpPr>
          <p:cNvPr id="97" name="Rettangolo 96">
            <a:extLst>
              <a:ext uri="{FF2B5EF4-FFF2-40B4-BE49-F238E27FC236}">
                <a16:creationId xmlns:a16="http://schemas.microsoft.com/office/drawing/2014/main" id="{D2873B81-5CE0-43FA-A865-EDC7EFA3CC2E}"/>
              </a:ext>
            </a:extLst>
          </p:cNvPr>
          <p:cNvSpPr/>
          <p:nvPr/>
        </p:nvSpPr>
        <p:spPr>
          <a:xfrm>
            <a:off x="7033395" y="974447"/>
            <a:ext cx="3530628" cy="830997"/>
          </a:xfrm>
          <a:prstGeom prst="rect">
            <a:avLst/>
          </a:prstGeom>
          <a:noFill/>
        </p:spPr>
        <p:txBody>
          <a:bodyPr wrap="square" lIns="91440" tIns="45720" rIns="91440" bIns="45720">
            <a:spAutoFit/>
          </a:bodyPr>
          <a:lstStyle/>
          <a:p>
            <a:pPr algn="ctr"/>
            <a:r>
              <a:rPr lang="it-IT" sz="4800" b="1" dirty="0">
                <a:ln w="22225">
                  <a:solidFill>
                    <a:schemeClr val="accent2"/>
                  </a:solidFill>
                  <a:prstDash val="solid"/>
                </a:ln>
                <a:solidFill>
                  <a:schemeClr val="accent2">
                    <a:lumMod val="40000"/>
                    <a:lumOff val="60000"/>
                  </a:schemeClr>
                </a:solidFill>
              </a:rPr>
              <a:t>Vision</a:t>
            </a:r>
            <a:endParaRPr lang="it-IT" sz="1600" b="1" dirty="0">
              <a:ln w="22225">
                <a:solidFill>
                  <a:schemeClr val="accent2"/>
                </a:solidFill>
                <a:prstDash val="solid"/>
              </a:ln>
              <a:solidFill>
                <a:schemeClr val="accent2">
                  <a:lumMod val="40000"/>
                  <a:lumOff val="60000"/>
                </a:schemeClr>
              </a:solidFill>
            </a:endParaRPr>
          </a:p>
        </p:txBody>
      </p:sp>
      <p:sp>
        <p:nvSpPr>
          <p:cNvPr id="98" name="Rettangolo 97">
            <a:extLst>
              <a:ext uri="{FF2B5EF4-FFF2-40B4-BE49-F238E27FC236}">
                <a16:creationId xmlns:a16="http://schemas.microsoft.com/office/drawing/2014/main" id="{224662E6-9036-4BCA-B1D3-4AE77729A21A}"/>
              </a:ext>
            </a:extLst>
          </p:cNvPr>
          <p:cNvSpPr/>
          <p:nvPr/>
        </p:nvSpPr>
        <p:spPr>
          <a:xfrm>
            <a:off x="7008191" y="1913788"/>
            <a:ext cx="3549678" cy="830997"/>
          </a:xfrm>
          <a:prstGeom prst="rect">
            <a:avLst/>
          </a:prstGeom>
          <a:noFill/>
        </p:spPr>
        <p:txBody>
          <a:bodyPr wrap="square" lIns="91440" tIns="45720" rIns="91440" bIns="45720">
            <a:spAutoFit/>
          </a:bodyPr>
          <a:lstStyle/>
          <a:p>
            <a:pPr algn="ctr"/>
            <a:r>
              <a:rPr lang="it-IT" sz="4800" b="1" spc="50" dirty="0">
                <a:ln w="28575" cmpd="sng">
                  <a:solidFill>
                    <a:schemeClr val="accent1"/>
                  </a:solidFill>
                  <a:prstDash val="solid"/>
                </a:ln>
                <a:solidFill>
                  <a:srgbClr val="70AD47">
                    <a:tint val="1000"/>
                  </a:srgbClr>
                </a:solidFill>
                <a:effectLst>
                  <a:glow rad="38100">
                    <a:schemeClr val="accent1">
                      <a:alpha val="40000"/>
                    </a:schemeClr>
                  </a:glow>
                </a:effectLst>
              </a:rPr>
              <a:t>Memory</a:t>
            </a:r>
            <a:endParaRPr lang="it-IT" sz="1600" b="1" spc="50" dirty="0">
              <a:ln w="28575" cmpd="sng">
                <a:solidFill>
                  <a:schemeClr val="accent1"/>
                </a:solidFill>
                <a:prstDash val="solid"/>
              </a:ln>
              <a:solidFill>
                <a:srgbClr val="70AD47">
                  <a:tint val="1000"/>
                </a:srgbClr>
              </a:solidFill>
              <a:effectLst>
                <a:glow rad="38100">
                  <a:schemeClr val="accent1">
                    <a:alpha val="40000"/>
                  </a:schemeClr>
                </a:glow>
              </a:effectLst>
            </a:endParaRPr>
          </a:p>
        </p:txBody>
      </p:sp>
      <p:cxnSp>
        <p:nvCxnSpPr>
          <p:cNvPr id="99" name="Connettore diritto 98">
            <a:extLst>
              <a:ext uri="{FF2B5EF4-FFF2-40B4-BE49-F238E27FC236}">
                <a16:creationId xmlns:a16="http://schemas.microsoft.com/office/drawing/2014/main" id="{14F342A8-1620-4442-9E49-E44462060D16}"/>
              </a:ext>
            </a:extLst>
          </p:cNvPr>
          <p:cNvCxnSpPr>
            <a:cxnSpLocks/>
          </p:cNvCxnSpPr>
          <p:nvPr/>
        </p:nvCxnSpPr>
        <p:spPr>
          <a:xfrm flipH="1">
            <a:off x="5380405" y="1418301"/>
            <a:ext cx="1554653" cy="0"/>
          </a:xfrm>
          <a:prstGeom prst="line">
            <a:avLst/>
          </a:prstGeom>
          <a:ln w="57150">
            <a:headEnd type="none" w="med" len="med"/>
            <a:tailEnd type="triangle" w="med" len="med"/>
          </a:ln>
        </p:spPr>
        <p:style>
          <a:lnRef idx="1">
            <a:schemeClr val="accent2"/>
          </a:lnRef>
          <a:fillRef idx="0">
            <a:schemeClr val="accent2"/>
          </a:fillRef>
          <a:effectRef idx="0">
            <a:schemeClr val="accent2"/>
          </a:effectRef>
          <a:fontRef idx="minor">
            <a:schemeClr val="tx1"/>
          </a:fontRef>
        </p:style>
      </p:cxnSp>
      <p:cxnSp>
        <p:nvCxnSpPr>
          <p:cNvPr id="100" name="Connettore diritto 99">
            <a:extLst>
              <a:ext uri="{FF2B5EF4-FFF2-40B4-BE49-F238E27FC236}">
                <a16:creationId xmlns:a16="http://schemas.microsoft.com/office/drawing/2014/main" id="{3C1DCEA7-86E2-4CE7-B19F-FD51C5777356}"/>
              </a:ext>
            </a:extLst>
          </p:cNvPr>
          <p:cNvCxnSpPr>
            <a:cxnSpLocks/>
          </p:cNvCxnSpPr>
          <p:nvPr/>
        </p:nvCxnSpPr>
        <p:spPr>
          <a:xfrm flipH="1">
            <a:off x="5363824" y="2208653"/>
            <a:ext cx="1644367" cy="0"/>
          </a:xfrm>
          <a:prstGeom prst="line">
            <a:avLst/>
          </a:prstGeom>
          <a:ln w="57150">
            <a:solidFill>
              <a:schemeClr val="accent1"/>
            </a:solidFill>
            <a:headEnd type="none" w="med" len="med"/>
            <a:tailEnd type="triangle" w="med" len="med"/>
          </a:ln>
        </p:spPr>
        <p:style>
          <a:lnRef idx="1">
            <a:schemeClr val="accent2"/>
          </a:lnRef>
          <a:fillRef idx="0">
            <a:schemeClr val="accent2"/>
          </a:fillRef>
          <a:effectRef idx="0">
            <a:schemeClr val="accent2"/>
          </a:effectRef>
          <a:fontRef idx="minor">
            <a:schemeClr val="tx1"/>
          </a:fontRef>
        </p:style>
      </p:cxnSp>
      <p:cxnSp>
        <p:nvCxnSpPr>
          <p:cNvPr id="106" name="Connettore diritto 105">
            <a:extLst>
              <a:ext uri="{FF2B5EF4-FFF2-40B4-BE49-F238E27FC236}">
                <a16:creationId xmlns:a16="http://schemas.microsoft.com/office/drawing/2014/main" id="{836DAD8B-CCBA-4872-9EBF-36F9EC8BEDEB}"/>
              </a:ext>
            </a:extLst>
          </p:cNvPr>
          <p:cNvCxnSpPr>
            <a:cxnSpLocks/>
          </p:cNvCxnSpPr>
          <p:nvPr/>
        </p:nvCxnSpPr>
        <p:spPr>
          <a:xfrm>
            <a:off x="5332431" y="2433884"/>
            <a:ext cx="1675760" cy="0"/>
          </a:xfrm>
          <a:prstGeom prst="line">
            <a:avLst/>
          </a:prstGeom>
          <a:ln w="57150">
            <a:solidFill>
              <a:schemeClr val="accent6"/>
            </a:solidFill>
            <a:headEnd type="none" w="med" len="med"/>
            <a:tailEnd type="triangle" w="med" len="med"/>
          </a:ln>
        </p:spPr>
        <p:style>
          <a:lnRef idx="1">
            <a:schemeClr val="accent2"/>
          </a:lnRef>
          <a:fillRef idx="0">
            <a:schemeClr val="accent2"/>
          </a:fillRef>
          <a:effectRef idx="0">
            <a:schemeClr val="accent2"/>
          </a:effectRef>
          <a:fontRef idx="minor">
            <a:schemeClr val="tx1"/>
          </a:fontRef>
        </p:style>
      </p:cxnSp>
      <p:sp>
        <p:nvSpPr>
          <p:cNvPr id="108" name="Rettangolo con angoli arrotondati 107">
            <a:extLst>
              <a:ext uri="{FF2B5EF4-FFF2-40B4-BE49-F238E27FC236}">
                <a16:creationId xmlns:a16="http://schemas.microsoft.com/office/drawing/2014/main" id="{E07F01BB-1423-4E82-A089-AA23B8CC5F04}"/>
              </a:ext>
            </a:extLst>
          </p:cNvPr>
          <p:cNvSpPr/>
          <p:nvPr/>
        </p:nvSpPr>
        <p:spPr>
          <a:xfrm>
            <a:off x="1487004" y="3830316"/>
            <a:ext cx="9513735" cy="2812663"/>
          </a:xfrm>
          <a:prstGeom prst="roundRect">
            <a:avLst/>
          </a:prstGeom>
          <a:solidFill>
            <a:schemeClr val="bg2">
              <a:lumMod val="7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it-IT" sz="4400" b="1" dirty="0">
              <a:ln w="28575">
                <a:solidFill>
                  <a:schemeClr val="accent1">
                    <a:lumMod val="75000"/>
                  </a:schemeClr>
                </a:solidFill>
              </a:ln>
              <a:solidFill>
                <a:schemeClr val="accent6">
                  <a:lumMod val="75000"/>
                </a:schemeClr>
              </a:solidFill>
              <a:effectLst>
                <a:outerShdw blurRad="38100" dist="25400" dir="5400000" algn="ctr" rotWithShape="0">
                  <a:srgbClr val="6E747A">
                    <a:alpha val="43000"/>
                  </a:srgbClr>
                </a:outerShdw>
              </a:effectLst>
            </a:endParaRPr>
          </a:p>
        </p:txBody>
      </p:sp>
      <p:sp>
        <p:nvSpPr>
          <p:cNvPr id="109" name="Rettangolo 108">
            <a:extLst>
              <a:ext uri="{FF2B5EF4-FFF2-40B4-BE49-F238E27FC236}">
                <a16:creationId xmlns:a16="http://schemas.microsoft.com/office/drawing/2014/main" id="{5C9663AC-424E-473C-BDF3-8B72D3A624AF}"/>
              </a:ext>
            </a:extLst>
          </p:cNvPr>
          <p:cNvSpPr/>
          <p:nvPr/>
        </p:nvSpPr>
        <p:spPr>
          <a:xfrm>
            <a:off x="4471109" y="3663284"/>
            <a:ext cx="4092523" cy="830997"/>
          </a:xfrm>
          <a:prstGeom prst="rect">
            <a:avLst/>
          </a:prstGeom>
          <a:noFill/>
        </p:spPr>
        <p:txBody>
          <a:bodyPr wrap="square" lIns="91440" tIns="45720" rIns="91440" bIns="45720">
            <a:spAutoFit/>
          </a:bodyPr>
          <a:lstStyle/>
          <a:p>
            <a:pPr algn="ctr"/>
            <a:r>
              <a:rPr lang="it-IT" sz="4800" b="1" spc="50" dirty="0" err="1">
                <a:ln w="28575" cmpd="sng">
                  <a:solidFill>
                    <a:schemeClr val="accent3">
                      <a:lumMod val="75000"/>
                    </a:schemeClr>
                  </a:solidFill>
                  <a:prstDash val="solid"/>
                </a:ln>
                <a:solidFill>
                  <a:schemeClr val="bg1"/>
                </a:solidFill>
                <a:effectLst>
                  <a:glow rad="38100">
                    <a:schemeClr val="accent1">
                      <a:alpha val="40000"/>
                    </a:schemeClr>
                  </a:glow>
                </a:effectLst>
              </a:rPr>
              <a:t>Inference</a:t>
            </a:r>
            <a:r>
              <a:rPr lang="it-IT" sz="4800" b="1" spc="50" dirty="0">
                <a:ln w="28575" cmpd="sng">
                  <a:solidFill>
                    <a:schemeClr val="accent3">
                      <a:lumMod val="75000"/>
                    </a:schemeClr>
                  </a:solidFill>
                  <a:prstDash val="solid"/>
                </a:ln>
                <a:solidFill>
                  <a:schemeClr val="bg1"/>
                </a:solidFill>
                <a:effectLst>
                  <a:glow rad="38100">
                    <a:schemeClr val="accent1">
                      <a:alpha val="40000"/>
                    </a:schemeClr>
                  </a:glow>
                </a:effectLst>
              </a:rPr>
              <a:t> Time</a:t>
            </a:r>
            <a:endParaRPr lang="it-IT" sz="1600" b="1" spc="50" dirty="0">
              <a:ln w="28575" cmpd="sng">
                <a:solidFill>
                  <a:schemeClr val="accent3">
                    <a:lumMod val="75000"/>
                  </a:schemeClr>
                </a:solidFill>
                <a:prstDash val="solid"/>
              </a:ln>
              <a:solidFill>
                <a:schemeClr val="bg1"/>
              </a:solidFill>
              <a:effectLst>
                <a:glow rad="38100">
                  <a:schemeClr val="accent1">
                    <a:alpha val="40000"/>
                  </a:schemeClr>
                </a:glow>
              </a:effectLst>
            </a:endParaRPr>
          </a:p>
        </p:txBody>
      </p:sp>
      <p:sp>
        <p:nvSpPr>
          <p:cNvPr id="111" name="Rettangolo con angoli arrotondati 110">
            <a:extLst>
              <a:ext uri="{FF2B5EF4-FFF2-40B4-BE49-F238E27FC236}">
                <a16:creationId xmlns:a16="http://schemas.microsoft.com/office/drawing/2014/main" id="{9DE648F0-42BA-4D16-A276-FC8CEF70155F}"/>
              </a:ext>
            </a:extLst>
          </p:cNvPr>
          <p:cNvSpPr/>
          <p:nvPr/>
        </p:nvSpPr>
        <p:spPr>
          <a:xfrm>
            <a:off x="1781268" y="4354910"/>
            <a:ext cx="3744874" cy="1928104"/>
          </a:xfrm>
          <a:prstGeom prst="roundRect">
            <a:avLst/>
          </a:prstGeom>
          <a:solidFill>
            <a:schemeClr val="bg2">
              <a:lumMod val="25000"/>
            </a:schemeClr>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it-IT" sz="4400" b="1" dirty="0">
              <a:ln w="38100">
                <a:solidFill>
                  <a:schemeClr val="accent6"/>
                </a:solidFill>
              </a:ln>
              <a:solidFill>
                <a:schemeClr val="bg1"/>
              </a:solidFill>
              <a:effectLst>
                <a:outerShdw blurRad="38100" dist="25400" dir="5400000" algn="ctr" rotWithShape="0">
                  <a:srgbClr val="6E747A">
                    <a:alpha val="43000"/>
                  </a:srgbClr>
                </a:outerShdw>
              </a:effectLst>
            </a:endParaRPr>
          </a:p>
        </p:txBody>
      </p:sp>
      <p:cxnSp>
        <p:nvCxnSpPr>
          <p:cNvPr id="113" name="Connettore diritto 112">
            <a:extLst>
              <a:ext uri="{FF2B5EF4-FFF2-40B4-BE49-F238E27FC236}">
                <a16:creationId xmlns:a16="http://schemas.microsoft.com/office/drawing/2014/main" id="{B46B6DF8-9A87-49B8-8DE4-C1967EBA5004}"/>
              </a:ext>
            </a:extLst>
          </p:cNvPr>
          <p:cNvCxnSpPr>
            <a:cxnSpLocks/>
          </p:cNvCxnSpPr>
          <p:nvPr/>
        </p:nvCxnSpPr>
        <p:spPr>
          <a:xfrm>
            <a:off x="5526142" y="5177628"/>
            <a:ext cx="1640387" cy="0"/>
          </a:xfrm>
          <a:prstGeom prst="line">
            <a:avLst/>
          </a:prstGeom>
          <a:ln w="57150">
            <a:solidFill>
              <a:schemeClr val="accent1"/>
            </a:solidFill>
            <a:headEnd type="none" w="med" len="med"/>
            <a:tailEnd type="triangle" w="med" len="med"/>
          </a:ln>
        </p:spPr>
        <p:style>
          <a:lnRef idx="1">
            <a:schemeClr val="accent2"/>
          </a:lnRef>
          <a:fillRef idx="0">
            <a:schemeClr val="accent2"/>
          </a:fillRef>
          <a:effectRef idx="0">
            <a:schemeClr val="accent2"/>
          </a:effectRef>
          <a:fontRef idx="minor">
            <a:schemeClr val="tx1"/>
          </a:fontRef>
        </p:style>
      </p:cxnSp>
      <p:cxnSp>
        <p:nvCxnSpPr>
          <p:cNvPr id="119" name="Connettore diritto 118">
            <a:extLst>
              <a:ext uri="{FF2B5EF4-FFF2-40B4-BE49-F238E27FC236}">
                <a16:creationId xmlns:a16="http://schemas.microsoft.com/office/drawing/2014/main" id="{E041F383-950C-4C42-A521-B4581FFB31FA}"/>
              </a:ext>
            </a:extLst>
          </p:cNvPr>
          <p:cNvCxnSpPr>
            <a:cxnSpLocks/>
          </p:cNvCxnSpPr>
          <p:nvPr/>
        </p:nvCxnSpPr>
        <p:spPr>
          <a:xfrm flipH="1">
            <a:off x="5527679" y="5494618"/>
            <a:ext cx="1637311" cy="0"/>
          </a:xfrm>
          <a:prstGeom prst="line">
            <a:avLst/>
          </a:prstGeom>
          <a:ln w="57150">
            <a:solidFill>
              <a:schemeClr val="accent6"/>
            </a:solidFill>
            <a:headEnd type="none" w="med" len="med"/>
            <a:tailEnd type="triangle" w="med" len="med"/>
          </a:ln>
        </p:spPr>
        <p:style>
          <a:lnRef idx="1">
            <a:schemeClr val="accent2"/>
          </a:lnRef>
          <a:fillRef idx="0">
            <a:schemeClr val="accent2"/>
          </a:fillRef>
          <a:effectRef idx="0">
            <a:schemeClr val="accent2"/>
          </a:effectRef>
          <a:fontRef idx="minor">
            <a:schemeClr val="tx1"/>
          </a:fontRef>
        </p:style>
      </p:cxnSp>
      <p:pic>
        <p:nvPicPr>
          <p:cNvPr id="26" name="Elemento grafico 25" descr="Blocca">
            <a:extLst>
              <a:ext uri="{FF2B5EF4-FFF2-40B4-BE49-F238E27FC236}">
                <a16:creationId xmlns:a16="http://schemas.microsoft.com/office/drawing/2014/main" id="{F72C5E94-12F2-4E05-BA67-5CB1ED48B2A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3556879">
            <a:off x="1756617" y="3253386"/>
            <a:ext cx="996604" cy="996604"/>
          </a:xfrm>
          <a:prstGeom prst="rect">
            <a:avLst/>
          </a:prstGeom>
        </p:spPr>
      </p:pic>
      <p:sp>
        <p:nvSpPr>
          <p:cNvPr id="31" name="Rettangolo 30">
            <a:extLst>
              <a:ext uri="{FF2B5EF4-FFF2-40B4-BE49-F238E27FC236}">
                <a16:creationId xmlns:a16="http://schemas.microsoft.com/office/drawing/2014/main" id="{35785F90-E293-46D7-9853-138073028D14}"/>
              </a:ext>
            </a:extLst>
          </p:cNvPr>
          <p:cNvSpPr/>
          <p:nvPr/>
        </p:nvSpPr>
        <p:spPr>
          <a:xfrm>
            <a:off x="-733791" y="2902309"/>
            <a:ext cx="2772158" cy="830997"/>
          </a:xfrm>
          <a:prstGeom prst="rect">
            <a:avLst/>
          </a:prstGeom>
          <a:noFill/>
        </p:spPr>
        <p:txBody>
          <a:bodyPr wrap="square" lIns="91440" tIns="45720" rIns="91440" bIns="45720">
            <a:spAutoFit/>
          </a:bodyPr>
          <a:lstStyle/>
          <a:p>
            <a:pPr algn="ctr"/>
            <a:r>
              <a:rPr lang="it-IT" sz="4800" b="1" dirty="0">
                <a:ln w="22225">
                  <a:solidFill>
                    <a:schemeClr val="tx1">
                      <a:lumMod val="95000"/>
                      <a:lumOff val="5000"/>
                    </a:schemeClr>
                  </a:solidFill>
                  <a:prstDash val="solid"/>
                </a:ln>
                <a:solidFill>
                  <a:srgbClr val="FF0000"/>
                </a:solidFill>
              </a:rPr>
              <a:t>     KL-Loss</a:t>
            </a:r>
            <a:endParaRPr lang="it-IT" sz="1600" b="1" dirty="0">
              <a:ln w="22225">
                <a:solidFill>
                  <a:schemeClr val="tx1">
                    <a:lumMod val="95000"/>
                    <a:lumOff val="5000"/>
                  </a:schemeClr>
                </a:solidFill>
                <a:prstDash val="solid"/>
              </a:ln>
              <a:solidFill>
                <a:srgbClr val="FF0000"/>
              </a:solidFill>
            </a:endParaRPr>
          </a:p>
        </p:txBody>
      </p:sp>
      <p:grpSp>
        <p:nvGrpSpPr>
          <p:cNvPr id="44" name="Gruppo 43">
            <a:extLst>
              <a:ext uri="{FF2B5EF4-FFF2-40B4-BE49-F238E27FC236}">
                <a16:creationId xmlns:a16="http://schemas.microsoft.com/office/drawing/2014/main" id="{7E0431C0-D545-43C3-A19D-3AD77B0240B8}"/>
              </a:ext>
            </a:extLst>
          </p:cNvPr>
          <p:cNvGrpSpPr/>
          <p:nvPr/>
        </p:nvGrpSpPr>
        <p:grpSpPr>
          <a:xfrm>
            <a:off x="2892024" y="2031486"/>
            <a:ext cx="1185480" cy="839595"/>
            <a:chOff x="1582864" y="1840262"/>
            <a:chExt cx="1185480" cy="839595"/>
          </a:xfrm>
        </p:grpSpPr>
        <p:sp>
          <p:nvSpPr>
            <p:cNvPr id="45" name="Rettangolo con angoli arrotondati 44">
              <a:extLst>
                <a:ext uri="{FF2B5EF4-FFF2-40B4-BE49-F238E27FC236}">
                  <a16:creationId xmlns:a16="http://schemas.microsoft.com/office/drawing/2014/main" id="{89A4711D-23A5-48DA-8C09-6C389E245D74}"/>
                </a:ext>
              </a:extLst>
            </p:cNvPr>
            <p:cNvSpPr/>
            <p:nvPr/>
          </p:nvSpPr>
          <p:spPr>
            <a:xfrm>
              <a:off x="1582864" y="1848860"/>
              <a:ext cx="1122751" cy="830997"/>
            </a:xfrm>
            <a:prstGeom prst="roundRect">
              <a:avLst/>
            </a:prstGeom>
            <a:ln>
              <a:solidFill>
                <a:schemeClr val="bg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it-IT" dirty="0"/>
            </a:p>
          </p:txBody>
        </p:sp>
        <p:pic>
          <p:nvPicPr>
            <p:cNvPr id="46" name="Immagine 45">
              <a:extLst>
                <a:ext uri="{FF2B5EF4-FFF2-40B4-BE49-F238E27FC236}">
                  <a16:creationId xmlns:a16="http://schemas.microsoft.com/office/drawing/2014/main" id="{C3970F7D-9994-4759-AB14-835199E757F2}"/>
                </a:ext>
              </a:extLst>
            </p:cNvPr>
            <p:cNvPicPr>
              <a:picLocks noChangeAspect="1"/>
            </p:cNvPicPr>
            <p:nvPr/>
          </p:nvPicPr>
          <p:blipFill rotWithShape="1">
            <a:blip r:embed="rId5">
              <a:extLst>
                <a:ext uri="{28A0092B-C50C-407E-A947-70E740481C1C}">
                  <a14:useLocalDpi xmlns:a14="http://schemas.microsoft.com/office/drawing/2010/main" val="0"/>
                </a:ext>
              </a:extLst>
            </a:blip>
            <a:srcRect t="21242" b="20647"/>
            <a:stretch/>
          </p:blipFill>
          <p:spPr>
            <a:xfrm>
              <a:off x="1603835" y="1970483"/>
              <a:ext cx="1114800" cy="647825"/>
            </a:xfrm>
            <a:prstGeom prst="rect">
              <a:avLst/>
            </a:prstGeom>
            <a:ln>
              <a:noFill/>
            </a:ln>
          </p:spPr>
        </p:pic>
        <p:sp>
          <p:nvSpPr>
            <p:cNvPr id="47" name="Rettangolo 46">
              <a:extLst>
                <a:ext uri="{FF2B5EF4-FFF2-40B4-BE49-F238E27FC236}">
                  <a16:creationId xmlns:a16="http://schemas.microsoft.com/office/drawing/2014/main" id="{7DC3F638-EBC4-408D-BFE0-9224445F1AFB}"/>
                </a:ext>
              </a:extLst>
            </p:cNvPr>
            <p:cNvSpPr/>
            <p:nvPr/>
          </p:nvSpPr>
          <p:spPr>
            <a:xfrm>
              <a:off x="1603835" y="1840262"/>
              <a:ext cx="366077" cy="338554"/>
            </a:xfrm>
            <a:prstGeom prst="rect">
              <a:avLst/>
            </a:prstGeom>
            <a:noFill/>
          </p:spPr>
          <p:txBody>
            <a:bodyPr wrap="square" lIns="91440" tIns="45720" rIns="91440" bIns="45720">
              <a:spAutoFit/>
            </a:bodyPr>
            <a:lstStyle/>
            <a:p>
              <a:pPr algn="ctr"/>
              <a:r>
                <a:rPr lang="el-GR" sz="1600" dirty="0">
                  <a:ln w="10160">
                    <a:solidFill>
                      <a:schemeClr val="bg1"/>
                    </a:solidFill>
                    <a:prstDash val="solid"/>
                  </a:ln>
                  <a:solidFill>
                    <a:schemeClr val="bg1"/>
                  </a:solidFill>
                  <a:effectLst>
                    <a:outerShdw blurRad="38100" dist="22860" dir="5400000" algn="tl" rotWithShape="0">
                      <a:srgbClr val="000000">
                        <a:alpha val="30000"/>
                      </a:srgbClr>
                    </a:outerShdw>
                  </a:effectLst>
                </a:rPr>
                <a:t>μ</a:t>
              </a:r>
              <a:endParaRPr lang="it-IT" sz="1600" cap="none" spc="0" dirty="0">
                <a:ln w="10160">
                  <a:solidFill>
                    <a:schemeClr val="bg1"/>
                  </a:solidFill>
                  <a:prstDash val="solid"/>
                </a:ln>
                <a:solidFill>
                  <a:schemeClr val="bg1"/>
                </a:solidFill>
                <a:effectLst>
                  <a:outerShdw blurRad="38100" dist="22860" dir="5400000" algn="tl" rotWithShape="0">
                    <a:srgbClr val="000000">
                      <a:alpha val="30000"/>
                    </a:srgbClr>
                  </a:outerShdw>
                </a:effectLst>
              </a:endParaRPr>
            </a:p>
          </p:txBody>
        </p:sp>
        <p:sp>
          <p:nvSpPr>
            <p:cNvPr id="48" name="Rettangolo 47">
              <a:extLst>
                <a:ext uri="{FF2B5EF4-FFF2-40B4-BE49-F238E27FC236}">
                  <a16:creationId xmlns:a16="http://schemas.microsoft.com/office/drawing/2014/main" id="{E753869E-D4BA-48AF-9124-BBD8AD59BA28}"/>
                </a:ext>
              </a:extLst>
            </p:cNvPr>
            <p:cNvSpPr/>
            <p:nvPr/>
          </p:nvSpPr>
          <p:spPr>
            <a:xfrm>
              <a:off x="2402267" y="1862303"/>
              <a:ext cx="366077" cy="338554"/>
            </a:xfrm>
            <a:prstGeom prst="rect">
              <a:avLst/>
            </a:prstGeom>
            <a:noFill/>
          </p:spPr>
          <p:txBody>
            <a:bodyPr wrap="square" lIns="91440" tIns="45720" rIns="91440" bIns="45720">
              <a:spAutoFit/>
            </a:bodyPr>
            <a:lstStyle/>
            <a:p>
              <a:pPr algn="ctr"/>
              <a:r>
                <a:rPr lang="el-GR" sz="1600" cap="none" spc="0" dirty="0">
                  <a:ln w="10160">
                    <a:solidFill>
                      <a:schemeClr val="bg1"/>
                    </a:solidFill>
                    <a:prstDash val="solid"/>
                  </a:ln>
                  <a:solidFill>
                    <a:schemeClr val="bg1"/>
                  </a:solidFill>
                  <a:effectLst>
                    <a:outerShdw blurRad="38100" dist="22860" dir="5400000" algn="tl" rotWithShape="0">
                      <a:srgbClr val="000000">
                        <a:alpha val="30000"/>
                      </a:srgbClr>
                    </a:outerShdw>
                  </a:effectLst>
                </a:rPr>
                <a:t>σ</a:t>
              </a:r>
              <a:endParaRPr lang="it-IT" sz="1600" cap="none" spc="0" dirty="0">
                <a:ln w="10160">
                  <a:solidFill>
                    <a:schemeClr val="bg1"/>
                  </a:solidFill>
                  <a:prstDash val="solid"/>
                </a:ln>
                <a:solidFill>
                  <a:schemeClr val="bg1"/>
                </a:solidFill>
                <a:effectLst>
                  <a:outerShdw blurRad="38100" dist="22860" dir="5400000" algn="tl" rotWithShape="0">
                    <a:srgbClr val="000000">
                      <a:alpha val="30000"/>
                    </a:srgbClr>
                  </a:outerShdw>
                </a:effectLst>
              </a:endParaRPr>
            </a:p>
          </p:txBody>
        </p:sp>
      </p:grpSp>
      <p:sp>
        <p:nvSpPr>
          <p:cNvPr id="49" name="Rettangolo 48">
            <a:extLst>
              <a:ext uri="{FF2B5EF4-FFF2-40B4-BE49-F238E27FC236}">
                <a16:creationId xmlns:a16="http://schemas.microsoft.com/office/drawing/2014/main" id="{2F96EF05-F84E-48F8-8999-0E632ACBD5FA}"/>
              </a:ext>
            </a:extLst>
          </p:cNvPr>
          <p:cNvSpPr/>
          <p:nvPr/>
        </p:nvSpPr>
        <p:spPr>
          <a:xfrm>
            <a:off x="1627977" y="899611"/>
            <a:ext cx="3704454" cy="830997"/>
          </a:xfrm>
          <a:prstGeom prst="rect">
            <a:avLst/>
          </a:prstGeom>
          <a:noFill/>
        </p:spPr>
        <p:txBody>
          <a:bodyPr wrap="square" lIns="91440" tIns="45720" rIns="91440" bIns="45720">
            <a:spAutoFit/>
          </a:bodyPr>
          <a:lstStyle/>
          <a:p>
            <a:pPr algn="ctr"/>
            <a:r>
              <a:rPr lang="it-IT" sz="4800" b="1" spc="50" dirty="0" err="1">
                <a:ln w="28575" cmpd="sng">
                  <a:solidFill>
                    <a:schemeClr val="accent6">
                      <a:lumMod val="75000"/>
                    </a:schemeClr>
                  </a:solidFill>
                  <a:prstDash val="solid"/>
                </a:ln>
                <a:solidFill>
                  <a:schemeClr val="bg1"/>
                </a:solidFill>
                <a:effectLst>
                  <a:glow rad="38100">
                    <a:schemeClr val="accent1">
                      <a:alpha val="40000"/>
                    </a:schemeClr>
                  </a:glow>
                </a:effectLst>
              </a:rPr>
              <a:t>Transition</a:t>
            </a:r>
            <a:endParaRPr lang="it-IT" sz="1600" b="1" spc="50" dirty="0">
              <a:ln w="28575" cmpd="sng">
                <a:solidFill>
                  <a:schemeClr val="accent6">
                    <a:lumMod val="75000"/>
                  </a:schemeClr>
                </a:solidFill>
                <a:prstDash val="solid"/>
              </a:ln>
              <a:solidFill>
                <a:schemeClr val="bg1"/>
              </a:solidFill>
              <a:effectLst>
                <a:glow rad="38100">
                  <a:schemeClr val="accent1">
                    <a:alpha val="40000"/>
                  </a:schemeClr>
                </a:glow>
              </a:effectLst>
            </a:endParaRPr>
          </a:p>
        </p:txBody>
      </p:sp>
      <mc:AlternateContent xmlns:mc="http://schemas.openxmlformats.org/markup-compatibility/2006" xmlns:a14="http://schemas.microsoft.com/office/drawing/2010/main">
        <mc:Choice Requires="a14">
          <p:sp>
            <p:nvSpPr>
              <p:cNvPr id="50" name="CasellaDiTesto 49">
                <a:extLst>
                  <a:ext uri="{FF2B5EF4-FFF2-40B4-BE49-F238E27FC236}">
                    <a16:creationId xmlns:a16="http://schemas.microsoft.com/office/drawing/2014/main" id="{14A0F3CE-63F6-4A80-8751-80B09B8F6BC7}"/>
                  </a:ext>
                </a:extLst>
              </p:cNvPr>
              <p:cNvSpPr txBox="1"/>
              <p:nvPr/>
            </p:nvSpPr>
            <p:spPr>
              <a:xfrm>
                <a:off x="2265882" y="1589491"/>
                <a:ext cx="248023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it-IT" sz="2400" b="0" i="1" smtClean="0">
                          <a:solidFill>
                            <a:schemeClr val="bg1"/>
                          </a:solidFill>
                          <a:latin typeface="Cambria Math" panose="02040503050406030204" pitchFamily="18" charset="0"/>
                        </a:rPr>
                        <m:t>𝑞</m:t>
                      </m:r>
                      <m:r>
                        <a:rPr lang="it-IT" sz="2400" b="0" i="1" smtClean="0">
                          <a:solidFill>
                            <a:schemeClr val="bg1"/>
                          </a:solidFill>
                          <a:latin typeface="Cambria Math" panose="02040503050406030204" pitchFamily="18" charset="0"/>
                        </a:rPr>
                        <m:t>(</m:t>
                      </m:r>
                      <m:sSub>
                        <m:sSubPr>
                          <m:ctrlPr>
                            <a:rPr lang="it-IT" sz="2400" b="0" i="1" smtClean="0">
                              <a:solidFill>
                                <a:schemeClr val="bg1"/>
                              </a:solidFill>
                              <a:latin typeface="Cambria Math" panose="02040503050406030204" pitchFamily="18" charset="0"/>
                            </a:rPr>
                          </m:ctrlPr>
                        </m:sSubPr>
                        <m:e>
                          <m:r>
                            <a:rPr lang="it-IT" sz="2400" b="0" i="1" smtClean="0">
                              <a:solidFill>
                                <a:schemeClr val="bg1"/>
                              </a:solidFill>
                              <a:latin typeface="Cambria Math" panose="02040503050406030204" pitchFamily="18" charset="0"/>
                            </a:rPr>
                            <m:t>𝑠</m:t>
                          </m:r>
                        </m:e>
                        <m:sub>
                          <m:r>
                            <a:rPr lang="it-IT" sz="2400" b="0" i="1" smtClean="0">
                              <a:solidFill>
                                <a:schemeClr val="bg1"/>
                              </a:solidFill>
                              <a:latin typeface="Cambria Math" panose="02040503050406030204" pitchFamily="18" charset="0"/>
                            </a:rPr>
                            <m:t>𝑡</m:t>
                          </m:r>
                        </m:sub>
                      </m:sSub>
                      <m:r>
                        <a:rPr lang="it-IT" sz="2400" b="0" i="1" smtClean="0">
                          <a:solidFill>
                            <a:schemeClr val="bg1"/>
                          </a:solidFill>
                          <a:latin typeface="Cambria Math" panose="02040503050406030204" pitchFamily="18" charset="0"/>
                        </a:rPr>
                        <m:t>|</m:t>
                      </m:r>
                      <m:sSub>
                        <m:sSubPr>
                          <m:ctrlPr>
                            <a:rPr lang="it-IT" sz="2400" b="0" i="1" smtClean="0">
                              <a:solidFill>
                                <a:schemeClr val="bg1"/>
                              </a:solidFill>
                              <a:latin typeface="Cambria Math" panose="02040503050406030204" pitchFamily="18" charset="0"/>
                            </a:rPr>
                          </m:ctrlPr>
                        </m:sSubPr>
                        <m:e>
                          <m:r>
                            <a:rPr lang="it-IT" sz="2400" b="0" i="1" smtClean="0">
                              <a:solidFill>
                                <a:schemeClr val="bg1"/>
                              </a:solidFill>
                              <a:latin typeface="Cambria Math" panose="02040503050406030204" pitchFamily="18" charset="0"/>
                            </a:rPr>
                            <m:t>𝑠</m:t>
                          </m:r>
                        </m:e>
                        <m:sub>
                          <m:r>
                            <a:rPr lang="it-IT" sz="2400" b="0" i="1" smtClean="0">
                              <a:solidFill>
                                <a:schemeClr val="bg1"/>
                              </a:solidFill>
                              <a:latin typeface="Cambria Math" panose="02040503050406030204" pitchFamily="18" charset="0"/>
                            </a:rPr>
                            <m:t>𝑡</m:t>
                          </m:r>
                          <m:r>
                            <a:rPr lang="it-IT" sz="2400" b="0" i="1" smtClean="0">
                              <a:solidFill>
                                <a:schemeClr val="bg1"/>
                              </a:solidFill>
                              <a:latin typeface="Cambria Math" panose="02040503050406030204" pitchFamily="18" charset="0"/>
                            </a:rPr>
                            <m:t>−1</m:t>
                          </m:r>
                        </m:sub>
                      </m:sSub>
                      <m:r>
                        <a:rPr lang="it-IT" sz="2400" b="0" i="1" smtClean="0">
                          <a:solidFill>
                            <a:schemeClr val="bg1"/>
                          </a:solidFill>
                          <a:latin typeface="Cambria Math" panose="02040503050406030204" pitchFamily="18" charset="0"/>
                        </a:rPr>
                        <m:t>,</m:t>
                      </m:r>
                      <m:sSub>
                        <m:sSubPr>
                          <m:ctrlPr>
                            <a:rPr lang="it-IT" sz="2400" b="0" i="1" smtClean="0">
                              <a:solidFill>
                                <a:schemeClr val="bg1"/>
                              </a:solidFill>
                              <a:latin typeface="Cambria Math" panose="02040503050406030204" pitchFamily="18" charset="0"/>
                            </a:rPr>
                          </m:ctrlPr>
                        </m:sSubPr>
                        <m:e>
                          <m:r>
                            <a:rPr lang="it-IT" sz="2400" b="0" i="1" smtClean="0">
                              <a:solidFill>
                                <a:schemeClr val="bg1"/>
                              </a:solidFill>
                              <a:latin typeface="Cambria Math" panose="02040503050406030204" pitchFamily="18" charset="0"/>
                            </a:rPr>
                            <m:t>𝑎</m:t>
                          </m:r>
                        </m:e>
                        <m:sub>
                          <m:r>
                            <a:rPr lang="it-IT" sz="2400" b="0" i="1" smtClean="0">
                              <a:solidFill>
                                <a:schemeClr val="bg1"/>
                              </a:solidFill>
                              <a:latin typeface="Cambria Math" panose="02040503050406030204" pitchFamily="18" charset="0"/>
                            </a:rPr>
                            <m:t>𝑡</m:t>
                          </m:r>
                          <m:r>
                            <a:rPr lang="it-IT" sz="2400" b="0" i="1" smtClean="0">
                              <a:solidFill>
                                <a:schemeClr val="bg1"/>
                              </a:solidFill>
                              <a:latin typeface="Cambria Math" panose="02040503050406030204" pitchFamily="18" charset="0"/>
                            </a:rPr>
                            <m:t>−1</m:t>
                          </m:r>
                        </m:sub>
                      </m:sSub>
                      <m:r>
                        <a:rPr lang="it-IT" sz="2400" b="0" i="1" smtClean="0">
                          <a:solidFill>
                            <a:schemeClr val="bg1"/>
                          </a:solidFill>
                          <a:latin typeface="Cambria Math" panose="02040503050406030204" pitchFamily="18" charset="0"/>
                        </a:rPr>
                        <m:t>,</m:t>
                      </m:r>
                      <m:sSub>
                        <m:sSubPr>
                          <m:ctrlPr>
                            <a:rPr lang="it-IT" sz="2400" b="0" i="1" smtClean="0">
                              <a:solidFill>
                                <a:schemeClr val="bg1"/>
                              </a:solidFill>
                              <a:latin typeface="Cambria Math" panose="02040503050406030204" pitchFamily="18" charset="0"/>
                            </a:rPr>
                          </m:ctrlPr>
                        </m:sSubPr>
                        <m:e>
                          <m:r>
                            <a:rPr lang="it-IT" sz="2400" b="0" i="1" smtClean="0">
                              <a:solidFill>
                                <a:schemeClr val="bg1"/>
                              </a:solidFill>
                              <a:latin typeface="Cambria Math" panose="02040503050406030204" pitchFamily="18" charset="0"/>
                            </a:rPr>
                            <m:t>𝑜</m:t>
                          </m:r>
                        </m:e>
                        <m:sub>
                          <m:r>
                            <a:rPr lang="it-IT" sz="2400" b="0" i="1" smtClean="0">
                              <a:solidFill>
                                <a:schemeClr val="bg1"/>
                              </a:solidFill>
                              <a:latin typeface="Cambria Math" panose="02040503050406030204" pitchFamily="18" charset="0"/>
                            </a:rPr>
                            <m:t>𝑡</m:t>
                          </m:r>
                        </m:sub>
                      </m:sSub>
                      <m:r>
                        <a:rPr lang="it-IT" sz="2400" b="0" i="1" smtClean="0">
                          <a:solidFill>
                            <a:schemeClr val="bg1"/>
                          </a:solidFill>
                          <a:latin typeface="Cambria Math" panose="02040503050406030204" pitchFamily="18" charset="0"/>
                        </a:rPr>
                        <m:t>)</m:t>
                      </m:r>
                    </m:oMath>
                  </m:oMathPara>
                </a14:m>
                <a:endParaRPr lang="it-IT" sz="2400" dirty="0">
                  <a:solidFill>
                    <a:schemeClr val="bg1"/>
                  </a:solidFill>
                </a:endParaRPr>
              </a:p>
            </p:txBody>
          </p:sp>
        </mc:Choice>
        <mc:Fallback xmlns="">
          <p:sp>
            <p:nvSpPr>
              <p:cNvPr id="50" name="CasellaDiTesto 49">
                <a:extLst>
                  <a:ext uri="{FF2B5EF4-FFF2-40B4-BE49-F238E27FC236}">
                    <a16:creationId xmlns:a16="http://schemas.microsoft.com/office/drawing/2014/main" id="{14A0F3CE-63F6-4A80-8751-80B09B8F6BC7}"/>
                  </a:ext>
                </a:extLst>
              </p:cNvPr>
              <p:cNvSpPr txBox="1">
                <a:spLocks noRot="1" noChangeAspect="1" noMove="1" noResize="1" noEditPoints="1" noAdjustHandles="1" noChangeArrowheads="1" noChangeShapeType="1" noTextEdit="1"/>
              </p:cNvSpPr>
              <p:nvPr/>
            </p:nvSpPr>
            <p:spPr>
              <a:xfrm>
                <a:off x="2265882" y="1589491"/>
                <a:ext cx="2480231" cy="369332"/>
              </a:xfrm>
              <a:prstGeom prst="rect">
                <a:avLst/>
              </a:prstGeom>
              <a:blipFill>
                <a:blip r:embed="rId6"/>
                <a:stretch>
                  <a:fillRect l="-2457" r="-3686" b="-35000"/>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57" name="CasellaDiTesto 56">
                <a:extLst>
                  <a:ext uri="{FF2B5EF4-FFF2-40B4-BE49-F238E27FC236}">
                    <a16:creationId xmlns:a16="http://schemas.microsoft.com/office/drawing/2014/main" id="{54316DF1-03AB-4A44-A378-91AED926A4E8}"/>
                  </a:ext>
                </a:extLst>
              </p:cNvPr>
              <p:cNvSpPr txBox="1"/>
              <p:nvPr/>
            </p:nvSpPr>
            <p:spPr>
              <a:xfrm>
                <a:off x="2422704" y="5300862"/>
                <a:ext cx="209538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it-IT" sz="2400" b="0" i="1" smtClean="0">
                          <a:solidFill>
                            <a:schemeClr val="bg1"/>
                          </a:solidFill>
                          <a:latin typeface="Cambria Math" panose="02040503050406030204" pitchFamily="18" charset="0"/>
                        </a:rPr>
                        <m:t>𝑝</m:t>
                      </m:r>
                      <m:r>
                        <a:rPr lang="it-IT" sz="2400" b="0" i="1" smtClean="0">
                          <a:solidFill>
                            <a:schemeClr val="bg1"/>
                          </a:solidFill>
                          <a:latin typeface="Cambria Math" panose="02040503050406030204" pitchFamily="18" charset="0"/>
                        </a:rPr>
                        <m:t>(</m:t>
                      </m:r>
                      <m:sSub>
                        <m:sSubPr>
                          <m:ctrlPr>
                            <a:rPr lang="it-IT" sz="2400" b="0" i="1" smtClean="0">
                              <a:solidFill>
                                <a:schemeClr val="bg1"/>
                              </a:solidFill>
                              <a:latin typeface="Cambria Math" panose="02040503050406030204" pitchFamily="18" charset="0"/>
                            </a:rPr>
                          </m:ctrlPr>
                        </m:sSubPr>
                        <m:e>
                          <m:r>
                            <a:rPr lang="it-IT" sz="2400" b="0" i="1" smtClean="0">
                              <a:solidFill>
                                <a:schemeClr val="bg1"/>
                              </a:solidFill>
                              <a:latin typeface="Cambria Math" panose="02040503050406030204" pitchFamily="18" charset="0"/>
                            </a:rPr>
                            <m:t>𝑠</m:t>
                          </m:r>
                        </m:e>
                        <m:sub>
                          <m:r>
                            <a:rPr lang="it-IT" sz="2400" b="0" i="1" smtClean="0">
                              <a:solidFill>
                                <a:schemeClr val="bg1"/>
                              </a:solidFill>
                              <a:latin typeface="Cambria Math" panose="02040503050406030204" pitchFamily="18" charset="0"/>
                            </a:rPr>
                            <m:t>𝑡</m:t>
                          </m:r>
                        </m:sub>
                      </m:sSub>
                      <m:r>
                        <a:rPr lang="it-IT" sz="2400" b="0" i="1" smtClean="0">
                          <a:solidFill>
                            <a:schemeClr val="bg1"/>
                          </a:solidFill>
                          <a:latin typeface="Cambria Math" panose="02040503050406030204" pitchFamily="18" charset="0"/>
                        </a:rPr>
                        <m:t>|</m:t>
                      </m:r>
                      <m:sSub>
                        <m:sSubPr>
                          <m:ctrlPr>
                            <a:rPr lang="it-IT" sz="2400" b="0" i="1" smtClean="0">
                              <a:solidFill>
                                <a:schemeClr val="bg1"/>
                              </a:solidFill>
                              <a:latin typeface="Cambria Math" panose="02040503050406030204" pitchFamily="18" charset="0"/>
                            </a:rPr>
                          </m:ctrlPr>
                        </m:sSubPr>
                        <m:e>
                          <m:r>
                            <a:rPr lang="it-IT" sz="2400" b="0" i="1" smtClean="0">
                              <a:solidFill>
                                <a:schemeClr val="bg1"/>
                              </a:solidFill>
                              <a:latin typeface="Cambria Math" panose="02040503050406030204" pitchFamily="18" charset="0"/>
                            </a:rPr>
                            <m:t>𝑠</m:t>
                          </m:r>
                        </m:e>
                        <m:sub>
                          <m:r>
                            <a:rPr lang="it-IT" sz="2400" b="0" i="1" smtClean="0">
                              <a:solidFill>
                                <a:schemeClr val="bg1"/>
                              </a:solidFill>
                              <a:latin typeface="Cambria Math" panose="02040503050406030204" pitchFamily="18" charset="0"/>
                            </a:rPr>
                            <m:t>𝑡</m:t>
                          </m:r>
                          <m:r>
                            <a:rPr lang="it-IT" sz="2400" b="0" i="1" smtClean="0">
                              <a:solidFill>
                                <a:schemeClr val="bg1"/>
                              </a:solidFill>
                              <a:latin typeface="Cambria Math" panose="02040503050406030204" pitchFamily="18" charset="0"/>
                            </a:rPr>
                            <m:t>−1</m:t>
                          </m:r>
                        </m:sub>
                      </m:sSub>
                      <m:r>
                        <a:rPr lang="it-IT" sz="2400" b="0" i="1" smtClean="0">
                          <a:solidFill>
                            <a:schemeClr val="bg1"/>
                          </a:solidFill>
                          <a:latin typeface="Cambria Math" panose="02040503050406030204" pitchFamily="18" charset="0"/>
                        </a:rPr>
                        <m:t>,</m:t>
                      </m:r>
                      <m:sSub>
                        <m:sSubPr>
                          <m:ctrlPr>
                            <a:rPr lang="it-IT" sz="2400" b="0" i="1" smtClean="0">
                              <a:solidFill>
                                <a:schemeClr val="bg1"/>
                              </a:solidFill>
                              <a:latin typeface="Cambria Math" panose="02040503050406030204" pitchFamily="18" charset="0"/>
                            </a:rPr>
                          </m:ctrlPr>
                        </m:sSubPr>
                        <m:e>
                          <m:r>
                            <a:rPr lang="it-IT" sz="2400" b="0" i="1" smtClean="0">
                              <a:solidFill>
                                <a:schemeClr val="bg1"/>
                              </a:solidFill>
                              <a:latin typeface="Cambria Math" panose="02040503050406030204" pitchFamily="18" charset="0"/>
                            </a:rPr>
                            <m:t>𝑎</m:t>
                          </m:r>
                        </m:e>
                        <m:sub>
                          <m:r>
                            <a:rPr lang="it-IT" sz="2400" b="0" i="1" smtClean="0">
                              <a:solidFill>
                                <a:schemeClr val="bg1"/>
                              </a:solidFill>
                              <a:latin typeface="Cambria Math" panose="02040503050406030204" pitchFamily="18" charset="0"/>
                            </a:rPr>
                            <m:t>𝑡</m:t>
                          </m:r>
                          <m:r>
                            <a:rPr lang="it-IT" sz="2400" b="0" i="1" smtClean="0">
                              <a:solidFill>
                                <a:schemeClr val="bg1"/>
                              </a:solidFill>
                              <a:latin typeface="Cambria Math" panose="02040503050406030204" pitchFamily="18" charset="0"/>
                            </a:rPr>
                            <m:t>−1</m:t>
                          </m:r>
                        </m:sub>
                      </m:sSub>
                      <m:r>
                        <a:rPr lang="it-IT" sz="2400" b="0" i="1" smtClean="0">
                          <a:solidFill>
                            <a:schemeClr val="bg1"/>
                          </a:solidFill>
                          <a:latin typeface="Cambria Math" panose="02040503050406030204" pitchFamily="18" charset="0"/>
                        </a:rPr>
                        <m:t>)</m:t>
                      </m:r>
                    </m:oMath>
                  </m:oMathPara>
                </a14:m>
                <a:endParaRPr lang="it-IT" sz="2400" dirty="0">
                  <a:solidFill>
                    <a:schemeClr val="bg1"/>
                  </a:solidFill>
                </a:endParaRPr>
              </a:p>
            </p:txBody>
          </p:sp>
        </mc:Choice>
        <mc:Fallback xmlns="">
          <p:sp>
            <p:nvSpPr>
              <p:cNvPr id="57" name="CasellaDiTesto 56">
                <a:extLst>
                  <a:ext uri="{FF2B5EF4-FFF2-40B4-BE49-F238E27FC236}">
                    <a16:creationId xmlns:a16="http://schemas.microsoft.com/office/drawing/2014/main" id="{54316DF1-03AB-4A44-A378-91AED926A4E8}"/>
                  </a:ext>
                </a:extLst>
              </p:cNvPr>
              <p:cNvSpPr txBox="1">
                <a:spLocks noRot="1" noChangeAspect="1" noMove="1" noResize="1" noEditPoints="1" noAdjustHandles="1" noChangeArrowheads="1" noChangeShapeType="1" noTextEdit="1"/>
              </p:cNvSpPr>
              <p:nvPr/>
            </p:nvSpPr>
            <p:spPr>
              <a:xfrm>
                <a:off x="2422704" y="5300862"/>
                <a:ext cx="2095381" cy="369332"/>
              </a:xfrm>
              <a:prstGeom prst="rect">
                <a:avLst/>
              </a:prstGeom>
              <a:blipFill>
                <a:blip r:embed="rId7"/>
                <a:stretch>
                  <a:fillRect l="-3198" r="-4942" b="-35000"/>
                </a:stretch>
              </a:blipFill>
            </p:spPr>
            <p:txBody>
              <a:bodyPr/>
              <a:lstStyle/>
              <a:p>
                <a:r>
                  <a:rPr lang="it-IT">
                    <a:noFill/>
                  </a:rPr>
                  <a:t> </a:t>
                </a:r>
              </a:p>
            </p:txBody>
          </p:sp>
        </mc:Fallback>
      </mc:AlternateContent>
      <p:pic>
        <p:nvPicPr>
          <p:cNvPr id="3" name="Elemento grafico 2" descr="Collegamento">
            <a:extLst>
              <a:ext uri="{FF2B5EF4-FFF2-40B4-BE49-F238E27FC236}">
                <a16:creationId xmlns:a16="http://schemas.microsoft.com/office/drawing/2014/main" id="{5CB7EE78-D930-4551-80C5-4B0A2D36EFDE}"/>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5854746">
            <a:off x="2309702" y="2566344"/>
            <a:ext cx="996604" cy="996604"/>
          </a:xfrm>
          <a:prstGeom prst="rect">
            <a:avLst/>
          </a:prstGeom>
        </p:spPr>
      </p:pic>
      <mc:AlternateContent xmlns:mc="http://schemas.openxmlformats.org/markup-compatibility/2006" xmlns:a14="http://schemas.microsoft.com/office/drawing/2010/main">
        <mc:Choice Requires="a14">
          <p:sp>
            <p:nvSpPr>
              <p:cNvPr id="7" name="CasellaDiTesto 6">
                <a:extLst>
                  <a:ext uri="{FF2B5EF4-FFF2-40B4-BE49-F238E27FC236}">
                    <a16:creationId xmlns:a16="http://schemas.microsoft.com/office/drawing/2014/main" id="{DF356955-A4C6-4558-AA4B-5819D9D81424}"/>
                  </a:ext>
                </a:extLst>
              </p:cNvPr>
              <p:cNvSpPr txBox="1"/>
              <p:nvPr/>
            </p:nvSpPr>
            <p:spPr>
              <a:xfrm>
                <a:off x="3067739" y="3333670"/>
                <a:ext cx="6772986" cy="369332"/>
              </a:xfrm>
              <a:prstGeom prst="rect">
                <a:avLst/>
              </a:prstGeom>
              <a:noFill/>
            </p:spPr>
            <p:txBody>
              <a:bodyPr wrap="square" lIns="0" tIns="0" rIns="0" bIns="0" rtlCol="0">
                <a:spAutoFit/>
              </a:bodyPr>
              <a:lstStyle/>
              <a:p>
                <a:r>
                  <a:rPr lang="it-IT" sz="2400" b="0" dirty="0">
                    <a:solidFill>
                      <a:schemeClr val="bg1"/>
                    </a:solidFill>
                  </a:rPr>
                  <a:t>KL[</a:t>
                </a:r>
                <a14:m>
                  <m:oMath xmlns:m="http://schemas.openxmlformats.org/officeDocument/2006/math">
                    <m:r>
                      <a:rPr lang="it-IT" sz="2400" b="0" i="1" smtClean="0">
                        <a:solidFill>
                          <a:schemeClr val="bg1"/>
                        </a:solidFill>
                        <a:latin typeface="Cambria Math" panose="02040503050406030204" pitchFamily="18" charset="0"/>
                      </a:rPr>
                      <m:t>𝑞</m:t>
                    </m:r>
                    <m:d>
                      <m:dPr>
                        <m:ctrlPr>
                          <a:rPr lang="it-IT" sz="2400" b="0" i="1" smtClean="0">
                            <a:solidFill>
                              <a:schemeClr val="bg1"/>
                            </a:solidFill>
                            <a:latin typeface="Cambria Math" panose="02040503050406030204" pitchFamily="18" charset="0"/>
                          </a:rPr>
                        </m:ctrlPr>
                      </m:dPr>
                      <m:e>
                        <m:sSub>
                          <m:sSubPr>
                            <m:ctrlPr>
                              <a:rPr lang="it-IT" sz="2400" b="0" i="1" smtClean="0">
                                <a:solidFill>
                                  <a:schemeClr val="bg1"/>
                                </a:solidFill>
                                <a:latin typeface="Cambria Math" panose="02040503050406030204" pitchFamily="18" charset="0"/>
                              </a:rPr>
                            </m:ctrlPr>
                          </m:sSubPr>
                          <m:e>
                            <m:r>
                              <a:rPr lang="it-IT" sz="2400" b="0" i="1" smtClean="0">
                                <a:solidFill>
                                  <a:schemeClr val="bg1"/>
                                </a:solidFill>
                                <a:latin typeface="Cambria Math" panose="02040503050406030204" pitchFamily="18" charset="0"/>
                              </a:rPr>
                              <m:t>𝑠</m:t>
                            </m:r>
                          </m:e>
                          <m:sub>
                            <m:r>
                              <a:rPr lang="it-IT" sz="2400" b="0" i="1" smtClean="0">
                                <a:solidFill>
                                  <a:schemeClr val="bg1"/>
                                </a:solidFill>
                                <a:latin typeface="Cambria Math" panose="02040503050406030204" pitchFamily="18" charset="0"/>
                              </a:rPr>
                              <m:t>𝑡</m:t>
                            </m:r>
                          </m:sub>
                        </m:sSub>
                      </m:e>
                      <m:e>
                        <m:sSub>
                          <m:sSubPr>
                            <m:ctrlPr>
                              <a:rPr lang="it-IT" sz="2400" b="0" i="1" smtClean="0">
                                <a:solidFill>
                                  <a:schemeClr val="bg1"/>
                                </a:solidFill>
                                <a:latin typeface="Cambria Math" panose="02040503050406030204" pitchFamily="18" charset="0"/>
                              </a:rPr>
                            </m:ctrlPr>
                          </m:sSubPr>
                          <m:e>
                            <m:r>
                              <a:rPr lang="it-IT" sz="2400" b="0" i="1" smtClean="0">
                                <a:solidFill>
                                  <a:schemeClr val="bg1"/>
                                </a:solidFill>
                                <a:latin typeface="Cambria Math" panose="02040503050406030204" pitchFamily="18" charset="0"/>
                              </a:rPr>
                              <m:t>𝑠</m:t>
                            </m:r>
                          </m:e>
                          <m:sub>
                            <m:r>
                              <a:rPr lang="it-IT" sz="2400" b="0" i="1" smtClean="0">
                                <a:solidFill>
                                  <a:schemeClr val="bg1"/>
                                </a:solidFill>
                                <a:latin typeface="Cambria Math" panose="02040503050406030204" pitchFamily="18" charset="0"/>
                              </a:rPr>
                              <m:t>𝑡</m:t>
                            </m:r>
                            <m:r>
                              <a:rPr lang="it-IT" sz="2400" b="0" i="1" smtClean="0">
                                <a:solidFill>
                                  <a:schemeClr val="bg1"/>
                                </a:solidFill>
                                <a:latin typeface="Cambria Math" panose="02040503050406030204" pitchFamily="18" charset="0"/>
                              </a:rPr>
                              <m:t>−1</m:t>
                            </m:r>
                          </m:sub>
                        </m:sSub>
                        <m:r>
                          <a:rPr lang="it-IT" sz="2400" b="0" i="1" smtClean="0">
                            <a:solidFill>
                              <a:schemeClr val="bg1"/>
                            </a:solidFill>
                            <a:latin typeface="Cambria Math" panose="02040503050406030204" pitchFamily="18" charset="0"/>
                          </a:rPr>
                          <m:t>,</m:t>
                        </m:r>
                        <m:sSub>
                          <m:sSubPr>
                            <m:ctrlPr>
                              <a:rPr lang="it-IT" sz="2400" b="0" i="1" smtClean="0">
                                <a:solidFill>
                                  <a:schemeClr val="bg1"/>
                                </a:solidFill>
                                <a:latin typeface="Cambria Math" panose="02040503050406030204" pitchFamily="18" charset="0"/>
                              </a:rPr>
                            </m:ctrlPr>
                          </m:sSubPr>
                          <m:e>
                            <m:r>
                              <a:rPr lang="it-IT" sz="2400" b="0" i="1" smtClean="0">
                                <a:solidFill>
                                  <a:schemeClr val="bg1"/>
                                </a:solidFill>
                                <a:latin typeface="Cambria Math" panose="02040503050406030204" pitchFamily="18" charset="0"/>
                              </a:rPr>
                              <m:t>𝑎</m:t>
                            </m:r>
                          </m:e>
                          <m:sub>
                            <m:r>
                              <a:rPr lang="it-IT" sz="2400" b="0" i="1" smtClean="0">
                                <a:solidFill>
                                  <a:schemeClr val="bg1"/>
                                </a:solidFill>
                                <a:latin typeface="Cambria Math" panose="02040503050406030204" pitchFamily="18" charset="0"/>
                              </a:rPr>
                              <m:t>𝑡</m:t>
                            </m:r>
                            <m:r>
                              <a:rPr lang="it-IT" sz="2400" b="0" i="1" smtClean="0">
                                <a:solidFill>
                                  <a:schemeClr val="bg1"/>
                                </a:solidFill>
                                <a:latin typeface="Cambria Math" panose="02040503050406030204" pitchFamily="18" charset="0"/>
                              </a:rPr>
                              <m:t>−1</m:t>
                            </m:r>
                          </m:sub>
                        </m:sSub>
                        <m:r>
                          <a:rPr lang="it-IT" sz="2400" b="0" i="1" smtClean="0">
                            <a:solidFill>
                              <a:schemeClr val="bg1"/>
                            </a:solidFill>
                            <a:latin typeface="Cambria Math" panose="02040503050406030204" pitchFamily="18" charset="0"/>
                          </a:rPr>
                          <m:t>,</m:t>
                        </m:r>
                        <m:sSub>
                          <m:sSubPr>
                            <m:ctrlPr>
                              <a:rPr lang="it-IT" sz="2400" b="0" i="1" smtClean="0">
                                <a:solidFill>
                                  <a:schemeClr val="bg1"/>
                                </a:solidFill>
                                <a:latin typeface="Cambria Math" panose="02040503050406030204" pitchFamily="18" charset="0"/>
                              </a:rPr>
                            </m:ctrlPr>
                          </m:sSubPr>
                          <m:e>
                            <m:r>
                              <a:rPr lang="it-IT" sz="2400" b="0" i="1" smtClean="0">
                                <a:solidFill>
                                  <a:schemeClr val="bg1"/>
                                </a:solidFill>
                                <a:latin typeface="Cambria Math" panose="02040503050406030204" pitchFamily="18" charset="0"/>
                              </a:rPr>
                              <m:t>𝑜</m:t>
                            </m:r>
                          </m:e>
                          <m:sub>
                            <m:r>
                              <a:rPr lang="it-IT" sz="2400" b="0" i="1" smtClean="0">
                                <a:solidFill>
                                  <a:schemeClr val="bg1"/>
                                </a:solidFill>
                                <a:latin typeface="Cambria Math" panose="02040503050406030204" pitchFamily="18" charset="0"/>
                              </a:rPr>
                              <m:t>𝑡</m:t>
                            </m:r>
                          </m:sub>
                        </m:sSub>
                      </m:e>
                    </m:d>
                    <m:r>
                      <a:rPr lang="it-IT" sz="2400" i="1">
                        <a:solidFill>
                          <a:schemeClr val="bg1"/>
                        </a:solidFill>
                        <a:latin typeface="Cambria Math" panose="02040503050406030204" pitchFamily="18" charset="0"/>
                      </a:rPr>
                      <m:t>||</m:t>
                    </m:r>
                    <m:r>
                      <a:rPr lang="it-IT" sz="2400" i="1">
                        <a:solidFill>
                          <a:schemeClr val="bg1"/>
                        </a:solidFill>
                        <a:latin typeface="Cambria Math" panose="02040503050406030204" pitchFamily="18" charset="0"/>
                      </a:rPr>
                      <m:t>𝑝</m:t>
                    </m:r>
                    <m:r>
                      <a:rPr lang="it-IT" sz="2400" i="1">
                        <a:solidFill>
                          <a:schemeClr val="bg1"/>
                        </a:solidFill>
                        <a:latin typeface="Cambria Math" panose="02040503050406030204" pitchFamily="18" charset="0"/>
                      </a:rPr>
                      <m:t>(</m:t>
                    </m:r>
                    <m:sSub>
                      <m:sSubPr>
                        <m:ctrlPr>
                          <a:rPr lang="it-IT" sz="2400" i="1">
                            <a:solidFill>
                              <a:schemeClr val="bg1"/>
                            </a:solidFill>
                            <a:latin typeface="Cambria Math" panose="02040503050406030204" pitchFamily="18" charset="0"/>
                          </a:rPr>
                        </m:ctrlPr>
                      </m:sSubPr>
                      <m:e>
                        <m:r>
                          <a:rPr lang="it-IT" sz="2400" i="1">
                            <a:solidFill>
                              <a:schemeClr val="bg1"/>
                            </a:solidFill>
                            <a:latin typeface="Cambria Math" panose="02040503050406030204" pitchFamily="18" charset="0"/>
                          </a:rPr>
                          <m:t>𝑠</m:t>
                        </m:r>
                      </m:e>
                      <m:sub>
                        <m:r>
                          <a:rPr lang="it-IT" sz="2400" i="1">
                            <a:solidFill>
                              <a:schemeClr val="bg1"/>
                            </a:solidFill>
                            <a:latin typeface="Cambria Math" panose="02040503050406030204" pitchFamily="18" charset="0"/>
                          </a:rPr>
                          <m:t>𝑡</m:t>
                        </m:r>
                      </m:sub>
                    </m:sSub>
                    <m:r>
                      <a:rPr lang="it-IT" sz="2400" i="1">
                        <a:solidFill>
                          <a:schemeClr val="bg1"/>
                        </a:solidFill>
                        <a:latin typeface="Cambria Math" panose="02040503050406030204" pitchFamily="18" charset="0"/>
                      </a:rPr>
                      <m:t>|</m:t>
                    </m:r>
                    <m:sSub>
                      <m:sSubPr>
                        <m:ctrlPr>
                          <a:rPr lang="it-IT" sz="2400" i="1">
                            <a:solidFill>
                              <a:schemeClr val="bg1"/>
                            </a:solidFill>
                            <a:latin typeface="Cambria Math" panose="02040503050406030204" pitchFamily="18" charset="0"/>
                          </a:rPr>
                        </m:ctrlPr>
                      </m:sSubPr>
                      <m:e>
                        <m:r>
                          <a:rPr lang="it-IT" sz="2400" i="1">
                            <a:solidFill>
                              <a:schemeClr val="bg1"/>
                            </a:solidFill>
                            <a:latin typeface="Cambria Math" panose="02040503050406030204" pitchFamily="18" charset="0"/>
                          </a:rPr>
                          <m:t>𝑠</m:t>
                        </m:r>
                      </m:e>
                      <m:sub>
                        <m:r>
                          <a:rPr lang="it-IT" sz="2400" i="1">
                            <a:solidFill>
                              <a:schemeClr val="bg1"/>
                            </a:solidFill>
                            <a:latin typeface="Cambria Math" panose="02040503050406030204" pitchFamily="18" charset="0"/>
                          </a:rPr>
                          <m:t>𝑡</m:t>
                        </m:r>
                        <m:r>
                          <a:rPr lang="it-IT" sz="2400" i="1">
                            <a:solidFill>
                              <a:schemeClr val="bg1"/>
                            </a:solidFill>
                            <a:latin typeface="Cambria Math" panose="02040503050406030204" pitchFamily="18" charset="0"/>
                          </a:rPr>
                          <m:t>−1</m:t>
                        </m:r>
                      </m:sub>
                    </m:sSub>
                    <m:r>
                      <a:rPr lang="it-IT" sz="2400" i="1">
                        <a:solidFill>
                          <a:schemeClr val="bg1"/>
                        </a:solidFill>
                        <a:latin typeface="Cambria Math" panose="02040503050406030204" pitchFamily="18" charset="0"/>
                      </a:rPr>
                      <m:t>,</m:t>
                    </m:r>
                    <m:sSub>
                      <m:sSubPr>
                        <m:ctrlPr>
                          <a:rPr lang="it-IT" sz="2400" i="1">
                            <a:solidFill>
                              <a:schemeClr val="bg1"/>
                            </a:solidFill>
                            <a:latin typeface="Cambria Math" panose="02040503050406030204" pitchFamily="18" charset="0"/>
                          </a:rPr>
                        </m:ctrlPr>
                      </m:sSubPr>
                      <m:e>
                        <m:r>
                          <a:rPr lang="it-IT" sz="2400" i="1">
                            <a:solidFill>
                              <a:schemeClr val="bg1"/>
                            </a:solidFill>
                            <a:latin typeface="Cambria Math" panose="02040503050406030204" pitchFamily="18" charset="0"/>
                          </a:rPr>
                          <m:t>𝑎</m:t>
                        </m:r>
                      </m:e>
                      <m:sub>
                        <m:r>
                          <a:rPr lang="it-IT" sz="2400" i="1">
                            <a:solidFill>
                              <a:schemeClr val="bg1"/>
                            </a:solidFill>
                            <a:latin typeface="Cambria Math" panose="02040503050406030204" pitchFamily="18" charset="0"/>
                          </a:rPr>
                          <m:t>𝑡</m:t>
                        </m:r>
                        <m:r>
                          <a:rPr lang="it-IT" sz="2400" i="1">
                            <a:solidFill>
                              <a:schemeClr val="bg1"/>
                            </a:solidFill>
                            <a:latin typeface="Cambria Math" panose="02040503050406030204" pitchFamily="18" charset="0"/>
                          </a:rPr>
                          <m:t>−1</m:t>
                        </m:r>
                      </m:sub>
                    </m:sSub>
                    <m:r>
                      <a:rPr lang="it-IT" sz="2400" i="1">
                        <a:solidFill>
                          <a:schemeClr val="bg1"/>
                        </a:solidFill>
                        <a:latin typeface="Cambria Math" panose="02040503050406030204" pitchFamily="18" charset="0"/>
                      </a:rPr>
                      <m:t>,</m:t>
                    </m:r>
                    <m:sSub>
                      <m:sSubPr>
                        <m:ctrlPr>
                          <a:rPr lang="it-IT" sz="2400" i="1">
                            <a:solidFill>
                              <a:schemeClr val="bg1"/>
                            </a:solidFill>
                            <a:latin typeface="Cambria Math" panose="02040503050406030204" pitchFamily="18" charset="0"/>
                          </a:rPr>
                        </m:ctrlPr>
                      </m:sSubPr>
                      <m:e>
                        <m:r>
                          <a:rPr lang="it-IT" sz="2400" i="1">
                            <a:solidFill>
                              <a:schemeClr val="bg1"/>
                            </a:solidFill>
                            <a:latin typeface="Cambria Math" panose="02040503050406030204" pitchFamily="18" charset="0"/>
                          </a:rPr>
                          <m:t>𝑜</m:t>
                        </m:r>
                      </m:e>
                      <m:sub>
                        <m:r>
                          <a:rPr lang="it-IT" sz="2400" i="1">
                            <a:solidFill>
                              <a:schemeClr val="bg1"/>
                            </a:solidFill>
                            <a:latin typeface="Cambria Math" panose="02040503050406030204" pitchFamily="18" charset="0"/>
                          </a:rPr>
                          <m:t>𝑡</m:t>
                        </m:r>
                      </m:sub>
                    </m:sSub>
                    <m:r>
                      <a:rPr lang="it-IT" sz="2400" i="1">
                        <a:solidFill>
                          <a:schemeClr val="bg1"/>
                        </a:solidFill>
                        <a:latin typeface="Cambria Math" panose="02040503050406030204" pitchFamily="18" charset="0"/>
                      </a:rPr>
                      <m:t>)</m:t>
                    </m:r>
                  </m:oMath>
                </a14:m>
                <a:r>
                  <a:rPr lang="it-IT" sz="2400" dirty="0">
                    <a:solidFill>
                      <a:schemeClr val="bg1"/>
                    </a:solidFill>
                  </a:rPr>
                  <a:t>]</a:t>
                </a:r>
              </a:p>
            </p:txBody>
          </p:sp>
        </mc:Choice>
        <mc:Fallback xmlns="">
          <p:sp>
            <p:nvSpPr>
              <p:cNvPr id="7" name="CasellaDiTesto 6">
                <a:extLst>
                  <a:ext uri="{FF2B5EF4-FFF2-40B4-BE49-F238E27FC236}">
                    <a16:creationId xmlns:a16="http://schemas.microsoft.com/office/drawing/2014/main" id="{DF356955-A4C6-4558-AA4B-5819D9D81424}"/>
                  </a:ext>
                </a:extLst>
              </p:cNvPr>
              <p:cNvSpPr txBox="1">
                <a:spLocks noRot="1" noChangeAspect="1" noMove="1" noResize="1" noEditPoints="1" noAdjustHandles="1" noChangeArrowheads="1" noChangeShapeType="1" noTextEdit="1"/>
              </p:cNvSpPr>
              <p:nvPr/>
            </p:nvSpPr>
            <p:spPr>
              <a:xfrm>
                <a:off x="3067739" y="3333670"/>
                <a:ext cx="6772986" cy="369332"/>
              </a:xfrm>
              <a:prstGeom prst="rect">
                <a:avLst/>
              </a:prstGeom>
              <a:blipFill>
                <a:blip r:embed="rId10"/>
                <a:stretch>
                  <a:fillRect l="-2700" t="-26667" b="-50000"/>
                </a:stretch>
              </a:blipFill>
            </p:spPr>
            <p:txBody>
              <a:bodyPr/>
              <a:lstStyle/>
              <a:p>
                <a:r>
                  <a:rPr lang="it-IT">
                    <a:noFill/>
                  </a:rPr>
                  <a:t> </a:t>
                </a:r>
              </a:p>
            </p:txBody>
          </p:sp>
        </mc:Fallback>
      </mc:AlternateContent>
      <p:sp>
        <p:nvSpPr>
          <p:cNvPr id="16" name="Rettangolo con angoli arrotondati 15">
            <a:extLst>
              <a:ext uri="{FF2B5EF4-FFF2-40B4-BE49-F238E27FC236}">
                <a16:creationId xmlns:a16="http://schemas.microsoft.com/office/drawing/2014/main" id="{F6805301-2058-4670-B168-EA1471EC11FB}"/>
              </a:ext>
            </a:extLst>
          </p:cNvPr>
          <p:cNvSpPr/>
          <p:nvPr/>
        </p:nvSpPr>
        <p:spPr>
          <a:xfrm>
            <a:off x="7174368" y="5008992"/>
            <a:ext cx="3530628" cy="733864"/>
          </a:xfrm>
          <a:prstGeom prst="roundRect">
            <a:avLst/>
          </a:prstGeom>
          <a:solidFill>
            <a:schemeClr val="bg2">
              <a:lumMod val="25000"/>
            </a:schemeClr>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it-IT" sz="4400" b="1" dirty="0">
              <a:ln w="28575">
                <a:solidFill>
                  <a:schemeClr val="accent1">
                    <a:lumMod val="75000"/>
                  </a:schemeClr>
                </a:solidFill>
              </a:ln>
              <a:solidFill>
                <a:schemeClr val="accent6">
                  <a:lumMod val="75000"/>
                </a:schemeClr>
              </a:solidFill>
              <a:effectLst>
                <a:outerShdw blurRad="38100" dist="25400" dir="5400000" algn="ctr" rotWithShape="0">
                  <a:srgbClr val="6E747A">
                    <a:alpha val="43000"/>
                  </a:srgbClr>
                </a:outerShdw>
              </a:effectLst>
            </a:endParaRPr>
          </a:p>
        </p:txBody>
      </p:sp>
      <p:sp>
        <p:nvSpPr>
          <p:cNvPr id="20" name="Rettangolo con angoli arrotondati 19">
            <a:extLst>
              <a:ext uri="{FF2B5EF4-FFF2-40B4-BE49-F238E27FC236}">
                <a16:creationId xmlns:a16="http://schemas.microsoft.com/office/drawing/2014/main" id="{1B4B0F32-1E87-4654-B8C8-CD1FD26095DA}"/>
              </a:ext>
            </a:extLst>
          </p:cNvPr>
          <p:cNvSpPr/>
          <p:nvPr/>
        </p:nvSpPr>
        <p:spPr>
          <a:xfrm>
            <a:off x="2900588" y="4463072"/>
            <a:ext cx="1122751" cy="830997"/>
          </a:xfrm>
          <a:prstGeom prst="roundRect">
            <a:avLst/>
          </a:prstGeom>
          <a:ln>
            <a:solidFill>
              <a:schemeClr val="bg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it-IT" dirty="0"/>
          </a:p>
        </p:txBody>
      </p:sp>
      <p:pic>
        <p:nvPicPr>
          <p:cNvPr id="21" name="Immagine 20">
            <a:extLst>
              <a:ext uri="{FF2B5EF4-FFF2-40B4-BE49-F238E27FC236}">
                <a16:creationId xmlns:a16="http://schemas.microsoft.com/office/drawing/2014/main" id="{D875C220-0909-4D46-97CA-8EDE0D012E18}"/>
              </a:ext>
            </a:extLst>
          </p:cNvPr>
          <p:cNvPicPr>
            <a:picLocks noChangeAspect="1"/>
          </p:cNvPicPr>
          <p:nvPr/>
        </p:nvPicPr>
        <p:blipFill rotWithShape="1">
          <a:blip r:embed="rId5">
            <a:extLst>
              <a:ext uri="{28A0092B-C50C-407E-A947-70E740481C1C}">
                <a14:useLocalDpi xmlns:a14="http://schemas.microsoft.com/office/drawing/2010/main" val="0"/>
              </a:ext>
            </a:extLst>
          </a:blip>
          <a:srcRect t="21242" b="20647"/>
          <a:stretch/>
        </p:blipFill>
        <p:spPr>
          <a:xfrm>
            <a:off x="2921559" y="4584695"/>
            <a:ext cx="1114800" cy="647825"/>
          </a:xfrm>
          <a:prstGeom prst="rect">
            <a:avLst/>
          </a:prstGeom>
          <a:ln>
            <a:noFill/>
          </a:ln>
        </p:spPr>
      </p:pic>
      <p:sp>
        <p:nvSpPr>
          <p:cNvPr id="22" name="Rettangolo 21">
            <a:extLst>
              <a:ext uri="{FF2B5EF4-FFF2-40B4-BE49-F238E27FC236}">
                <a16:creationId xmlns:a16="http://schemas.microsoft.com/office/drawing/2014/main" id="{45F4B10A-2660-4F1F-9D90-893BE7EEEFA6}"/>
              </a:ext>
            </a:extLst>
          </p:cNvPr>
          <p:cNvSpPr/>
          <p:nvPr/>
        </p:nvSpPr>
        <p:spPr>
          <a:xfrm>
            <a:off x="2921559" y="4454474"/>
            <a:ext cx="366077" cy="338554"/>
          </a:xfrm>
          <a:prstGeom prst="rect">
            <a:avLst/>
          </a:prstGeom>
          <a:noFill/>
        </p:spPr>
        <p:txBody>
          <a:bodyPr wrap="square" lIns="91440" tIns="45720" rIns="91440" bIns="45720">
            <a:spAutoFit/>
          </a:bodyPr>
          <a:lstStyle/>
          <a:p>
            <a:pPr algn="ctr"/>
            <a:r>
              <a:rPr lang="el-GR" sz="1600" dirty="0">
                <a:ln w="10160">
                  <a:solidFill>
                    <a:schemeClr val="bg1"/>
                  </a:solidFill>
                  <a:prstDash val="solid"/>
                </a:ln>
                <a:solidFill>
                  <a:schemeClr val="bg1"/>
                </a:solidFill>
                <a:effectLst>
                  <a:outerShdw blurRad="38100" dist="22860" dir="5400000" algn="tl" rotWithShape="0">
                    <a:srgbClr val="000000">
                      <a:alpha val="30000"/>
                    </a:srgbClr>
                  </a:outerShdw>
                </a:effectLst>
              </a:rPr>
              <a:t>μ</a:t>
            </a:r>
            <a:endParaRPr lang="it-IT" sz="1600" cap="none" spc="0" dirty="0">
              <a:ln w="10160">
                <a:solidFill>
                  <a:schemeClr val="bg1"/>
                </a:solidFill>
                <a:prstDash val="solid"/>
              </a:ln>
              <a:solidFill>
                <a:schemeClr val="bg1"/>
              </a:solidFill>
              <a:effectLst>
                <a:outerShdw blurRad="38100" dist="22860" dir="5400000" algn="tl" rotWithShape="0">
                  <a:srgbClr val="000000">
                    <a:alpha val="30000"/>
                  </a:srgbClr>
                </a:outerShdw>
              </a:effectLst>
            </a:endParaRPr>
          </a:p>
        </p:txBody>
      </p:sp>
      <p:sp>
        <p:nvSpPr>
          <p:cNvPr id="23" name="Rettangolo 22">
            <a:extLst>
              <a:ext uri="{FF2B5EF4-FFF2-40B4-BE49-F238E27FC236}">
                <a16:creationId xmlns:a16="http://schemas.microsoft.com/office/drawing/2014/main" id="{F6AC40DB-FE4B-4461-8B32-9C0CFC109B0E}"/>
              </a:ext>
            </a:extLst>
          </p:cNvPr>
          <p:cNvSpPr/>
          <p:nvPr/>
        </p:nvSpPr>
        <p:spPr>
          <a:xfrm>
            <a:off x="3719991" y="4476515"/>
            <a:ext cx="366077" cy="338554"/>
          </a:xfrm>
          <a:prstGeom prst="rect">
            <a:avLst/>
          </a:prstGeom>
          <a:noFill/>
        </p:spPr>
        <p:txBody>
          <a:bodyPr wrap="square" lIns="91440" tIns="45720" rIns="91440" bIns="45720">
            <a:spAutoFit/>
          </a:bodyPr>
          <a:lstStyle/>
          <a:p>
            <a:pPr algn="ctr"/>
            <a:r>
              <a:rPr lang="el-GR" sz="1600" cap="none" spc="0" dirty="0">
                <a:ln w="10160">
                  <a:solidFill>
                    <a:schemeClr val="bg1"/>
                  </a:solidFill>
                  <a:prstDash val="solid"/>
                </a:ln>
                <a:solidFill>
                  <a:schemeClr val="bg1"/>
                </a:solidFill>
                <a:effectLst>
                  <a:outerShdw blurRad="38100" dist="22860" dir="5400000" algn="tl" rotWithShape="0">
                    <a:srgbClr val="000000">
                      <a:alpha val="30000"/>
                    </a:srgbClr>
                  </a:outerShdw>
                </a:effectLst>
              </a:rPr>
              <a:t>σ</a:t>
            </a:r>
            <a:endParaRPr lang="it-IT" sz="1600" cap="none" spc="0" dirty="0">
              <a:ln w="10160">
                <a:solidFill>
                  <a:schemeClr val="bg1"/>
                </a:solidFill>
                <a:prstDash val="solid"/>
              </a:ln>
              <a:solidFill>
                <a:schemeClr val="bg1"/>
              </a:solidFill>
              <a:effectLst>
                <a:outerShdw blurRad="38100" dist="22860" dir="5400000" algn="tl" rotWithShape="0">
                  <a:srgbClr val="000000">
                    <a:alpha val="30000"/>
                  </a:srgbClr>
                </a:outerShdw>
              </a:effectLst>
            </a:endParaRPr>
          </a:p>
        </p:txBody>
      </p:sp>
      <p:sp>
        <p:nvSpPr>
          <p:cNvPr id="24" name="Rettangolo 23">
            <a:extLst>
              <a:ext uri="{FF2B5EF4-FFF2-40B4-BE49-F238E27FC236}">
                <a16:creationId xmlns:a16="http://schemas.microsoft.com/office/drawing/2014/main" id="{893B4E21-31CD-4B4A-978B-FBB971CCF4AD}"/>
              </a:ext>
            </a:extLst>
          </p:cNvPr>
          <p:cNvSpPr/>
          <p:nvPr/>
        </p:nvSpPr>
        <p:spPr>
          <a:xfrm>
            <a:off x="1626732" y="5512081"/>
            <a:ext cx="3704454" cy="830997"/>
          </a:xfrm>
          <a:prstGeom prst="rect">
            <a:avLst/>
          </a:prstGeom>
          <a:noFill/>
        </p:spPr>
        <p:txBody>
          <a:bodyPr wrap="square" lIns="91440" tIns="45720" rIns="91440" bIns="45720">
            <a:spAutoFit/>
          </a:bodyPr>
          <a:lstStyle/>
          <a:p>
            <a:pPr algn="ctr"/>
            <a:r>
              <a:rPr lang="it-IT" sz="4800" b="1" spc="50" dirty="0" err="1">
                <a:ln w="28575" cmpd="sng">
                  <a:solidFill>
                    <a:schemeClr val="accent6">
                      <a:lumMod val="75000"/>
                    </a:schemeClr>
                  </a:solidFill>
                  <a:prstDash val="solid"/>
                </a:ln>
                <a:solidFill>
                  <a:schemeClr val="bg1"/>
                </a:solidFill>
                <a:effectLst>
                  <a:glow rad="38100">
                    <a:schemeClr val="accent1">
                      <a:alpha val="40000"/>
                    </a:schemeClr>
                  </a:glow>
                </a:effectLst>
              </a:rPr>
              <a:t>Transition</a:t>
            </a:r>
            <a:endParaRPr lang="it-IT" sz="1600" b="1" spc="50" dirty="0">
              <a:ln w="28575" cmpd="sng">
                <a:solidFill>
                  <a:schemeClr val="accent6">
                    <a:lumMod val="75000"/>
                  </a:schemeClr>
                </a:solidFill>
                <a:prstDash val="solid"/>
              </a:ln>
              <a:solidFill>
                <a:schemeClr val="bg1"/>
              </a:solidFill>
              <a:effectLst>
                <a:glow rad="38100">
                  <a:schemeClr val="accent1">
                    <a:alpha val="40000"/>
                  </a:schemeClr>
                </a:glow>
              </a:effectLst>
            </a:endParaRPr>
          </a:p>
        </p:txBody>
      </p:sp>
      <p:sp>
        <p:nvSpPr>
          <p:cNvPr id="29" name="Rettangolo 28">
            <a:extLst>
              <a:ext uri="{FF2B5EF4-FFF2-40B4-BE49-F238E27FC236}">
                <a16:creationId xmlns:a16="http://schemas.microsoft.com/office/drawing/2014/main" id="{DB8D2C59-BD15-4AB1-95B0-5AD0205A802A}"/>
              </a:ext>
            </a:extLst>
          </p:cNvPr>
          <p:cNvSpPr/>
          <p:nvPr/>
        </p:nvSpPr>
        <p:spPr>
          <a:xfrm>
            <a:off x="7016755" y="4932682"/>
            <a:ext cx="3549678" cy="830997"/>
          </a:xfrm>
          <a:prstGeom prst="rect">
            <a:avLst/>
          </a:prstGeom>
          <a:noFill/>
        </p:spPr>
        <p:txBody>
          <a:bodyPr wrap="square" lIns="91440" tIns="45720" rIns="91440" bIns="45720">
            <a:spAutoFit/>
          </a:bodyPr>
          <a:lstStyle/>
          <a:p>
            <a:pPr algn="ctr"/>
            <a:r>
              <a:rPr lang="it-IT" sz="4800" b="1" spc="50" dirty="0">
                <a:ln w="28575" cmpd="sng">
                  <a:solidFill>
                    <a:schemeClr val="accent1"/>
                  </a:solidFill>
                  <a:prstDash val="solid"/>
                </a:ln>
                <a:solidFill>
                  <a:srgbClr val="70AD47">
                    <a:tint val="1000"/>
                  </a:srgbClr>
                </a:solidFill>
                <a:effectLst>
                  <a:glow rad="38100">
                    <a:schemeClr val="accent1">
                      <a:alpha val="40000"/>
                    </a:schemeClr>
                  </a:glow>
                </a:effectLst>
              </a:rPr>
              <a:t>Memory</a:t>
            </a:r>
            <a:endParaRPr lang="it-IT" sz="1600" b="1" spc="50" dirty="0">
              <a:ln w="28575" cmpd="sng">
                <a:solidFill>
                  <a:schemeClr val="accent1"/>
                </a:solidFill>
                <a:prstDash val="solid"/>
              </a:ln>
              <a:solidFill>
                <a:srgbClr val="70AD47">
                  <a:tint val="1000"/>
                </a:srgbClr>
              </a:solidFill>
              <a:effectLst>
                <a:glow rad="38100">
                  <a:schemeClr val="accent1">
                    <a:alpha val="40000"/>
                  </a:schemeClr>
                </a:glow>
              </a:effectLst>
            </a:endParaRPr>
          </a:p>
        </p:txBody>
      </p:sp>
      <p:pic>
        <p:nvPicPr>
          <p:cNvPr id="32" name="Elemento grafico 31" descr="Collegamento">
            <a:extLst>
              <a:ext uri="{FF2B5EF4-FFF2-40B4-BE49-F238E27FC236}">
                <a16:creationId xmlns:a16="http://schemas.microsoft.com/office/drawing/2014/main" id="{B657BD4F-68B5-4104-8F72-E8E46ECACB64}"/>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rot="664157">
            <a:off x="2372898" y="3850258"/>
            <a:ext cx="939160" cy="939160"/>
          </a:xfrm>
          <a:prstGeom prst="rect">
            <a:avLst/>
          </a:prstGeom>
        </p:spPr>
      </p:pic>
      <p:pic>
        <p:nvPicPr>
          <p:cNvPr id="33" name="Elemento grafico 32" descr="Collegamento">
            <a:extLst>
              <a:ext uri="{FF2B5EF4-FFF2-40B4-BE49-F238E27FC236}">
                <a16:creationId xmlns:a16="http://schemas.microsoft.com/office/drawing/2014/main" id="{1DCA0F52-0AFF-484F-9EFC-A5B1234D1E6D}"/>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rot="2830606">
            <a:off x="2150582" y="3224276"/>
            <a:ext cx="939160" cy="939160"/>
          </a:xfrm>
          <a:prstGeom prst="rect">
            <a:avLst/>
          </a:prstGeom>
        </p:spPr>
      </p:pic>
      <p:sp>
        <p:nvSpPr>
          <p:cNvPr id="4" name="Rettangolo 3">
            <a:extLst>
              <a:ext uri="{FF2B5EF4-FFF2-40B4-BE49-F238E27FC236}">
                <a16:creationId xmlns:a16="http://schemas.microsoft.com/office/drawing/2014/main" id="{AC6C24E0-A07B-4F0C-8596-A99D07AF6ED5}"/>
              </a:ext>
            </a:extLst>
          </p:cNvPr>
          <p:cNvSpPr/>
          <p:nvPr/>
        </p:nvSpPr>
        <p:spPr>
          <a:xfrm>
            <a:off x="11068050" y="6299594"/>
            <a:ext cx="1006377" cy="461665"/>
          </a:xfrm>
          <a:prstGeom prst="rect">
            <a:avLst/>
          </a:prstGeom>
          <a:noFill/>
        </p:spPr>
        <p:txBody>
          <a:bodyPr wrap="square" lIns="91440" tIns="45720" rIns="91440" bIns="45720">
            <a:spAutoFit/>
          </a:bodyPr>
          <a:lstStyle/>
          <a:p>
            <a:pPr algn="ctr"/>
            <a:r>
              <a:rPr lang="it-IT" sz="2400" b="1" i="0" dirty="0">
                <a:solidFill>
                  <a:schemeClr val="bg1"/>
                </a:solidFill>
                <a:effectLst/>
                <a:latin typeface="Garamond" panose="02020404030301010803" pitchFamily="18" charset="0"/>
              </a:rPr>
              <a:t>17/46</a:t>
            </a:r>
            <a:endParaRPr lang="it-IT" sz="2400" i="0" dirty="0">
              <a:solidFill>
                <a:schemeClr val="bg1"/>
              </a:solidFill>
              <a:effectLst/>
              <a:latin typeface="Garamond" panose="02020404030301010803" pitchFamily="18" charset="0"/>
            </a:endParaRPr>
          </a:p>
        </p:txBody>
      </p:sp>
    </p:spTree>
    <p:extLst>
      <p:ext uri="{BB962C8B-B14F-4D97-AF65-F5344CB8AC3E}">
        <p14:creationId xmlns:p14="http://schemas.microsoft.com/office/powerpoint/2010/main" val="7169188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Rettangolo 45">
            <a:extLst>
              <a:ext uri="{FF2B5EF4-FFF2-40B4-BE49-F238E27FC236}">
                <a16:creationId xmlns:a16="http://schemas.microsoft.com/office/drawing/2014/main" id="{7A996CD5-D9C0-43F2-A7A5-32DA56FDA60D}"/>
              </a:ext>
            </a:extLst>
          </p:cNvPr>
          <p:cNvSpPr/>
          <p:nvPr/>
        </p:nvSpPr>
        <p:spPr>
          <a:xfrm>
            <a:off x="0" y="10088"/>
            <a:ext cx="12191999" cy="1015663"/>
          </a:xfrm>
          <a:prstGeom prst="rect">
            <a:avLst/>
          </a:prstGeom>
          <a:noFill/>
        </p:spPr>
        <p:txBody>
          <a:bodyPr wrap="square" lIns="91440" tIns="45720" rIns="91440" bIns="45720">
            <a:spAutoFit/>
          </a:bodyPr>
          <a:lstStyle/>
          <a:p>
            <a:pPr algn="ctr"/>
            <a:r>
              <a:rPr lang="it-IT" sz="6000" b="1" spc="50" dirty="0" err="1">
                <a:ln w="28575" cmpd="sng">
                  <a:solidFill>
                    <a:schemeClr val="accent3">
                      <a:lumMod val="75000"/>
                    </a:schemeClr>
                  </a:solidFill>
                  <a:prstDash val="solid"/>
                </a:ln>
                <a:solidFill>
                  <a:schemeClr val="bg1"/>
                </a:solidFill>
                <a:effectLst>
                  <a:glow rad="38100">
                    <a:schemeClr val="accent1">
                      <a:alpha val="40000"/>
                    </a:schemeClr>
                  </a:glow>
                </a:effectLst>
              </a:rPr>
              <a:t>Reinforcement</a:t>
            </a:r>
            <a:r>
              <a:rPr lang="it-IT" sz="6000" b="1" spc="50" dirty="0">
                <a:ln w="28575" cmpd="sng">
                  <a:solidFill>
                    <a:schemeClr val="accent3">
                      <a:lumMod val="75000"/>
                    </a:schemeClr>
                  </a:solidFill>
                  <a:prstDash val="solid"/>
                </a:ln>
                <a:solidFill>
                  <a:schemeClr val="bg1"/>
                </a:solidFill>
                <a:effectLst>
                  <a:glow rad="38100">
                    <a:schemeClr val="accent1">
                      <a:alpha val="40000"/>
                    </a:schemeClr>
                  </a:glow>
                </a:effectLst>
              </a:rPr>
              <a:t> Learning</a:t>
            </a:r>
            <a:endParaRPr lang="it-IT" sz="2000" b="1" spc="50" dirty="0">
              <a:ln w="28575" cmpd="sng">
                <a:solidFill>
                  <a:schemeClr val="accent3">
                    <a:lumMod val="75000"/>
                  </a:schemeClr>
                </a:solidFill>
                <a:prstDash val="solid"/>
              </a:ln>
              <a:solidFill>
                <a:schemeClr val="bg1"/>
              </a:solidFill>
              <a:effectLst>
                <a:glow rad="38100">
                  <a:schemeClr val="accent1">
                    <a:alpha val="40000"/>
                  </a:schemeClr>
                </a:glow>
              </a:effectLst>
            </a:endParaRPr>
          </a:p>
        </p:txBody>
      </p:sp>
      <p:sp>
        <p:nvSpPr>
          <p:cNvPr id="39" name="Rettangolo con angoli arrotondati 38">
            <a:extLst>
              <a:ext uri="{FF2B5EF4-FFF2-40B4-BE49-F238E27FC236}">
                <a16:creationId xmlns:a16="http://schemas.microsoft.com/office/drawing/2014/main" id="{097F570B-74FF-450E-989C-ABB846AD0920}"/>
              </a:ext>
            </a:extLst>
          </p:cNvPr>
          <p:cNvSpPr/>
          <p:nvPr/>
        </p:nvSpPr>
        <p:spPr>
          <a:xfrm>
            <a:off x="1152525" y="1495425"/>
            <a:ext cx="2657475" cy="3225941"/>
          </a:xfrm>
          <a:prstGeom prst="roundRect">
            <a:avLst/>
          </a:prstGeom>
          <a:solidFill>
            <a:schemeClr val="tx2">
              <a:lumMod val="50000"/>
            </a:schemeClr>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it-IT" sz="4400" b="1" dirty="0">
              <a:ln w="0"/>
              <a:solidFill>
                <a:schemeClr val="accent6">
                  <a:lumMod val="75000"/>
                </a:schemeClr>
              </a:solidFill>
              <a:effectLst>
                <a:outerShdw blurRad="38100" dist="25400" dir="5400000" algn="ctr" rotWithShape="0">
                  <a:srgbClr val="6E747A">
                    <a:alpha val="43000"/>
                  </a:srgbClr>
                </a:outerShdw>
              </a:effectLst>
            </a:endParaRPr>
          </a:p>
        </p:txBody>
      </p:sp>
      <p:sp>
        <p:nvSpPr>
          <p:cNvPr id="43" name="Rettangolo con angoli arrotondati 42">
            <a:extLst>
              <a:ext uri="{FF2B5EF4-FFF2-40B4-BE49-F238E27FC236}">
                <a16:creationId xmlns:a16="http://schemas.microsoft.com/office/drawing/2014/main" id="{B7FC79EE-902F-4AB8-8D70-3E833E292A23}"/>
              </a:ext>
            </a:extLst>
          </p:cNvPr>
          <p:cNvSpPr/>
          <p:nvPr/>
        </p:nvSpPr>
        <p:spPr>
          <a:xfrm>
            <a:off x="8308472" y="1495425"/>
            <a:ext cx="2657475" cy="3185763"/>
          </a:xfrm>
          <a:prstGeom prst="roundRect">
            <a:avLst/>
          </a:prstGeom>
          <a:solidFill>
            <a:schemeClr val="tx1">
              <a:lumMod val="65000"/>
              <a:lumOff val="35000"/>
            </a:schemeClr>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it-IT" sz="4400" b="1" dirty="0">
              <a:ln w="0"/>
              <a:solidFill>
                <a:schemeClr val="accent6">
                  <a:lumMod val="75000"/>
                </a:schemeClr>
              </a:solidFill>
              <a:effectLst>
                <a:outerShdw blurRad="38100" dist="25400" dir="5400000" algn="ctr" rotWithShape="0">
                  <a:srgbClr val="6E747A">
                    <a:alpha val="43000"/>
                  </a:srgbClr>
                </a:outerShdw>
              </a:effectLst>
            </a:endParaRPr>
          </a:p>
        </p:txBody>
      </p:sp>
      <p:sp>
        <p:nvSpPr>
          <p:cNvPr id="45" name="Rettangolo 44">
            <a:extLst>
              <a:ext uri="{FF2B5EF4-FFF2-40B4-BE49-F238E27FC236}">
                <a16:creationId xmlns:a16="http://schemas.microsoft.com/office/drawing/2014/main" id="{55E79B4F-112C-411A-BDAE-9A7CB5338A17}"/>
              </a:ext>
            </a:extLst>
          </p:cNvPr>
          <p:cNvSpPr/>
          <p:nvPr/>
        </p:nvSpPr>
        <p:spPr>
          <a:xfrm>
            <a:off x="8594678" y="3940323"/>
            <a:ext cx="2074934" cy="769441"/>
          </a:xfrm>
          <a:prstGeom prst="rect">
            <a:avLst/>
          </a:prstGeom>
          <a:noFill/>
        </p:spPr>
        <p:txBody>
          <a:bodyPr wrap="square" lIns="91440" tIns="45720" rIns="91440" bIns="45720">
            <a:spAutoFit/>
          </a:bodyPr>
          <a:lstStyle/>
          <a:p>
            <a:pPr algn="ctr"/>
            <a:r>
              <a:rPr lang="it-IT" sz="4400" b="1" dirty="0">
                <a:ln w="0">
                  <a:solidFill>
                    <a:schemeClr val="bg1">
                      <a:lumMod val="95000"/>
                    </a:schemeClr>
                  </a:solidFill>
                </a:ln>
                <a:solidFill>
                  <a:schemeClr val="accent2"/>
                </a:solidFill>
                <a:effectLst>
                  <a:outerShdw blurRad="38100" dist="25400" dir="5400000" algn="ctr" rotWithShape="0">
                    <a:srgbClr val="6E747A">
                      <a:alpha val="43000"/>
                    </a:srgbClr>
                  </a:outerShdw>
                </a:effectLst>
              </a:rPr>
              <a:t>Agent</a:t>
            </a:r>
            <a:endParaRPr lang="it-IT" sz="1600" cap="none" spc="0" dirty="0">
              <a:ln w="0">
                <a:solidFill>
                  <a:schemeClr val="bg1">
                    <a:lumMod val="95000"/>
                  </a:schemeClr>
                </a:solidFill>
              </a:ln>
              <a:solidFill>
                <a:schemeClr val="accent2"/>
              </a:solidFill>
              <a:effectLst>
                <a:outerShdw blurRad="38100" dist="22860" dir="5400000" algn="tl" rotWithShape="0">
                  <a:srgbClr val="000000">
                    <a:alpha val="30000"/>
                  </a:srgbClr>
                </a:outerShdw>
              </a:effectLst>
            </a:endParaRPr>
          </a:p>
        </p:txBody>
      </p:sp>
      <p:sp>
        <p:nvSpPr>
          <p:cNvPr id="49" name="Rettangolo con angoli arrotondati 48">
            <a:extLst>
              <a:ext uri="{FF2B5EF4-FFF2-40B4-BE49-F238E27FC236}">
                <a16:creationId xmlns:a16="http://schemas.microsoft.com/office/drawing/2014/main" id="{4F9555E9-9E3B-4915-AFDE-53364616AFD4}"/>
              </a:ext>
            </a:extLst>
          </p:cNvPr>
          <p:cNvSpPr/>
          <p:nvPr/>
        </p:nvSpPr>
        <p:spPr>
          <a:xfrm>
            <a:off x="8308472" y="1503706"/>
            <a:ext cx="2657475" cy="2503285"/>
          </a:xfrm>
          <a:prstGeom prst="roundRect">
            <a:avLst/>
          </a:prstGeom>
          <a:solidFill>
            <a:schemeClr val="bg1">
              <a:lumMod val="50000"/>
            </a:schemeClr>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it-IT" sz="4400" b="1" dirty="0">
              <a:ln w="0"/>
              <a:solidFill>
                <a:schemeClr val="accent6">
                  <a:lumMod val="75000"/>
                </a:schemeClr>
              </a:solidFill>
              <a:effectLst>
                <a:outerShdw blurRad="38100" dist="25400" dir="5400000" algn="ctr" rotWithShape="0">
                  <a:srgbClr val="6E747A">
                    <a:alpha val="43000"/>
                  </a:srgbClr>
                </a:outerShdw>
              </a:effectLst>
            </a:endParaRPr>
          </a:p>
        </p:txBody>
      </p:sp>
      <p:pic>
        <p:nvPicPr>
          <p:cNvPr id="51" name="Picture 4" descr="Artificial, artificial neural network, network, networking, neural icon">
            <a:extLst>
              <a:ext uri="{FF2B5EF4-FFF2-40B4-BE49-F238E27FC236}">
                <a16:creationId xmlns:a16="http://schemas.microsoft.com/office/drawing/2014/main" id="{735319AA-23CE-468C-AA5F-F37A107945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79470" y="1588590"/>
            <a:ext cx="2305351" cy="2305351"/>
          </a:xfrm>
          <a:prstGeom prst="rect">
            <a:avLst/>
          </a:prstGeom>
          <a:noFill/>
          <a:extLst>
            <a:ext uri="{909E8E84-426E-40DD-AFC4-6F175D3DCCD1}">
              <a14:hiddenFill xmlns:a14="http://schemas.microsoft.com/office/drawing/2010/main">
                <a:solidFill>
                  <a:srgbClr val="FFFFFF"/>
                </a:solidFill>
              </a14:hiddenFill>
            </a:ext>
          </a:extLst>
        </p:spPr>
      </p:pic>
      <p:sp>
        <p:nvSpPr>
          <p:cNvPr id="53" name="Rettangolo 52">
            <a:extLst>
              <a:ext uri="{FF2B5EF4-FFF2-40B4-BE49-F238E27FC236}">
                <a16:creationId xmlns:a16="http://schemas.microsoft.com/office/drawing/2014/main" id="{23C124E6-0678-402A-B02A-9EC53F1D6316}"/>
              </a:ext>
            </a:extLst>
          </p:cNvPr>
          <p:cNvSpPr/>
          <p:nvPr/>
        </p:nvSpPr>
        <p:spPr>
          <a:xfrm>
            <a:off x="1451022" y="4050989"/>
            <a:ext cx="2074934" cy="769441"/>
          </a:xfrm>
          <a:prstGeom prst="rect">
            <a:avLst/>
          </a:prstGeom>
          <a:noFill/>
        </p:spPr>
        <p:txBody>
          <a:bodyPr wrap="square" lIns="91440" tIns="45720" rIns="91440" bIns="45720">
            <a:spAutoFit/>
          </a:bodyPr>
          <a:lstStyle/>
          <a:p>
            <a:pPr algn="ctr"/>
            <a:r>
              <a:rPr lang="it-IT" sz="4400" b="1" dirty="0">
                <a:ln w="0">
                  <a:solidFill>
                    <a:schemeClr val="bg1">
                      <a:lumMod val="95000"/>
                    </a:schemeClr>
                  </a:solidFill>
                </a:ln>
                <a:solidFill>
                  <a:schemeClr val="accent5">
                    <a:lumMod val="50000"/>
                  </a:schemeClr>
                </a:solidFill>
                <a:effectLst>
                  <a:outerShdw blurRad="38100" dist="25400" dir="5400000" algn="ctr" rotWithShape="0">
                    <a:srgbClr val="6E747A">
                      <a:alpha val="43000"/>
                    </a:srgbClr>
                  </a:outerShdw>
                </a:effectLst>
              </a:rPr>
              <a:t>ENV</a:t>
            </a:r>
            <a:endParaRPr lang="it-IT" sz="1600" cap="none" spc="0" dirty="0">
              <a:ln w="0">
                <a:solidFill>
                  <a:schemeClr val="bg1">
                    <a:lumMod val="95000"/>
                  </a:schemeClr>
                </a:solidFill>
              </a:ln>
              <a:solidFill>
                <a:schemeClr val="accent5">
                  <a:lumMod val="50000"/>
                </a:schemeClr>
              </a:solidFill>
              <a:effectLst>
                <a:outerShdw blurRad="38100" dist="22860" dir="5400000" algn="tl" rotWithShape="0">
                  <a:srgbClr val="000000">
                    <a:alpha val="30000"/>
                  </a:srgbClr>
                </a:outerShdw>
              </a:effectLst>
            </a:endParaRPr>
          </a:p>
        </p:txBody>
      </p:sp>
      <p:pic>
        <p:nvPicPr>
          <p:cNvPr id="2" name="Immagine 1">
            <a:extLst>
              <a:ext uri="{FF2B5EF4-FFF2-40B4-BE49-F238E27FC236}">
                <a16:creationId xmlns:a16="http://schemas.microsoft.com/office/drawing/2014/main" id="{8B5D6ACD-692C-4DBA-B8AF-6D67FF63BC03}"/>
              </a:ext>
            </a:extLst>
          </p:cNvPr>
          <p:cNvPicPr>
            <a:picLocks noChangeAspect="1"/>
          </p:cNvPicPr>
          <p:nvPr/>
        </p:nvPicPr>
        <p:blipFill rotWithShape="1">
          <a:blip r:embed="rId4">
            <a:extLst>
              <a:ext uri="{28A0092B-C50C-407E-A947-70E740481C1C}">
                <a14:useLocalDpi xmlns:a14="http://schemas.microsoft.com/office/drawing/2010/main" val="0"/>
              </a:ext>
            </a:extLst>
          </a:blip>
          <a:srcRect l="7328" t="77" r="55118" b="-77"/>
          <a:stretch/>
        </p:blipFill>
        <p:spPr>
          <a:xfrm>
            <a:off x="1162049" y="1505730"/>
            <a:ext cx="2638426" cy="2634612"/>
          </a:xfrm>
          <a:prstGeom prst="roundRect">
            <a:avLst>
              <a:gd name="adj" fmla="val 16186"/>
            </a:avLst>
          </a:prstGeom>
          <a:solidFill>
            <a:srgbClr val="FFFFFF">
              <a:shade val="85000"/>
            </a:srgbClr>
          </a:solidFill>
          <a:ln>
            <a:solidFill>
              <a:schemeClr val="bg1">
                <a:lumMod val="95000"/>
              </a:schemeClr>
            </a:solidFill>
          </a:ln>
          <a:effectLst/>
        </p:spPr>
      </p:pic>
      <p:sp>
        <p:nvSpPr>
          <p:cNvPr id="4" name="CasellaDiTesto 3">
            <a:extLst>
              <a:ext uri="{FF2B5EF4-FFF2-40B4-BE49-F238E27FC236}">
                <a16:creationId xmlns:a16="http://schemas.microsoft.com/office/drawing/2014/main" id="{3571CA2A-C0D6-4E5B-BB68-03E7CC0A25FF}"/>
              </a:ext>
            </a:extLst>
          </p:cNvPr>
          <p:cNvSpPr txBox="1"/>
          <p:nvPr/>
        </p:nvSpPr>
        <p:spPr>
          <a:xfrm>
            <a:off x="1762339" y="5609155"/>
            <a:ext cx="10820400" cy="523220"/>
          </a:xfrm>
          <a:prstGeom prst="rect">
            <a:avLst/>
          </a:prstGeom>
          <a:noFill/>
        </p:spPr>
        <p:txBody>
          <a:bodyPr wrap="square" rtlCol="0">
            <a:spAutoFit/>
          </a:bodyPr>
          <a:lstStyle/>
          <a:p>
            <a:r>
              <a:rPr lang="en-US" sz="2800" dirty="0">
                <a:solidFill>
                  <a:schemeClr val="bg1"/>
                </a:solidFill>
              </a:rPr>
              <a:t>Mathematical formalism for learning-based decision making</a:t>
            </a:r>
            <a:endParaRPr lang="it-IT" dirty="0">
              <a:solidFill>
                <a:schemeClr val="bg1"/>
              </a:solidFill>
            </a:endParaRPr>
          </a:p>
        </p:txBody>
      </p:sp>
      <p:sp>
        <p:nvSpPr>
          <p:cNvPr id="5" name="Rettangolo 4">
            <a:extLst>
              <a:ext uri="{FF2B5EF4-FFF2-40B4-BE49-F238E27FC236}">
                <a16:creationId xmlns:a16="http://schemas.microsoft.com/office/drawing/2014/main" id="{66097A30-C43E-4864-BD39-E8F32BB53078}"/>
              </a:ext>
            </a:extLst>
          </p:cNvPr>
          <p:cNvSpPr/>
          <p:nvPr/>
        </p:nvSpPr>
        <p:spPr>
          <a:xfrm>
            <a:off x="11068050" y="6299594"/>
            <a:ext cx="1006377" cy="461665"/>
          </a:xfrm>
          <a:prstGeom prst="rect">
            <a:avLst/>
          </a:prstGeom>
          <a:noFill/>
        </p:spPr>
        <p:txBody>
          <a:bodyPr wrap="square" lIns="91440" tIns="45720" rIns="91440" bIns="45720">
            <a:spAutoFit/>
          </a:bodyPr>
          <a:lstStyle/>
          <a:p>
            <a:pPr algn="ctr"/>
            <a:r>
              <a:rPr lang="it-IT" sz="2400" b="1" i="0" dirty="0">
                <a:solidFill>
                  <a:schemeClr val="bg1"/>
                </a:solidFill>
                <a:effectLst/>
                <a:latin typeface="Garamond" panose="02020404030301010803" pitchFamily="18" charset="0"/>
              </a:rPr>
              <a:t>1/46</a:t>
            </a:r>
            <a:endParaRPr lang="it-IT" sz="2400" i="0" dirty="0">
              <a:solidFill>
                <a:schemeClr val="bg1"/>
              </a:solidFill>
              <a:effectLst/>
              <a:latin typeface="Garamond" panose="02020404030301010803" pitchFamily="18" charset="0"/>
            </a:endParaRPr>
          </a:p>
        </p:txBody>
      </p:sp>
    </p:spTree>
    <p:extLst>
      <p:ext uri="{BB962C8B-B14F-4D97-AF65-F5344CB8AC3E}">
        <p14:creationId xmlns:p14="http://schemas.microsoft.com/office/powerpoint/2010/main" val="33346001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6BDCA6B-3C9C-4213-A0D9-30BD5F0B07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0" y="0"/>
            <a:ext cx="8426302" cy="6858000"/>
          </a:xfrm>
          <a:custGeom>
            <a:avLst/>
            <a:gdLst>
              <a:gd name="connsiteX0" fmla="*/ 184095 w 8426302"/>
              <a:gd name="connsiteY0" fmla="*/ 6858000 h 6858000"/>
              <a:gd name="connsiteX1" fmla="*/ 8426302 w 8426302"/>
              <a:gd name="connsiteY1" fmla="*/ 6858000 h 6858000"/>
              <a:gd name="connsiteX2" fmla="*/ 8426302 w 8426302"/>
              <a:gd name="connsiteY2" fmla="*/ 0 h 6858000"/>
              <a:gd name="connsiteX3" fmla="*/ 2743435 w 8426302"/>
              <a:gd name="connsiteY3" fmla="*/ 0 h 6858000"/>
              <a:gd name="connsiteX4" fmla="*/ 2688451 w 8426302"/>
              <a:gd name="connsiteY4" fmla="*/ 37385 h 6858000"/>
              <a:gd name="connsiteX5" fmla="*/ 0 w 8426302"/>
              <a:gd name="connsiteY5" fmla="*/ 5321277 h 6858000"/>
              <a:gd name="connsiteX6" fmla="*/ 116943 w 8426302"/>
              <a:gd name="connsiteY6" fmla="*/ 655848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26302" h="6858000">
                <a:moveTo>
                  <a:pt x="184095" y="6858000"/>
                </a:moveTo>
                <a:lnTo>
                  <a:pt x="8426302" y="6858000"/>
                </a:lnTo>
                <a:lnTo>
                  <a:pt x="8426302" y="0"/>
                </a:lnTo>
                <a:lnTo>
                  <a:pt x="2743435" y="0"/>
                </a:lnTo>
                <a:lnTo>
                  <a:pt x="2688451" y="37385"/>
                </a:lnTo>
                <a:cubicBezTo>
                  <a:pt x="1058888" y="1225893"/>
                  <a:pt x="0" y="3149927"/>
                  <a:pt x="0" y="5321277"/>
                </a:cubicBezTo>
                <a:cubicBezTo>
                  <a:pt x="0" y="5744268"/>
                  <a:pt x="40184" y="6157873"/>
                  <a:pt x="116943" y="6558484"/>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Shape 12">
            <a:extLst>
              <a:ext uri="{FF2B5EF4-FFF2-40B4-BE49-F238E27FC236}">
                <a16:creationId xmlns:a16="http://schemas.microsoft.com/office/drawing/2014/main" id="{FDA12F62-867F-4684-B28B-E085D09DCC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0" y="0"/>
            <a:ext cx="8174932" cy="6858000"/>
          </a:xfrm>
          <a:custGeom>
            <a:avLst/>
            <a:gdLst>
              <a:gd name="connsiteX0" fmla="*/ 190266 w 8174932"/>
              <a:gd name="connsiteY0" fmla="*/ 6858000 h 6858000"/>
              <a:gd name="connsiteX1" fmla="*/ 8174932 w 8174932"/>
              <a:gd name="connsiteY1" fmla="*/ 6858000 h 6858000"/>
              <a:gd name="connsiteX2" fmla="*/ 8174932 w 8174932"/>
              <a:gd name="connsiteY2" fmla="*/ 0 h 6858000"/>
              <a:gd name="connsiteX3" fmla="*/ 2944847 w 8174932"/>
              <a:gd name="connsiteY3" fmla="*/ 0 h 6858000"/>
              <a:gd name="connsiteX4" fmla="*/ 2646373 w 8174932"/>
              <a:gd name="connsiteY4" fmla="*/ 196447 h 6858000"/>
              <a:gd name="connsiteX5" fmla="*/ 0 w 8174932"/>
              <a:gd name="connsiteY5" fmla="*/ 5321277 h 6858000"/>
              <a:gd name="connsiteX6" fmla="*/ 112445 w 8174932"/>
              <a:gd name="connsiteY6" fmla="*/ 651089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74932" h="6858000">
                <a:moveTo>
                  <a:pt x="190266" y="6858000"/>
                </a:moveTo>
                <a:lnTo>
                  <a:pt x="8174932" y="6858000"/>
                </a:lnTo>
                <a:lnTo>
                  <a:pt x="8174932" y="0"/>
                </a:lnTo>
                <a:lnTo>
                  <a:pt x="2944847" y="0"/>
                </a:lnTo>
                <a:lnTo>
                  <a:pt x="2646373" y="196447"/>
                </a:lnTo>
                <a:cubicBezTo>
                  <a:pt x="1044779" y="1335395"/>
                  <a:pt x="0" y="3206327"/>
                  <a:pt x="0" y="5321277"/>
                </a:cubicBezTo>
                <a:cubicBezTo>
                  <a:pt x="0" y="5727999"/>
                  <a:pt x="38639" y="6125696"/>
                  <a:pt x="112445" y="6510898"/>
                </a:cubicBezTo>
                <a:close/>
              </a:path>
            </a:pathLst>
          </a:custGeom>
          <a:solidFill>
            <a:schemeClr val="bg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 name="Rettangolo 5">
            <a:extLst>
              <a:ext uri="{FF2B5EF4-FFF2-40B4-BE49-F238E27FC236}">
                <a16:creationId xmlns:a16="http://schemas.microsoft.com/office/drawing/2014/main" id="{D5AF0097-D355-4F36-B16F-3037D1776664}"/>
              </a:ext>
            </a:extLst>
          </p:cNvPr>
          <p:cNvSpPr/>
          <p:nvPr/>
        </p:nvSpPr>
        <p:spPr>
          <a:xfrm>
            <a:off x="717396" y="1052845"/>
            <a:ext cx="6300978" cy="3466213"/>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9600" b="1" spc="50" dirty="0">
                <a:ln w="28575" cmpd="sng">
                  <a:solidFill>
                    <a:schemeClr val="accent3">
                      <a:lumMod val="75000"/>
                    </a:schemeClr>
                  </a:solidFill>
                  <a:prstDash val="solid"/>
                </a:ln>
                <a:effectLst>
                  <a:glow rad="38100">
                    <a:schemeClr val="accent1">
                      <a:alpha val="40000"/>
                    </a:schemeClr>
                  </a:glow>
                </a:effectLst>
                <a:latin typeface="Garamond" panose="02020404030301010803" pitchFamily="18" charset="0"/>
              </a:rPr>
              <a:t>Planner</a:t>
            </a:r>
            <a:endParaRPr lang="en-US" sz="7200" b="1" spc="50" dirty="0">
              <a:ln w="28575" cmpd="sng">
                <a:solidFill>
                  <a:schemeClr val="accent3">
                    <a:lumMod val="75000"/>
                  </a:schemeClr>
                </a:solidFill>
                <a:prstDash val="solid"/>
              </a:ln>
              <a:effectLst>
                <a:glow rad="38100">
                  <a:schemeClr val="accent1">
                    <a:alpha val="40000"/>
                  </a:schemeClr>
                </a:glow>
              </a:effectLst>
              <a:latin typeface="Garamond" panose="02020404030301010803" pitchFamily="18" charset="0"/>
            </a:endParaRPr>
          </a:p>
          <a:p>
            <a:pPr>
              <a:lnSpc>
                <a:spcPct val="90000"/>
              </a:lnSpc>
              <a:spcBef>
                <a:spcPct val="0"/>
              </a:spcBef>
              <a:spcAft>
                <a:spcPts val="600"/>
              </a:spcAft>
            </a:pPr>
            <a:endParaRPr lang="en-US" sz="7200" b="1" kern="1200" spc="50" dirty="0">
              <a:ln w="28575" cmpd="sng">
                <a:solidFill>
                  <a:schemeClr val="bg1">
                    <a:lumMod val="65000"/>
                    <a:lumOff val="35000"/>
                  </a:schemeClr>
                </a:solidFill>
                <a:prstDash val="solid"/>
              </a:ln>
              <a:solidFill>
                <a:srgbClr val="FFFFFF"/>
              </a:solidFill>
              <a:effectLst>
                <a:glow rad="38100">
                  <a:schemeClr val="accent1">
                    <a:alpha val="40000"/>
                  </a:schemeClr>
                </a:glow>
              </a:effectLst>
              <a:latin typeface="+mj-lt"/>
              <a:ea typeface="+mj-ea"/>
              <a:cs typeface="+mj-cs"/>
            </a:endParaRPr>
          </a:p>
        </p:txBody>
      </p:sp>
    </p:spTree>
    <p:extLst>
      <p:ext uri="{BB962C8B-B14F-4D97-AF65-F5344CB8AC3E}">
        <p14:creationId xmlns:p14="http://schemas.microsoft.com/office/powerpoint/2010/main" val="2946949205"/>
      </p:ext>
    </p:extLst>
  </p:cSld>
  <p:clrMapOvr>
    <a:overrideClrMapping bg1="dk1" tx1="lt1" bg2="dk2" tx2="lt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4" name="Gruppo 113">
            <a:extLst>
              <a:ext uri="{FF2B5EF4-FFF2-40B4-BE49-F238E27FC236}">
                <a16:creationId xmlns:a16="http://schemas.microsoft.com/office/drawing/2014/main" id="{031126E6-E3E5-40F1-B993-858F3BD0EB8B}"/>
              </a:ext>
            </a:extLst>
          </p:cNvPr>
          <p:cNvGrpSpPr/>
          <p:nvPr/>
        </p:nvGrpSpPr>
        <p:grpSpPr>
          <a:xfrm>
            <a:off x="1106073" y="3176383"/>
            <a:ext cx="1152900" cy="830997"/>
            <a:chOff x="6983503" y="723416"/>
            <a:chExt cx="1152900" cy="830997"/>
          </a:xfrm>
        </p:grpSpPr>
        <p:sp>
          <p:nvSpPr>
            <p:cNvPr id="115" name="Rettangolo con angoli arrotondati 114">
              <a:extLst>
                <a:ext uri="{FF2B5EF4-FFF2-40B4-BE49-F238E27FC236}">
                  <a16:creationId xmlns:a16="http://schemas.microsoft.com/office/drawing/2014/main" id="{131ED01D-821C-41AD-B9E6-8216893DE633}"/>
                </a:ext>
              </a:extLst>
            </p:cNvPr>
            <p:cNvSpPr/>
            <p:nvPr/>
          </p:nvSpPr>
          <p:spPr>
            <a:xfrm>
              <a:off x="6983503" y="723416"/>
              <a:ext cx="1122751" cy="830997"/>
            </a:xfrm>
            <a:prstGeom prst="roundRect">
              <a:avLst/>
            </a:prstGeom>
            <a:ln>
              <a:solidFill>
                <a:schemeClr val="bg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it-IT" dirty="0"/>
            </a:p>
          </p:txBody>
        </p:sp>
        <p:pic>
          <p:nvPicPr>
            <p:cNvPr id="116" name="Immagine 115">
              <a:extLst>
                <a:ext uri="{FF2B5EF4-FFF2-40B4-BE49-F238E27FC236}">
                  <a16:creationId xmlns:a16="http://schemas.microsoft.com/office/drawing/2014/main" id="{254963E0-043A-4B3F-90C7-1ABBD9E3BEB0}"/>
                </a:ext>
              </a:extLst>
            </p:cNvPr>
            <p:cNvPicPr>
              <a:picLocks noChangeAspect="1"/>
            </p:cNvPicPr>
            <p:nvPr/>
          </p:nvPicPr>
          <p:blipFill rotWithShape="1">
            <a:blip r:embed="rId3">
              <a:extLst>
                <a:ext uri="{28A0092B-C50C-407E-A947-70E740481C1C}">
                  <a14:useLocalDpi xmlns:a14="http://schemas.microsoft.com/office/drawing/2010/main" val="0"/>
                </a:ext>
              </a:extLst>
            </a:blip>
            <a:srcRect t="21242" b="20647"/>
            <a:stretch/>
          </p:blipFill>
          <p:spPr>
            <a:xfrm>
              <a:off x="7021603" y="869932"/>
              <a:ext cx="1114800" cy="647825"/>
            </a:xfrm>
            <a:prstGeom prst="rect">
              <a:avLst/>
            </a:prstGeom>
            <a:ln>
              <a:noFill/>
            </a:ln>
          </p:spPr>
        </p:pic>
        <p:sp>
          <p:nvSpPr>
            <p:cNvPr id="117" name="Rettangolo 116">
              <a:extLst>
                <a:ext uri="{FF2B5EF4-FFF2-40B4-BE49-F238E27FC236}">
                  <a16:creationId xmlns:a16="http://schemas.microsoft.com/office/drawing/2014/main" id="{5141D696-D1AA-42ED-8D7B-BF0E44EB21D7}"/>
                </a:ext>
              </a:extLst>
            </p:cNvPr>
            <p:cNvSpPr/>
            <p:nvPr/>
          </p:nvSpPr>
          <p:spPr>
            <a:xfrm>
              <a:off x="7010575" y="800361"/>
              <a:ext cx="366077" cy="584775"/>
            </a:xfrm>
            <a:prstGeom prst="rect">
              <a:avLst/>
            </a:prstGeom>
            <a:noFill/>
          </p:spPr>
          <p:txBody>
            <a:bodyPr wrap="square" lIns="91440" tIns="45720" rIns="91440" bIns="45720">
              <a:spAutoFit/>
            </a:bodyPr>
            <a:lstStyle/>
            <a:p>
              <a:pPr algn="ctr"/>
              <a:r>
                <a:rPr lang="el-GR" sz="1600" dirty="0">
                  <a:ln w="10160">
                    <a:solidFill>
                      <a:schemeClr val="bg1"/>
                    </a:solidFill>
                    <a:prstDash val="solid"/>
                  </a:ln>
                  <a:solidFill>
                    <a:schemeClr val="bg1"/>
                  </a:solidFill>
                  <a:effectLst>
                    <a:outerShdw blurRad="38100" dist="22860" dir="5400000" algn="tl" rotWithShape="0">
                      <a:srgbClr val="000000">
                        <a:alpha val="30000"/>
                      </a:srgbClr>
                    </a:outerShdw>
                  </a:effectLst>
                </a:rPr>
                <a:t>μ</a:t>
              </a:r>
              <a:endParaRPr lang="it-IT" sz="1600" dirty="0">
                <a:ln w="10160">
                  <a:solidFill>
                    <a:schemeClr val="bg1"/>
                  </a:solidFill>
                  <a:prstDash val="solid"/>
                </a:ln>
                <a:solidFill>
                  <a:schemeClr val="bg1"/>
                </a:solidFill>
                <a:effectLst>
                  <a:outerShdw blurRad="38100" dist="22860" dir="5400000" algn="tl" rotWithShape="0">
                    <a:srgbClr val="000000">
                      <a:alpha val="30000"/>
                    </a:srgbClr>
                  </a:outerShdw>
                </a:effectLst>
              </a:endParaRPr>
            </a:p>
            <a:p>
              <a:pPr algn="ctr"/>
              <a:endParaRPr lang="it-IT" sz="1600" cap="none" spc="0" dirty="0">
                <a:ln w="10160">
                  <a:solidFill>
                    <a:schemeClr val="bg1"/>
                  </a:solidFill>
                  <a:prstDash val="solid"/>
                </a:ln>
                <a:solidFill>
                  <a:schemeClr val="bg1"/>
                </a:solidFill>
                <a:effectLst>
                  <a:outerShdw blurRad="38100" dist="22860" dir="5400000" algn="tl" rotWithShape="0">
                    <a:srgbClr val="000000">
                      <a:alpha val="30000"/>
                    </a:srgbClr>
                  </a:outerShdw>
                </a:effectLst>
              </a:endParaRPr>
            </a:p>
          </p:txBody>
        </p:sp>
        <p:sp>
          <p:nvSpPr>
            <p:cNvPr id="118" name="Rettangolo 117">
              <a:extLst>
                <a:ext uri="{FF2B5EF4-FFF2-40B4-BE49-F238E27FC236}">
                  <a16:creationId xmlns:a16="http://schemas.microsoft.com/office/drawing/2014/main" id="{E2CC662E-B284-4227-B2C0-04F89A114B61}"/>
                </a:ext>
              </a:extLst>
            </p:cNvPr>
            <p:cNvSpPr/>
            <p:nvPr/>
          </p:nvSpPr>
          <p:spPr>
            <a:xfrm>
              <a:off x="7720385" y="800361"/>
              <a:ext cx="366077" cy="338554"/>
            </a:xfrm>
            <a:prstGeom prst="rect">
              <a:avLst/>
            </a:prstGeom>
            <a:noFill/>
          </p:spPr>
          <p:txBody>
            <a:bodyPr wrap="square" lIns="91440" tIns="45720" rIns="91440" bIns="45720">
              <a:spAutoFit/>
            </a:bodyPr>
            <a:lstStyle/>
            <a:p>
              <a:pPr algn="ctr"/>
              <a:r>
                <a:rPr lang="el-GR" sz="1600" cap="none" spc="0" dirty="0">
                  <a:ln w="10160">
                    <a:solidFill>
                      <a:schemeClr val="bg1"/>
                    </a:solidFill>
                    <a:prstDash val="solid"/>
                  </a:ln>
                  <a:solidFill>
                    <a:schemeClr val="bg1"/>
                  </a:solidFill>
                  <a:effectLst>
                    <a:outerShdw blurRad="38100" dist="22860" dir="5400000" algn="tl" rotWithShape="0">
                      <a:srgbClr val="000000">
                        <a:alpha val="30000"/>
                      </a:srgbClr>
                    </a:outerShdw>
                  </a:effectLst>
                </a:rPr>
                <a:t>σ</a:t>
              </a:r>
              <a:endParaRPr lang="it-IT" sz="1600" cap="none" spc="0" dirty="0">
                <a:ln w="10160">
                  <a:solidFill>
                    <a:schemeClr val="bg1"/>
                  </a:solidFill>
                  <a:prstDash val="solid"/>
                </a:ln>
                <a:solidFill>
                  <a:schemeClr val="bg1"/>
                </a:solidFill>
                <a:effectLst>
                  <a:outerShdw blurRad="38100" dist="22860" dir="5400000" algn="tl" rotWithShape="0">
                    <a:srgbClr val="000000">
                      <a:alpha val="30000"/>
                    </a:srgbClr>
                  </a:outerShdw>
                </a:effectLst>
              </a:endParaRPr>
            </a:p>
          </p:txBody>
        </p:sp>
      </p:grpSp>
      <p:grpSp>
        <p:nvGrpSpPr>
          <p:cNvPr id="36" name="Gruppo 35">
            <a:extLst>
              <a:ext uri="{FF2B5EF4-FFF2-40B4-BE49-F238E27FC236}">
                <a16:creationId xmlns:a16="http://schemas.microsoft.com/office/drawing/2014/main" id="{23E99250-5464-4B5D-896B-8240D2EAE1A5}"/>
              </a:ext>
            </a:extLst>
          </p:cNvPr>
          <p:cNvGrpSpPr/>
          <p:nvPr/>
        </p:nvGrpSpPr>
        <p:grpSpPr>
          <a:xfrm>
            <a:off x="10413266" y="2579915"/>
            <a:ext cx="2782068" cy="1454776"/>
            <a:chOff x="2111770" y="800361"/>
            <a:chExt cx="5974692" cy="3746094"/>
          </a:xfrm>
        </p:grpSpPr>
        <p:sp>
          <p:nvSpPr>
            <p:cNvPr id="37" name="Rettangolo con angoli arrotondati 36">
              <a:extLst>
                <a:ext uri="{FF2B5EF4-FFF2-40B4-BE49-F238E27FC236}">
                  <a16:creationId xmlns:a16="http://schemas.microsoft.com/office/drawing/2014/main" id="{3301823D-A11D-4F49-8822-183AEC7D7BB9}"/>
                </a:ext>
              </a:extLst>
            </p:cNvPr>
            <p:cNvSpPr/>
            <p:nvPr/>
          </p:nvSpPr>
          <p:spPr>
            <a:xfrm>
              <a:off x="2111770" y="2337712"/>
              <a:ext cx="1685607" cy="2131498"/>
            </a:xfrm>
            <a:prstGeom prst="roundRect">
              <a:avLst/>
            </a:prstGeom>
            <a:solidFill>
              <a:srgbClr val="FFC000"/>
            </a:solidFill>
            <a:ln>
              <a:solidFill>
                <a:schemeClr val="bg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it-IT" dirty="0">
                <a:solidFill>
                  <a:schemeClr val="accent1">
                    <a:lumMod val="75000"/>
                  </a:schemeClr>
                </a:solidFill>
                <a:highlight>
                  <a:srgbClr val="FFFF00"/>
                </a:highlight>
              </a:endParaRPr>
            </a:p>
          </p:txBody>
        </p:sp>
        <p:sp>
          <p:nvSpPr>
            <p:cNvPr id="39" name="Rettangolo 38">
              <a:extLst>
                <a:ext uri="{FF2B5EF4-FFF2-40B4-BE49-F238E27FC236}">
                  <a16:creationId xmlns:a16="http://schemas.microsoft.com/office/drawing/2014/main" id="{D0E84988-A3D6-46F7-971D-17DF8C8AEA86}"/>
                </a:ext>
              </a:extLst>
            </p:cNvPr>
            <p:cNvSpPr/>
            <p:nvPr/>
          </p:nvSpPr>
          <p:spPr>
            <a:xfrm>
              <a:off x="2749866" y="2102864"/>
              <a:ext cx="409413" cy="2443591"/>
            </a:xfrm>
            <a:prstGeom prst="rect">
              <a:avLst/>
            </a:prstGeom>
            <a:noFill/>
          </p:spPr>
          <p:txBody>
            <a:bodyPr wrap="square" lIns="91440" tIns="45720" rIns="91440" bIns="45720">
              <a:spAutoFit/>
            </a:bodyPr>
            <a:lstStyle/>
            <a:p>
              <a:pPr algn="ctr"/>
              <a:r>
                <a:rPr lang="el-GR" sz="5400" b="1" i="0" dirty="0">
                  <a:ln>
                    <a:solidFill>
                      <a:schemeClr val="tx1"/>
                    </a:solidFill>
                  </a:ln>
                  <a:solidFill>
                    <a:schemeClr val="bg1"/>
                  </a:solidFill>
                  <a:effectLst/>
                  <a:latin typeface="arial" panose="020B0604020202020204" pitchFamily="34" charset="0"/>
                </a:rPr>
                <a:t>π</a:t>
              </a:r>
              <a:endParaRPr lang="it-IT" sz="1600" cap="none" spc="0" dirty="0">
                <a:ln>
                  <a:solidFill>
                    <a:schemeClr val="tx1"/>
                  </a:solidFill>
                </a:ln>
                <a:solidFill>
                  <a:schemeClr val="bg1"/>
                </a:solidFill>
                <a:effectLst>
                  <a:outerShdw blurRad="38100" dist="22860" dir="5400000" algn="tl" rotWithShape="0">
                    <a:srgbClr val="000000">
                      <a:alpha val="30000"/>
                    </a:srgbClr>
                  </a:outerShdw>
                </a:effectLst>
              </a:endParaRPr>
            </a:p>
          </p:txBody>
        </p:sp>
        <p:sp>
          <p:nvSpPr>
            <p:cNvPr id="40" name="Rettangolo 39">
              <a:extLst>
                <a:ext uri="{FF2B5EF4-FFF2-40B4-BE49-F238E27FC236}">
                  <a16:creationId xmlns:a16="http://schemas.microsoft.com/office/drawing/2014/main" id="{601F944D-167A-4F40-9AC1-8FC023E44D48}"/>
                </a:ext>
              </a:extLst>
            </p:cNvPr>
            <p:cNvSpPr/>
            <p:nvPr/>
          </p:nvSpPr>
          <p:spPr>
            <a:xfrm>
              <a:off x="7720385" y="800361"/>
              <a:ext cx="366077" cy="338554"/>
            </a:xfrm>
            <a:prstGeom prst="rect">
              <a:avLst/>
            </a:prstGeom>
            <a:noFill/>
          </p:spPr>
          <p:txBody>
            <a:bodyPr wrap="square" lIns="91440" tIns="45720" rIns="91440" bIns="45720">
              <a:spAutoFit/>
            </a:bodyPr>
            <a:lstStyle/>
            <a:p>
              <a:pPr algn="ctr"/>
              <a:endParaRPr lang="it-IT" sz="1600" cap="none" spc="0" dirty="0">
                <a:ln w="10160">
                  <a:solidFill>
                    <a:schemeClr val="bg1"/>
                  </a:solidFill>
                  <a:prstDash val="solid"/>
                </a:ln>
                <a:solidFill>
                  <a:schemeClr val="bg1"/>
                </a:solidFill>
                <a:effectLst>
                  <a:outerShdw blurRad="38100" dist="22860" dir="5400000" algn="tl" rotWithShape="0">
                    <a:srgbClr val="000000">
                      <a:alpha val="30000"/>
                    </a:srgbClr>
                  </a:outerShdw>
                </a:effectLst>
              </a:endParaRPr>
            </a:p>
          </p:txBody>
        </p:sp>
      </p:grpSp>
      <p:sp>
        <p:nvSpPr>
          <p:cNvPr id="241" name="Rettangolo 240">
            <a:extLst>
              <a:ext uri="{FF2B5EF4-FFF2-40B4-BE49-F238E27FC236}">
                <a16:creationId xmlns:a16="http://schemas.microsoft.com/office/drawing/2014/main" id="{5FB587C8-D22B-4D28-820F-B1B604922DEE}"/>
              </a:ext>
            </a:extLst>
          </p:cNvPr>
          <p:cNvSpPr/>
          <p:nvPr/>
        </p:nvSpPr>
        <p:spPr>
          <a:xfrm>
            <a:off x="9863563" y="2594539"/>
            <a:ext cx="2074934" cy="523220"/>
          </a:xfrm>
          <a:prstGeom prst="rect">
            <a:avLst/>
          </a:prstGeom>
          <a:noFill/>
        </p:spPr>
        <p:txBody>
          <a:bodyPr wrap="square" lIns="91440" tIns="45720" rIns="91440" bIns="45720">
            <a:spAutoFit/>
          </a:bodyPr>
          <a:lstStyle/>
          <a:p>
            <a:pPr algn="ctr"/>
            <a:r>
              <a:rPr lang="it-IT" sz="2800" cap="none" spc="0" dirty="0">
                <a:ln w="10160">
                  <a:solidFill>
                    <a:schemeClr val="bg1"/>
                  </a:solidFill>
                  <a:prstDash val="solid"/>
                </a:ln>
                <a:solidFill>
                  <a:schemeClr val="bg1"/>
                </a:solidFill>
                <a:effectLst>
                  <a:outerShdw blurRad="38100" dist="22860" dir="5400000" algn="tl" rotWithShape="0">
                    <a:srgbClr val="000000">
                      <a:alpha val="30000"/>
                    </a:srgbClr>
                  </a:outerShdw>
                </a:effectLst>
                <a:latin typeface="Bell MT" panose="02020503060305020303" pitchFamily="18" charset="0"/>
              </a:rPr>
              <a:t>Best Actions</a:t>
            </a:r>
            <a:endParaRPr lang="it-IT" sz="1600" cap="none" spc="0" dirty="0">
              <a:ln w="10160">
                <a:solidFill>
                  <a:schemeClr val="bg1"/>
                </a:solidFill>
                <a:prstDash val="solid"/>
              </a:ln>
              <a:solidFill>
                <a:schemeClr val="bg1"/>
              </a:solidFill>
              <a:effectLst>
                <a:outerShdw blurRad="38100" dist="22860" dir="5400000" algn="tl" rotWithShape="0">
                  <a:srgbClr val="000000">
                    <a:alpha val="30000"/>
                  </a:srgbClr>
                </a:outerShdw>
              </a:effectLst>
              <a:latin typeface="Bell MT" panose="02020503060305020303" pitchFamily="18" charset="0"/>
            </a:endParaRPr>
          </a:p>
        </p:txBody>
      </p:sp>
      <p:sp>
        <p:nvSpPr>
          <p:cNvPr id="3" name="Rettangolo 2">
            <a:extLst>
              <a:ext uri="{FF2B5EF4-FFF2-40B4-BE49-F238E27FC236}">
                <a16:creationId xmlns:a16="http://schemas.microsoft.com/office/drawing/2014/main" id="{D6E6732E-8CB7-4BB1-B192-670160685CDB}"/>
              </a:ext>
            </a:extLst>
          </p:cNvPr>
          <p:cNvSpPr/>
          <p:nvPr/>
        </p:nvSpPr>
        <p:spPr>
          <a:xfrm>
            <a:off x="511629" y="2163652"/>
            <a:ext cx="2576739" cy="954107"/>
          </a:xfrm>
          <a:prstGeom prst="rect">
            <a:avLst/>
          </a:prstGeom>
          <a:noFill/>
        </p:spPr>
        <p:txBody>
          <a:bodyPr wrap="square" lIns="91440" tIns="45720" rIns="91440" bIns="45720">
            <a:spAutoFit/>
          </a:bodyPr>
          <a:lstStyle/>
          <a:p>
            <a:pPr algn="ctr"/>
            <a:r>
              <a:rPr lang="it-IT" sz="2800" cap="none" spc="0" dirty="0" err="1">
                <a:ln w="10160">
                  <a:solidFill>
                    <a:schemeClr val="bg1"/>
                  </a:solidFill>
                  <a:prstDash val="solid"/>
                </a:ln>
                <a:solidFill>
                  <a:schemeClr val="bg1"/>
                </a:solidFill>
                <a:effectLst>
                  <a:outerShdw blurRad="38100" dist="22860" dir="5400000" algn="tl" rotWithShape="0">
                    <a:srgbClr val="000000">
                      <a:alpha val="30000"/>
                    </a:srgbClr>
                  </a:outerShdw>
                </a:effectLst>
                <a:latin typeface="Bell MT" panose="02020503060305020303" pitchFamily="18" charset="0"/>
              </a:rPr>
              <a:t>Initial</a:t>
            </a:r>
            <a:r>
              <a:rPr lang="it-IT" sz="2800" cap="none" spc="0" dirty="0">
                <a:ln w="10160">
                  <a:solidFill>
                    <a:schemeClr val="bg1"/>
                  </a:solidFill>
                  <a:prstDash val="solid"/>
                </a:ln>
                <a:solidFill>
                  <a:schemeClr val="bg1"/>
                </a:solidFill>
                <a:effectLst>
                  <a:outerShdw blurRad="38100" dist="22860" dir="5400000" algn="tl" rotWithShape="0">
                    <a:srgbClr val="000000">
                      <a:alpha val="30000"/>
                    </a:srgbClr>
                  </a:outerShdw>
                </a:effectLst>
                <a:latin typeface="Bell MT" panose="02020503060305020303" pitchFamily="18" charset="0"/>
              </a:rPr>
              <a:t> </a:t>
            </a:r>
            <a:r>
              <a:rPr lang="it-IT" sz="2800" cap="none" spc="0" dirty="0" err="1">
                <a:ln w="10160">
                  <a:solidFill>
                    <a:schemeClr val="bg1"/>
                  </a:solidFill>
                  <a:prstDash val="solid"/>
                </a:ln>
                <a:solidFill>
                  <a:schemeClr val="bg1"/>
                </a:solidFill>
                <a:effectLst>
                  <a:outerShdw blurRad="38100" dist="22860" dir="5400000" algn="tl" rotWithShape="0">
                    <a:srgbClr val="000000">
                      <a:alpha val="30000"/>
                    </a:srgbClr>
                  </a:outerShdw>
                </a:effectLst>
                <a:latin typeface="Bell MT" panose="02020503060305020303" pitchFamily="18" charset="0"/>
              </a:rPr>
              <a:t>Gaussian</a:t>
            </a:r>
            <a:endParaRPr lang="it-IT" sz="2800" cap="none" spc="0" dirty="0">
              <a:ln w="10160">
                <a:solidFill>
                  <a:schemeClr val="bg1"/>
                </a:solidFill>
                <a:prstDash val="solid"/>
              </a:ln>
              <a:solidFill>
                <a:schemeClr val="bg1"/>
              </a:solidFill>
              <a:effectLst>
                <a:outerShdw blurRad="38100" dist="22860" dir="5400000" algn="tl" rotWithShape="0">
                  <a:srgbClr val="000000">
                    <a:alpha val="30000"/>
                  </a:srgbClr>
                </a:outerShdw>
              </a:effectLst>
              <a:latin typeface="Bell MT" panose="02020503060305020303" pitchFamily="18" charset="0"/>
            </a:endParaRPr>
          </a:p>
          <a:p>
            <a:pPr algn="ctr"/>
            <a:r>
              <a:rPr lang="it-IT" sz="2800" dirty="0">
                <a:ln w="10160">
                  <a:solidFill>
                    <a:schemeClr val="bg1"/>
                  </a:solidFill>
                  <a:prstDash val="solid"/>
                </a:ln>
                <a:solidFill>
                  <a:schemeClr val="bg1"/>
                </a:solidFill>
                <a:effectLst>
                  <a:outerShdw blurRad="38100" dist="22860" dir="5400000" algn="tl" rotWithShape="0">
                    <a:srgbClr val="000000">
                      <a:alpha val="30000"/>
                    </a:srgbClr>
                  </a:outerShdw>
                </a:effectLst>
                <a:latin typeface="Bell MT" panose="02020503060305020303" pitchFamily="18" charset="0"/>
              </a:rPr>
              <a:t>(</a:t>
            </a:r>
            <a:r>
              <a:rPr lang="el-GR" sz="2800" dirty="0">
                <a:ln w="10160">
                  <a:solidFill>
                    <a:schemeClr val="bg1"/>
                  </a:solidFill>
                  <a:prstDash val="solid"/>
                </a:ln>
                <a:solidFill>
                  <a:schemeClr val="bg1"/>
                </a:solidFill>
                <a:effectLst>
                  <a:outerShdw blurRad="38100" dist="22860" dir="5400000" algn="tl" rotWithShape="0">
                    <a:srgbClr val="000000">
                      <a:alpha val="30000"/>
                    </a:srgbClr>
                  </a:outerShdw>
                </a:effectLst>
              </a:rPr>
              <a:t>μ</a:t>
            </a:r>
            <a:r>
              <a:rPr lang="it-IT" sz="2800" dirty="0">
                <a:ln w="10160">
                  <a:solidFill>
                    <a:schemeClr val="bg1"/>
                  </a:solidFill>
                  <a:prstDash val="solid"/>
                </a:ln>
                <a:solidFill>
                  <a:schemeClr val="bg1"/>
                </a:solidFill>
                <a:effectLst>
                  <a:outerShdw blurRad="38100" dist="22860" dir="5400000" algn="tl" rotWithShape="0">
                    <a:srgbClr val="000000">
                      <a:alpha val="30000"/>
                    </a:srgbClr>
                  </a:outerShdw>
                </a:effectLst>
              </a:rPr>
              <a:t>=</a:t>
            </a:r>
            <a:r>
              <a:rPr lang="it-IT" sz="2800" dirty="0">
                <a:ln w="10160">
                  <a:solidFill>
                    <a:schemeClr val="bg1"/>
                  </a:solidFill>
                  <a:prstDash val="solid"/>
                </a:ln>
                <a:solidFill>
                  <a:schemeClr val="bg1"/>
                </a:solidFill>
                <a:effectLst>
                  <a:outerShdw blurRad="38100" dist="22860" dir="5400000" algn="tl" rotWithShape="0">
                    <a:srgbClr val="000000">
                      <a:alpha val="30000"/>
                    </a:srgbClr>
                  </a:outerShdw>
                </a:effectLst>
                <a:latin typeface="Bell MT" panose="02020503060305020303" pitchFamily="18" charset="0"/>
              </a:rPr>
              <a:t>0, </a:t>
            </a:r>
            <a:r>
              <a:rPr lang="el-GR" sz="2800" cap="none" spc="0" dirty="0">
                <a:ln w="10160">
                  <a:solidFill>
                    <a:schemeClr val="bg1"/>
                  </a:solidFill>
                  <a:prstDash val="solid"/>
                </a:ln>
                <a:solidFill>
                  <a:schemeClr val="bg1"/>
                </a:solidFill>
                <a:effectLst>
                  <a:outerShdw blurRad="38100" dist="22860" dir="5400000" algn="tl" rotWithShape="0">
                    <a:srgbClr val="000000">
                      <a:alpha val="30000"/>
                    </a:srgbClr>
                  </a:outerShdw>
                </a:effectLst>
              </a:rPr>
              <a:t>σ</a:t>
            </a:r>
            <a:r>
              <a:rPr lang="it-IT" sz="2800" cap="none" spc="0" dirty="0">
                <a:ln w="10160">
                  <a:solidFill>
                    <a:schemeClr val="bg1"/>
                  </a:solidFill>
                  <a:prstDash val="solid"/>
                </a:ln>
                <a:solidFill>
                  <a:schemeClr val="bg1"/>
                </a:solidFill>
                <a:effectLst>
                  <a:outerShdw blurRad="38100" dist="22860" dir="5400000" algn="tl" rotWithShape="0">
                    <a:srgbClr val="000000">
                      <a:alpha val="30000"/>
                    </a:srgbClr>
                  </a:outerShdw>
                </a:effectLst>
              </a:rPr>
              <a:t>=1</a:t>
            </a:r>
            <a:r>
              <a:rPr lang="it-IT" sz="2800" dirty="0">
                <a:ln w="10160">
                  <a:solidFill>
                    <a:schemeClr val="bg1"/>
                  </a:solidFill>
                  <a:prstDash val="solid"/>
                </a:ln>
                <a:solidFill>
                  <a:schemeClr val="bg1"/>
                </a:solidFill>
                <a:effectLst>
                  <a:outerShdw blurRad="38100" dist="22860" dir="5400000" algn="tl" rotWithShape="0">
                    <a:srgbClr val="000000">
                      <a:alpha val="30000"/>
                    </a:srgbClr>
                  </a:outerShdw>
                </a:effectLst>
                <a:latin typeface="Bell MT" panose="02020503060305020303" pitchFamily="18" charset="0"/>
              </a:rPr>
              <a:t>)</a:t>
            </a:r>
            <a:endParaRPr lang="it-IT" sz="1600" cap="none" spc="0" dirty="0">
              <a:ln w="10160">
                <a:solidFill>
                  <a:schemeClr val="bg1"/>
                </a:solidFill>
                <a:prstDash val="solid"/>
              </a:ln>
              <a:solidFill>
                <a:schemeClr val="bg1"/>
              </a:solidFill>
              <a:effectLst>
                <a:outerShdw blurRad="38100" dist="22860" dir="5400000" algn="tl" rotWithShape="0">
                  <a:srgbClr val="000000">
                    <a:alpha val="30000"/>
                  </a:srgbClr>
                </a:outerShdw>
              </a:effectLst>
              <a:latin typeface="Bell MT" panose="02020503060305020303" pitchFamily="18" charset="0"/>
            </a:endParaRPr>
          </a:p>
        </p:txBody>
      </p:sp>
      <p:sp>
        <p:nvSpPr>
          <p:cNvPr id="2" name="Rettangolo 1">
            <a:extLst>
              <a:ext uri="{FF2B5EF4-FFF2-40B4-BE49-F238E27FC236}">
                <a16:creationId xmlns:a16="http://schemas.microsoft.com/office/drawing/2014/main" id="{E4219FA6-7340-4E77-92D9-0257C274005F}"/>
              </a:ext>
            </a:extLst>
          </p:cNvPr>
          <p:cNvSpPr/>
          <p:nvPr/>
        </p:nvSpPr>
        <p:spPr>
          <a:xfrm>
            <a:off x="0" y="10293"/>
            <a:ext cx="12192000" cy="1015663"/>
          </a:xfrm>
          <a:prstGeom prst="rect">
            <a:avLst/>
          </a:prstGeom>
          <a:noFill/>
        </p:spPr>
        <p:txBody>
          <a:bodyPr wrap="square" lIns="91440" tIns="45720" rIns="91440" bIns="45720">
            <a:spAutoFit/>
          </a:bodyPr>
          <a:lstStyle/>
          <a:p>
            <a:pPr algn="ctr"/>
            <a:r>
              <a:rPr lang="it-IT" sz="6000" b="1" spc="50" dirty="0">
                <a:ln w="28575" cmpd="sng">
                  <a:solidFill>
                    <a:schemeClr val="accent3">
                      <a:lumMod val="75000"/>
                    </a:schemeClr>
                  </a:solidFill>
                  <a:prstDash val="solid"/>
                </a:ln>
                <a:solidFill>
                  <a:schemeClr val="bg1"/>
                </a:solidFill>
                <a:effectLst>
                  <a:glow rad="38100">
                    <a:schemeClr val="accent1">
                      <a:alpha val="40000"/>
                    </a:schemeClr>
                  </a:glow>
                </a:effectLst>
              </a:rPr>
              <a:t>Cross </a:t>
            </a:r>
            <a:r>
              <a:rPr lang="it-IT" sz="6000" b="1" spc="50" dirty="0" err="1">
                <a:ln w="28575" cmpd="sng">
                  <a:solidFill>
                    <a:schemeClr val="accent3">
                      <a:lumMod val="75000"/>
                    </a:schemeClr>
                  </a:solidFill>
                  <a:prstDash val="solid"/>
                </a:ln>
                <a:solidFill>
                  <a:schemeClr val="bg1"/>
                </a:solidFill>
                <a:effectLst>
                  <a:glow rad="38100">
                    <a:schemeClr val="accent1">
                      <a:alpha val="40000"/>
                    </a:schemeClr>
                  </a:glow>
                </a:effectLst>
              </a:rPr>
              <a:t>Entropy</a:t>
            </a:r>
            <a:r>
              <a:rPr lang="it-IT" sz="6000" b="1" spc="50" dirty="0">
                <a:ln w="28575" cmpd="sng">
                  <a:solidFill>
                    <a:schemeClr val="accent3">
                      <a:lumMod val="75000"/>
                    </a:schemeClr>
                  </a:solidFill>
                  <a:prstDash val="solid"/>
                </a:ln>
                <a:solidFill>
                  <a:schemeClr val="bg1"/>
                </a:solidFill>
                <a:effectLst>
                  <a:glow rad="38100">
                    <a:schemeClr val="accent1">
                      <a:alpha val="40000"/>
                    </a:schemeClr>
                  </a:glow>
                </a:effectLst>
              </a:rPr>
              <a:t> Method</a:t>
            </a:r>
            <a:endParaRPr lang="it-IT" sz="2000" b="1" spc="50" dirty="0">
              <a:ln w="28575" cmpd="sng">
                <a:solidFill>
                  <a:schemeClr val="accent3">
                    <a:lumMod val="75000"/>
                  </a:schemeClr>
                </a:solidFill>
                <a:prstDash val="solid"/>
              </a:ln>
              <a:solidFill>
                <a:schemeClr val="bg1"/>
              </a:solidFill>
              <a:effectLst>
                <a:glow rad="38100">
                  <a:schemeClr val="accent1">
                    <a:alpha val="40000"/>
                  </a:schemeClr>
                </a:glow>
              </a:effectLst>
            </a:endParaRPr>
          </a:p>
        </p:txBody>
      </p:sp>
      <p:sp>
        <p:nvSpPr>
          <p:cNvPr id="5" name="Rettangolo 4">
            <a:extLst>
              <a:ext uri="{FF2B5EF4-FFF2-40B4-BE49-F238E27FC236}">
                <a16:creationId xmlns:a16="http://schemas.microsoft.com/office/drawing/2014/main" id="{D7BCD2BA-DA74-441D-B7E9-DF53AC21CA71}"/>
              </a:ext>
            </a:extLst>
          </p:cNvPr>
          <p:cNvSpPr/>
          <p:nvPr/>
        </p:nvSpPr>
        <p:spPr>
          <a:xfrm>
            <a:off x="11068050" y="6299594"/>
            <a:ext cx="1006377" cy="461665"/>
          </a:xfrm>
          <a:prstGeom prst="rect">
            <a:avLst/>
          </a:prstGeom>
          <a:noFill/>
        </p:spPr>
        <p:txBody>
          <a:bodyPr wrap="square" lIns="91440" tIns="45720" rIns="91440" bIns="45720">
            <a:spAutoFit/>
          </a:bodyPr>
          <a:lstStyle/>
          <a:p>
            <a:pPr algn="ctr"/>
            <a:r>
              <a:rPr lang="it-IT" sz="2400" b="1" i="0" dirty="0">
                <a:solidFill>
                  <a:schemeClr val="bg1"/>
                </a:solidFill>
                <a:effectLst/>
                <a:latin typeface="Garamond" panose="02020404030301010803" pitchFamily="18" charset="0"/>
              </a:rPr>
              <a:t>18/46</a:t>
            </a:r>
            <a:endParaRPr lang="it-IT" sz="2400" i="0" dirty="0">
              <a:solidFill>
                <a:schemeClr val="bg1"/>
              </a:solidFill>
              <a:effectLst/>
              <a:latin typeface="Garamond" panose="02020404030301010803" pitchFamily="18" charset="0"/>
            </a:endParaRPr>
          </a:p>
        </p:txBody>
      </p:sp>
    </p:spTree>
    <p:extLst>
      <p:ext uri="{BB962C8B-B14F-4D97-AF65-F5344CB8AC3E}">
        <p14:creationId xmlns:p14="http://schemas.microsoft.com/office/powerpoint/2010/main" val="1112015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4" name="Gruppo 113">
            <a:extLst>
              <a:ext uri="{FF2B5EF4-FFF2-40B4-BE49-F238E27FC236}">
                <a16:creationId xmlns:a16="http://schemas.microsoft.com/office/drawing/2014/main" id="{031126E6-E3E5-40F1-B993-858F3BD0EB8B}"/>
              </a:ext>
            </a:extLst>
          </p:cNvPr>
          <p:cNvGrpSpPr/>
          <p:nvPr/>
        </p:nvGrpSpPr>
        <p:grpSpPr>
          <a:xfrm>
            <a:off x="448848" y="2995408"/>
            <a:ext cx="1152900" cy="830997"/>
            <a:chOff x="6983503" y="723416"/>
            <a:chExt cx="1152900" cy="830997"/>
          </a:xfrm>
        </p:grpSpPr>
        <p:sp>
          <p:nvSpPr>
            <p:cNvPr id="115" name="Rettangolo con angoli arrotondati 114">
              <a:extLst>
                <a:ext uri="{FF2B5EF4-FFF2-40B4-BE49-F238E27FC236}">
                  <a16:creationId xmlns:a16="http://schemas.microsoft.com/office/drawing/2014/main" id="{131ED01D-821C-41AD-B9E6-8216893DE633}"/>
                </a:ext>
              </a:extLst>
            </p:cNvPr>
            <p:cNvSpPr/>
            <p:nvPr/>
          </p:nvSpPr>
          <p:spPr>
            <a:xfrm>
              <a:off x="6983503" y="723416"/>
              <a:ext cx="1122751" cy="830997"/>
            </a:xfrm>
            <a:prstGeom prst="roundRect">
              <a:avLst/>
            </a:prstGeom>
            <a:ln>
              <a:solidFill>
                <a:schemeClr val="bg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it-IT" dirty="0"/>
            </a:p>
          </p:txBody>
        </p:sp>
        <p:pic>
          <p:nvPicPr>
            <p:cNvPr id="116" name="Immagine 115">
              <a:extLst>
                <a:ext uri="{FF2B5EF4-FFF2-40B4-BE49-F238E27FC236}">
                  <a16:creationId xmlns:a16="http://schemas.microsoft.com/office/drawing/2014/main" id="{254963E0-043A-4B3F-90C7-1ABBD9E3BEB0}"/>
                </a:ext>
              </a:extLst>
            </p:cNvPr>
            <p:cNvPicPr>
              <a:picLocks noChangeAspect="1"/>
            </p:cNvPicPr>
            <p:nvPr/>
          </p:nvPicPr>
          <p:blipFill rotWithShape="1">
            <a:blip r:embed="rId3">
              <a:extLst>
                <a:ext uri="{28A0092B-C50C-407E-A947-70E740481C1C}">
                  <a14:useLocalDpi xmlns:a14="http://schemas.microsoft.com/office/drawing/2010/main" val="0"/>
                </a:ext>
              </a:extLst>
            </a:blip>
            <a:srcRect t="21242" b="20647"/>
            <a:stretch/>
          </p:blipFill>
          <p:spPr>
            <a:xfrm>
              <a:off x="7021603" y="869932"/>
              <a:ext cx="1114800" cy="647825"/>
            </a:xfrm>
            <a:prstGeom prst="rect">
              <a:avLst/>
            </a:prstGeom>
            <a:ln>
              <a:noFill/>
            </a:ln>
          </p:spPr>
        </p:pic>
        <p:sp>
          <p:nvSpPr>
            <p:cNvPr id="117" name="Rettangolo 116">
              <a:extLst>
                <a:ext uri="{FF2B5EF4-FFF2-40B4-BE49-F238E27FC236}">
                  <a16:creationId xmlns:a16="http://schemas.microsoft.com/office/drawing/2014/main" id="{5141D696-D1AA-42ED-8D7B-BF0E44EB21D7}"/>
                </a:ext>
              </a:extLst>
            </p:cNvPr>
            <p:cNvSpPr/>
            <p:nvPr/>
          </p:nvSpPr>
          <p:spPr>
            <a:xfrm>
              <a:off x="7010575" y="800361"/>
              <a:ext cx="366077" cy="584775"/>
            </a:xfrm>
            <a:prstGeom prst="rect">
              <a:avLst/>
            </a:prstGeom>
            <a:noFill/>
          </p:spPr>
          <p:txBody>
            <a:bodyPr wrap="square" lIns="91440" tIns="45720" rIns="91440" bIns="45720">
              <a:spAutoFit/>
            </a:bodyPr>
            <a:lstStyle/>
            <a:p>
              <a:pPr algn="ctr"/>
              <a:r>
                <a:rPr lang="el-GR" sz="1600" dirty="0">
                  <a:ln w="10160">
                    <a:solidFill>
                      <a:schemeClr val="bg1"/>
                    </a:solidFill>
                    <a:prstDash val="solid"/>
                  </a:ln>
                  <a:solidFill>
                    <a:schemeClr val="bg1"/>
                  </a:solidFill>
                  <a:effectLst>
                    <a:outerShdw blurRad="38100" dist="22860" dir="5400000" algn="tl" rotWithShape="0">
                      <a:srgbClr val="000000">
                        <a:alpha val="30000"/>
                      </a:srgbClr>
                    </a:outerShdw>
                  </a:effectLst>
                </a:rPr>
                <a:t>μ</a:t>
              </a:r>
              <a:endParaRPr lang="it-IT" sz="1600" dirty="0">
                <a:ln w="10160">
                  <a:solidFill>
                    <a:schemeClr val="bg1"/>
                  </a:solidFill>
                  <a:prstDash val="solid"/>
                </a:ln>
                <a:solidFill>
                  <a:schemeClr val="bg1"/>
                </a:solidFill>
                <a:effectLst>
                  <a:outerShdw blurRad="38100" dist="22860" dir="5400000" algn="tl" rotWithShape="0">
                    <a:srgbClr val="000000">
                      <a:alpha val="30000"/>
                    </a:srgbClr>
                  </a:outerShdw>
                </a:effectLst>
              </a:endParaRPr>
            </a:p>
            <a:p>
              <a:pPr algn="ctr"/>
              <a:endParaRPr lang="it-IT" sz="1600" cap="none" spc="0" dirty="0">
                <a:ln w="10160">
                  <a:solidFill>
                    <a:schemeClr val="bg1"/>
                  </a:solidFill>
                  <a:prstDash val="solid"/>
                </a:ln>
                <a:solidFill>
                  <a:schemeClr val="bg1"/>
                </a:solidFill>
                <a:effectLst>
                  <a:outerShdw blurRad="38100" dist="22860" dir="5400000" algn="tl" rotWithShape="0">
                    <a:srgbClr val="000000">
                      <a:alpha val="30000"/>
                    </a:srgbClr>
                  </a:outerShdw>
                </a:effectLst>
              </a:endParaRPr>
            </a:p>
          </p:txBody>
        </p:sp>
        <p:sp>
          <p:nvSpPr>
            <p:cNvPr id="118" name="Rettangolo 117">
              <a:extLst>
                <a:ext uri="{FF2B5EF4-FFF2-40B4-BE49-F238E27FC236}">
                  <a16:creationId xmlns:a16="http://schemas.microsoft.com/office/drawing/2014/main" id="{E2CC662E-B284-4227-B2C0-04F89A114B61}"/>
                </a:ext>
              </a:extLst>
            </p:cNvPr>
            <p:cNvSpPr/>
            <p:nvPr/>
          </p:nvSpPr>
          <p:spPr>
            <a:xfrm>
              <a:off x="7720385" y="800361"/>
              <a:ext cx="366077" cy="338554"/>
            </a:xfrm>
            <a:prstGeom prst="rect">
              <a:avLst/>
            </a:prstGeom>
            <a:noFill/>
          </p:spPr>
          <p:txBody>
            <a:bodyPr wrap="square" lIns="91440" tIns="45720" rIns="91440" bIns="45720">
              <a:spAutoFit/>
            </a:bodyPr>
            <a:lstStyle/>
            <a:p>
              <a:pPr algn="ctr"/>
              <a:r>
                <a:rPr lang="el-GR" sz="1600" cap="none" spc="0" dirty="0">
                  <a:ln w="10160">
                    <a:solidFill>
                      <a:schemeClr val="bg1"/>
                    </a:solidFill>
                    <a:prstDash val="solid"/>
                  </a:ln>
                  <a:solidFill>
                    <a:schemeClr val="bg1"/>
                  </a:solidFill>
                  <a:effectLst>
                    <a:outerShdw blurRad="38100" dist="22860" dir="5400000" algn="tl" rotWithShape="0">
                      <a:srgbClr val="000000">
                        <a:alpha val="30000"/>
                      </a:srgbClr>
                    </a:outerShdw>
                  </a:effectLst>
                </a:rPr>
                <a:t>σ</a:t>
              </a:r>
              <a:endParaRPr lang="it-IT" sz="1600" cap="none" spc="0" dirty="0">
                <a:ln w="10160">
                  <a:solidFill>
                    <a:schemeClr val="bg1"/>
                  </a:solidFill>
                  <a:prstDash val="solid"/>
                </a:ln>
                <a:solidFill>
                  <a:schemeClr val="bg1"/>
                </a:solidFill>
                <a:effectLst>
                  <a:outerShdw blurRad="38100" dist="22860" dir="5400000" algn="tl" rotWithShape="0">
                    <a:srgbClr val="000000">
                      <a:alpha val="30000"/>
                    </a:srgbClr>
                  </a:outerShdw>
                </a:effectLst>
              </a:endParaRPr>
            </a:p>
          </p:txBody>
        </p:sp>
      </p:grpSp>
      <p:grpSp>
        <p:nvGrpSpPr>
          <p:cNvPr id="36" name="Gruppo 35">
            <a:extLst>
              <a:ext uri="{FF2B5EF4-FFF2-40B4-BE49-F238E27FC236}">
                <a16:creationId xmlns:a16="http://schemas.microsoft.com/office/drawing/2014/main" id="{23E99250-5464-4B5D-896B-8240D2EAE1A5}"/>
              </a:ext>
            </a:extLst>
          </p:cNvPr>
          <p:cNvGrpSpPr/>
          <p:nvPr/>
        </p:nvGrpSpPr>
        <p:grpSpPr>
          <a:xfrm>
            <a:off x="10886307" y="2390776"/>
            <a:ext cx="2782068" cy="1454776"/>
            <a:chOff x="2111770" y="800361"/>
            <a:chExt cx="5974692" cy="3746094"/>
          </a:xfrm>
        </p:grpSpPr>
        <p:sp>
          <p:nvSpPr>
            <p:cNvPr id="37" name="Rettangolo con angoli arrotondati 36">
              <a:extLst>
                <a:ext uri="{FF2B5EF4-FFF2-40B4-BE49-F238E27FC236}">
                  <a16:creationId xmlns:a16="http://schemas.microsoft.com/office/drawing/2014/main" id="{3301823D-A11D-4F49-8822-183AEC7D7BB9}"/>
                </a:ext>
              </a:extLst>
            </p:cNvPr>
            <p:cNvSpPr/>
            <p:nvPr/>
          </p:nvSpPr>
          <p:spPr>
            <a:xfrm>
              <a:off x="2111770" y="2337712"/>
              <a:ext cx="1685607" cy="2131498"/>
            </a:xfrm>
            <a:prstGeom prst="roundRect">
              <a:avLst/>
            </a:prstGeom>
            <a:solidFill>
              <a:srgbClr val="FFC000"/>
            </a:solidFill>
            <a:ln>
              <a:solidFill>
                <a:schemeClr val="bg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it-IT" dirty="0">
                <a:solidFill>
                  <a:schemeClr val="accent1">
                    <a:lumMod val="75000"/>
                  </a:schemeClr>
                </a:solidFill>
                <a:highlight>
                  <a:srgbClr val="FFFF00"/>
                </a:highlight>
              </a:endParaRPr>
            </a:p>
          </p:txBody>
        </p:sp>
        <p:sp>
          <p:nvSpPr>
            <p:cNvPr id="39" name="Rettangolo 38">
              <a:extLst>
                <a:ext uri="{FF2B5EF4-FFF2-40B4-BE49-F238E27FC236}">
                  <a16:creationId xmlns:a16="http://schemas.microsoft.com/office/drawing/2014/main" id="{D0E84988-A3D6-46F7-971D-17DF8C8AEA86}"/>
                </a:ext>
              </a:extLst>
            </p:cNvPr>
            <p:cNvSpPr/>
            <p:nvPr/>
          </p:nvSpPr>
          <p:spPr>
            <a:xfrm>
              <a:off x="2749866" y="2102864"/>
              <a:ext cx="409413" cy="2443591"/>
            </a:xfrm>
            <a:prstGeom prst="rect">
              <a:avLst/>
            </a:prstGeom>
            <a:noFill/>
          </p:spPr>
          <p:txBody>
            <a:bodyPr wrap="square" lIns="91440" tIns="45720" rIns="91440" bIns="45720">
              <a:spAutoFit/>
            </a:bodyPr>
            <a:lstStyle/>
            <a:p>
              <a:pPr algn="ctr"/>
              <a:r>
                <a:rPr lang="el-GR" sz="5400" b="1" i="0" dirty="0">
                  <a:ln>
                    <a:solidFill>
                      <a:schemeClr val="tx1"/>
                    </a:solidFill>
                  </a:ln>
                  <a:solidFill>
                    <a:schemeClr val="bg1"/>
                  </a:solidFill>
                  <a:effectLst/>
                  <a:latin typeface="arial" panose="020B0604020202020204" pitchFamily="34" charset="0"/>
                </a:rPr>
                <a:t>π</a:t>
              </a:r>
              <a:endParaRPr lang="it-IT" sz="1600" cap="none" spc="0" dirty="0">
                <a:ln>
                  <a:solidFill>
                    <a:schemeClr val="tx1"/>
                  </a:solidFill>
                </a:ln>
                <a:solidFill>
                  <a:schemeClr val="bg1"/>
                </a:solidFill>
                <a:effectLst>
                  <a:outerShdw blurRad="38100" dist="22860" dir="5400000" algn="tl" rotWithShape="0">
                    <a:srgbClr val="000000">
                      <a:alpha val="30000"/>
                    </a:srgbClr>
                  </a:outerShdw>
                </a:effectLst>
              </a:endParaRPr>
            </a:p>
          </p:txBody>
        </p:sp>
        <p:sp>
          <p:nvSpPr>
            <p:cNvPr id="40" name="Rettangolo 39">
              <a:extLst>
                <a:ext uri="{FF2B5EF4-FFF2-40B4-BE49-F238E27FC236}">
                  <a16:creationId xmlns:a16="http://schemas.microsoft.com/office/drawing/2014/main" id="{601F944D-167A-4F40-9AC1-8FC023E44D48}"/>
                </a:ext>
              </a:extLst>
            </p:cNvPr>
            <p:cNvSpPr/>
            <p:nvPr/>
          </p:nvSpPr>
          <p:spPr>
            <a:xfrm>
              <a:off x="7720385" y="800361"/>
              <a:ext cx="366077" cy="338554"/>
            </a:xfrm>
            <a:prstGeom prst="rect">
              <a:avLst/>
            </a:prstGeom>
            <a:noFill/>
          </p:spPr>
          <p:txBody>
            <a:bodyPr wrap="square" lIns="91440" tIns="45720" rIns="91440" bIns="45720">
              <a:spAutoFit/>
            </a:bodyPr>
            <a:lstStyle/>
            <a:p>
              <a:pPr algn="ctr"/>
              <a:endParaRPr lang="it-IT" sz="1600" cap="none" spc="0" dirty="0">
                <a:ln w="10160">
                  <a:solidFill>
                    <a:schemeClr val="bg1"/>
                  </a:solidFill>
                  <a:prstDash val="solid"/>
                </a:ln>
                <a:solidFill>
                  <a:schemeClr val="bg1"/>
                </a:solidFill>
                <a:effectLst>
                  <a:outerShdw blurRad="38100" dist="22860" dir="5400000" algn="tl" rotWithShape="0">
                    <a:srgbClr val="000000">
                      <a:alpha val="30000"/>
                    </a:srgbClr>
                  </a:outerShdw>
                </a:effectLst>
              </a:endParaRPr>
            </a:p>
          </p:txBody>
        </p:sp>
      </p:grpSp>
      <p:sp>
        <p:nvSpPr>
          <p:cNvPr id="2" name="Ovale 1">
            <a:extLst>
              <a:ext uri="{FF2B5EF4-FFF2-40B4-BE49-F238E27FC236}">
                <a16:creationId xmlns:a16="http://schemas.microsoft.com/office/drawing/2014/main" id="{A3CB574B-55D0-4EEC-9A44-158359225D87}"/>
              </a:ext>
            </a:extLst>
          </p:cNvPr>
          <p:cNvSpPr/>
          <p:nvPr/>
        </p:nvSpPr>
        <p:spPr>
          <a:xfrm>
            <a:off x="1945481" y="1743075"/>
            <a:ext cx="4114800" cy="3286125"/>
          </a:xfrm>
          <a:prstGeom prst="ellipse">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4" name="Connettore 2 3">
            <a:extLst>
              <a:ext uri="{FF2B5EF4-FFF2-40B4-BE49-F238E27FC236}">
                <a16:creationId xmlns:a16="http://schemas.microsoft.com/office/drawing/2014/main" id="{4B3E60A2-ED31-4326-A94C-06860D554F65}"/>
              </a:ext>
            </a:extLst>
          </p:cNvPr>
          <p:cNvCxnSpPr/>
          <p:nvPr/>
        </p:nvCxnSpPr>
        <p:spPr>
          <a:xfrm flipV="1">
            <a:off x="1085850" y="2266950"/>
            <a:ext cx="1162050" cy="62964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5" name="Connettore 2 14">
            <a:extLst>
              <a:ext uri="{FF2B5EF4-FFF2-40B4-BE49-F238E27FC236}">
                <a16:creationId xmlns:a16="http://schemas.microsoft.com/office/drawing/2014/main" id="{7DF81245-477E-4C36-B5B2-2F56ACD91DC1}"/>
              </a:ext>
            </a:extLst>
          </p:cNvPr>
          <p:cNvCxnSpPr>
            <a:cxnSpLocks/>
          </p:cNvCxnSpPr>
          <p:nvPr/>
        </p:nvCxnSpPr>
        <p:spPr>
          <a:xfrm>
            <a:off x="970782" y="3962898"/>
            <a:ext cx="1277118" cy="53890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6" name="Ovale 5">
            <a:extLst>
              <a:ext uri="{FF2B5EF4-FFF2-40B4-BE49-F238E27FC236}">
                <a16:creationId xmlns:a16="http://schemas.microsoft.com/office/drawing/2014/main" id="{D83CA512-310E-459D-97B7-C8ABBF26655D}"/>
              </a:ext>
            </a:extLst>
          </p:cNvPr>
          <p:cNvSpPr/>
          <p:nvPr/>
        </p:nvSpPr>
        <p:spPr>
          <a:xfrm>
            <a:off x="4002881" y="2390776"/>
            <a:ext cx="150019" cy="131476"/>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7" name="Ovale 6">
            <a:extLst>
              <a:ext uri="{FF2B5EF4-FFF2-40B4-BE49-F238E27FC236}">
                <a16:creationId xmlns:a16="http://schemas.microsoft.com/office/drawing/2014/main" id="{D967A1EE-4321-4A3B-AA37-E082C0356781}"/>
              </a:ext>
            </a:extLst>
          </p:cNvPr>
          <p:cNvSpPr/>
          <p:nvPr/>
        </p:nvSpPr>
        <p:spPr>
          <a:xfrm>
            <a:off x="4155281" y="2667001"/>
            <a:ext cx="150019" cy="131476"/>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8" name="Ovale 7">
            <a:extLst>
              <a:ext uri="{FF2B5EF4-FFF2-40B4-BE49-F238E27FC236}">
                <a16:creationId xmlns:a16="http://schemas.microsoft.com/office/drawing/2014/main" id="{D991210D-2BD4-4875-96C9-4C0D0CB593EE}"/>
              </a:ext>
            </a:extLst>
          </p:cNvPr>
          <p:cNvSpPr/>
          <p:nvPr/>
        </p:nvSpPr>
        <p:spPr>
          <a:xfrm>
            <a:off x="3602831" y="2543176"/>
            <a:ext cx="150019" cy="131476"/>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9" name="Ovale 8">
            <a:extLst>
              <a:ext uri="{FF2B5EF4-FFF2-40B4-BE49-F238E27FC236}">
                <a16:creationId xmlns:a16="http://schemas.microsoft.com/office/drawing/2014/main" id="{E928FA78-A6BF-4C2C-9BE6-26D1406AE30E}"/>
              </a:ext>
            </a:extLst>
          </p:cNvPr>
          <p:cNvSpPr/>
          <p:nvPr/>
        </p:nvSpPr>
        <p:spPr>
          <a:xfrm>
            <a:off x="4088606" y="3286126"/>
            <a:ext cx="150019" cy="131476"/>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0" name="Ovale 9">
            <a:extLst>
              <a:ext uri="{FF2B5EF4-FFF2-40B4-BE49-F238E27FC236}">
                <a16:creationId xmlns:a16="http://schemas.microsoft.com/office/drawing/2014/main" id="{1F7CBB4A-7A1B-48E9-8FED-566094F2E696}"/>
              </a:ext>
            </a:extLst>
          </p:cNvPr>
          <p:cNvSpPr/>
          <p:nvPr/>
        </p:nvSpPr>
        <p:spPr>
          <a:xfrm>
            <a:off x="4126706" y="2971801"/>
            <a:ext cx="150019" cy="131476"/>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1" name="Ovale 10">
            <a:extLst>
              <a:ext uri="{FF2B5EF4-FFF2-40B4-BE49-F238E27FC236}">
                <a16:creationId xmlns:a16="http://schemas.microsoft.com/office/drawing/2014/main" id="{EFEEE844-6748-4EC5-854A-51B40AEBCAF6}"/>
              </a:ext>
            </a:extLst>
          </p:cNvPr>
          <p:cNvSpPr/>
          <p:nvPr/>
        </p:nvSpPr>
        <p:spPr>
          <a:xfrm>
            <a:off x="3659981" y="2543176"/>
            <a:ext cx="150019" cy="131476"/>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2" name="Ovale 11">
            <a:extLst>
              <a:ext uri="{FF2B5EF4-FFF2-40B4-BE49-F238E27FC236}">
                <a16:creationId xmlns:a16="http://schemas.microsoft.com/office/drawing/2014/main" id="{9C78E3F5-5B19-4CCC-B731-053776D8A52A}"/>
              </a:ext>
            </a:extLst>
          </p:cNvPr>
          <p:cNvSpPr/>
          <p:nvPr/>
        </p:nvSpPr>
        <p:spPr>
          <a:xfrm>
            <a:off x="3869531" y="2676526"/>
            <a:ext cx="150019" cy="131476"/>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3" name="Ovale 12">
            <a:extLst>
              <a:ext uri="{FF2B5EF4-FFF2-40B4-BE49-F238E27FC236}">
                <a16:creationId xmlns:a16="http://schemas.microsoft.com/office/drawing/2014/main" id="{F61704A6-DDB2-4AEF-9253-D620D7057B9A}"/>
              </a:ext>
            </a:extLst>
          </p:cNvPr>
          <p:cNvSpPr/>
          <p:nvPr/>
        </p:nvSpPr>
        <p:spPr>
          <a:xfrm>
            <a:off x="3717131" y="2895601"/>
            <a:ext cx="150019" cy="131476"/>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4" name="Ovale 13">
            <a:extLst>
              <a:ext uri="{FF2B5EF4-FFF2-40B4-BE49-F238E27FC236}">
                <a16:creationId xmlns:a16="http://schemas.microsoft.com/office/drawing/2014/main" id="{49E8A554-D3B8-4BFD-9EB2-5D07450DA8FD}"/>
              </a:ext>
            </a:extLst>
          </p:cNvPr>
          <p:cNvSpPr/>
          <p:nvPr/>
        </p:nvSpPr>
        <p:spPr>
          <a:xfrm>
            <a:off x="4470796" y="2746090"/>
            <a:ext cx="150019" cy="131476"/>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6" name="Ovale 15">
            <a:extLst>
              <a:ext uri="{FF2B5EF4-FFF2-40B4-BE49-F238E27FC236}">
                <a16:creationId xmlns:a16="http://schemas.microsoft.com/office/drawing/2014/main" id="{34B945CB-A869-4825-B806-FF0D7B2EAB49}"/>
              </a:ext>
            </a:extLst>
          </p:cNvPr>
          <p:cNvSpPr/>
          <p:nvPr/>
        </p:nvSpPr>
        <p:spPr>
          <a:xfrm>
            <a:off x="4155281" y="2543176"/>
            <a:ext cx="150019" cy="131476"/>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7" name="Ovale 16">
            <a:extLst>
              <a:ext uri="{FF2B5EF4-FFF2-40B4-BE49-F238E27FC236}">
                <a16:creationId xmlns:a16="http://schemas.microsoft.com/office/drawing/2014/main" id="{C7265BD4-5CF4-407A-A1E3-1F3809FC41D9}"/>
              </a:ext>
            </a:extLst>
          </p:cNvPr>
          <p:cNvSpPr/>
          <p:nvPr/>
        </p:nvSpPr>
        <p:spPr>
          <a:xfrm>
            <a:off x="2859881" y="3219451"/>
            <a:ext cx="150019" cy="131476"/>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9" name="Ovale 18">
            <a:extLst>
              <a:ext uri="{FF2B5EF4-FFF2-40B4-BE49-F238E27FC236}">
                <a16:creationId xmlns:a16="http://schemas.microsoft.com/office/drawing/2014/main" id="{80BA7264-97B4-4457-ACBB-921C77EA6633}"/>
              </a:ext>
            </a:extLst>
          </p:cNvPr>
          <p:cNvSpPr/>
          <p:nvPr/>
        </p:nvSpPr>
        <p:spPr>
          <a:xfrm>
            <a:off x="3012281" y="3495676"/>
            <a:ext cx="150019" cy="131476"/>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1" name="Ovale 20">
            <a:extLst>
              <a:ext uri="{FF2B5EF4-FFF2-40B4-BE49-F238E27FC236}">
                <a16:creationId xmlns:a16="http://schemas.microsoft.com/office/drawing/2014/main" id="{0D884E8E-8045-4078-825F-CB96E46579D0}"/>
              </a:ext>
            </a:extLst>
          </p:cNvPr>
          <p:cNvSpPr/>
          <p:nvPr/>
        </p:nvSpPr>
        <p:spPr>
          <a:xfrm>
            <a:off x="2459831" y="3371851"/>
            <a:ext cx="150019" cy="131476"/>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3" name="Ovale 22">
            <a:extLst>
              <a:ext uri="{FF2B5EF4-FFF2-40B4-BE49-F238E27FC236}">
                <a16:creationId xmlns:a16="http://schemas.microsoft.com/office/drawing/2014/main" id="{EDE7D48D-C7FE-43C8-9986-62145DE84146}"/>
              </a:ext>
            </a:extLst>
          </p:cNvPr>
          <p:cNvSpPr/>
          <p:nvPr/>
        </p:nvSpPr>
        <p:spPr>
          <a:xfrm>
            <a:off x="3012281" y="3981451"/>
            <a:ext cx="150019" cy="131476"/>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5" name="Ovale 24">
            <a:extLst>
              <a:ext uri="{FF2B5EF4-FFF2-40B4-BE49-F238E27FC236}">
                <a16:creationId xmlns:a16="http://schemas.microsoft.com/office/drawing/2014/main" id="{B12BE53D-DBCD-4D83-8368-A462984B86CB}"/>
              </a:ext>
            </a:extLst>
          </p:cNvPr>
          <p:cNvSpPr/>
          <p:nvPr/>
        </p:nvSpPr>
        <p:spPr>
          <a:xfrm>
            <a:off x="2983706" y="3800476"/>
            <a:ext cx="150019" cy="131476"/>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7" name="Ovale 26">
            <a:extLst>
              <a:ext uri="{FF2B5EF4-FFF2-40B4-BE49-F238E27FC236}">
                <a16:creationId xmlns:a16="http://schemas.microsoft.com/office/drawing/2014/main" id="{49B88D71-20C6-4994-8B76-FDB4772FAA1C}"/>
              </a:ext>
            </a:extLst>
          </p:cNvPr>
          <p:cNvSpPr/>
          <p:nvPr/>
        </p:nvSpPr>
        <p:spPr>
          <a:xfrm>
            <a:off x="2516981" y="3371851"/>
            <a:ext cx="150019" cy="131476"/>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9" name="Ovale 28">
            <a:extLst>
              <a:ext uri="{FF2B5EF4-FFF2-40B4-BE49-F238E27FC236}">
                <a16:creationId xmlns:a16="http://schemas.microsoft.com/office/drawing/2014/main" id="{590FB441-7680-44BB-87B8-FAC1E20B695C}"/>
              </a:ext>
            </a:extLst>
          </p:cNvPr>
          <p:cNvSpPr/>
          <p:nvPr/>
        </p:nvSpPr>
        <p:spPr>
          <a:xfrm>
            <a:off x="2726531" y="3505201"/>
            <a:ext cx="150019" cy="131476"/>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1" name="Ovale 30">
            <a:extLst>
              <a:ext uri="{FF2B5EF4-FFF2-40B4-BE49-F238E27FC236}">
                <a16:creationId xmlns:a16="http://schemas.microsoft.com/office/drawing/2014/main" id="{5419B84E-781F-4FB3-A7E1-943AAD13ED21}"/>
              </a:ext>
            </a:extLst>
          </p:cNvPr>
          <p:cNvSpPr/>
          <p:nvPr/>
        </p:nvSpPr>
        <p:spPr>
          <a:xfrm>
            <a:off x="2574131" y="3724276"/>
            <a:ext cx="150019" cy="131476"/>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3" name="Ovale 32">
            <a:extLst>
              <a:ext uri="{FF2B5EF4-FFF2-40B4-BE49-F238E27FC236}">
                <a16:creationId xmlns:a16="http://schemas.microsoft.com/office/drawing/2014/main" id="{1B07E1AF-1E19-4605-A662-745CE2940FA1}"/>
              </a:ext>
            </a:extLst>
          </p:cNvPr>
          <p:cNvSpPr/>
          <p:nvPr/>
        </p:nvSpPr>
        <p:spPr>
          <a:xfrm>
            <a:off x="3269456" y="3419476"/>
            <a:ext cx="150019" cy="131476"/>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5" name="Ovale 34">
            <a:extLst>
              <a:ext uri="{FF2B5EF4-FFF2-40B4-BE49-F238E27FC236}">
                <a16:creationId xmlns:a16="http://schemas.microsoft.com/office/drawing/2014/main" id="{51766506-BE92-48DA-922A-43BDC85FE952}"/>
              </a:ext>
            </a:extLst>
          </p:cNvPr>
          <p:cNvSpPr/>
          <p:nvPr/>
        </p:nvSpPr>
        <p:spPr>
          <a:xfrm>
            <a:off x="3012281" y="3371851"/>
            <a:ext cx="150019" cy="131476"/>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5" name="Ovale 44">
            <a:extLst>
              <a:ext uri="{FF2B5EF4-FFF2-40B4-BE49-F238E27FC236}">
                <a16:creationId xmlns:a16="http://schemas.microsoft.com/office/drawing/2014/main" id="{398191DD-C809-4208-82EF-100D516AEF1D}"/>
              </a:ext>
            </a:extLst>
          </p:cNvPr>
          <p:cNvSpPr/>
          <p:nvPr/>
        </p:nvSpPr>
        <p:spPr>
          <a:xfrm>
            <a:off x="3259931" y="2752726"/>
            <a:ext cx="150019" cy="131476"/>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7" name="Ovale 46">
            <a:extLst>
              <a:ext uri="{FF2B5EF4-FFF2-40B4-BE49-F238E27FC236}">
                <a16:creationId xmlns:a16="http://schemas.microsoft.com/office/drawing/2014/main" id="{A277028F-A903-4F1B-97D4-137219E26896}"/>
              </a:ext>
            </a:extLst>
          </p:cNvPr>
          <p:cNvSpPr/>
          <p:nvPr/>
        </p:nvSpPr>
        <p:spPr>
          <a:xfrm>
            <a:off x="3412331" y="3028951"/>
            <a:ext cx="150019" cy="131476"/>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9" name="Ovale 48">
            <a:extLst>
              <a:ext uri="{FF2B5EF4-FFF2-40B4-BE49-F238E27FC236}">
                <a16:creationId xmlns:a16="http://schemas.microsoft.com/office/drawing/2014/main" id="{9422AF38-B788-442F-B57A-109D5C892BE6}"/>
              </a:ext>
            </a:extLst>
          </p:cNvPr>
          <p:cNvSpPr/>
          <p:nvPr/>
        </p:nvSpPr>
        <p:spPr>
          <a:xfrm>
            <a:off x="2859881" y="2905126"/>
            <a:ext cx="150019" cy="131476"/>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1" name="Ovale 50">
            <a:extLst>
              <a:ext uri="{FF2B5EF4-FFF2-40B4-BE49-F238E27FC236}">
                <a16:creationId xmlns:a16="http://schemas.microsoft.com/office/drawing/2014/main" id="{CD325B55-2B2C-40AD-977C-435A18321B7F}"/>
              </a:ext>
            </a:extLst>
          </p:cNvPr>
          <p:cNvSpPr/>
          <p:nvPr/>
        </p:nvSpPr>
        <p:spPr>
          <a:xfrm>
            <a:off x="3412331" y="3514726"/>
            <a:ext cx="150019" cy="131476"/>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3" name="Ovale 52">
            <a:extLst>
              <a:ext uri="{FF2B5EF4-FFF2-40B4-BE49-F238E27FC236}">
                <a16:creationId xmlns:a16="http://schemas.microsoft.com/office/drawing/2014/main" id="{AA4E961B-FE54-428D-80BA-A696D23D724C}"/>
              </a:ext>
            </a:extLst>
          </p:cNvPr>
          <p:cNvSpPr/>
          <p:nvPr/>
        </p:nvSpPr>
        <p:spPr>
          <a:xfrm>
            <a:off x="3383756" y="3333751"/>
            <a:ext cx="150019" cy="131476"/>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5" name="Ovale 54">
            <a:extLst>
              <a:ext uri="{FF2B5EF4-FFF2-40B4-BE49-F238E27FC236}">
                <a16:creationId xmlns:a16="http://schemas.microsoft.com/office/drawing/2014/main" id="{AED2246F-BD5F-4F78-B4C5-D536DABE9075}"/>
              </a:ext>
            </a:extLst>
          </p:cNvPr>
          <p:cNvSpPr/>
          <p:nvPr/>
        </p:nvSpPr>
        <p:spPr>
          <a:xfrm>
            <a:off x="2917031" y="2905126"/>
            <a:ext cx="150019" cy="131476"/>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7" name="Ovale 56">
            <a:extLst>
              <a:ext uri="{FF2B5EF4-FFF2-40B4-BE49-F238E27FC236}">
                <a16:creationId xmlns:a16="http://schemas.microsoft.com/office/drawing/2014/main" id="{279BBA23-F32F-4799-AFFF-94ED78C69570}"/>
              </a:ext>
            </a:extLst>
          </p:cNvPr>
          <p:cNvSpPr/>
          <p:nvPr/>
        </p:nvSpPr>
        <p:spPr>
          <a:xfrm>
            <a:off x="3126581" y="3038476"/>
            <a:ext cx="150019" cy="131476"/>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9" name="Ovale 58">
            <a:extLst>
              <a:ext uri="{FF2B5EF4-FFF2-40B4-BE49-F238E27FC236}">
                <a16:creationId xmlns:a16="http://schemas.microsoft.com/office/drawing/2014/main" id="{8326CD2C-1345-4080-B774-6E409E92B027}"/>
              </a:ext>
            </a:extLst>
          </p:cNvPr>
          <p:cNvSpPr/>
          <p:nvPr/>
        </p:nvSpPr>
        <p:spPr>
          <a:xfrm>
            <a:off x="2974181" y="3257551"/>
            <a:ext cx="150019" cy="131476"/>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1" name="Ovale 60">
            <a:extLst>
              <a:ext uri="{FF2B5EF4-FFF2-40B4-BE49-F238E27FC236}">
                <a16:creationId xmlns:a16="http://schemas.microsoft.com/office/drawing/2014/main" id="{9EC175D0-E489-4FB9-9209-A4AFF2A58B98}"/>
              </a:ext>
            </a:extLst>
          </p:cNvPr>
          <p:cNvSpPr/>
          <p:nvPr/>
        </p:nvSpPr>
        <p:spPr>
          <a:xfrm>
            <a:off x="3669506" y="2952751"/>
            <a:ext cx="150019" cy="131476"/>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3" name="Ovale 62">
            <a:extLst>
              <a:ext uri="{FF2B5EF4-FFF2-40B4-BE49-F238E27FC236}">
                <a16:creationId xmlns:a16="http://schemas.microsoft.com/office/drawing/2014/main" id="{DC783FF2-872E-4B7C-8A9D-EC29D2ED29B4}"/>
              </a:ext>
            </a:extLst>
          </p:cNvPr>
          <p:cNvSpPr/>
          <p:nvPr/>
        </p:nvSpPr>
        <p:spPr>
          <a:xfrm>
            <a:off x="3412331" y="2905126"/>
            <a:ext cx="150019" cy="131476"/>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5" name="Ovale 64">
            <a:extLst>
              <a:ext uri="{FF2B5EF4-FFF2-40B4-BE49-F238E27FC236}">
                <a16:creationId xmlns:a16="http://schemas.microsoft.com/office/drawing/2014/main" id="{609A6F98-6E15-48A6-A68D-8155A617EAE3}"/>
              </a:ext>
            </a:extLst>
          </p:cNvPr>
          <p:cNvSpPr/>
          <p:nvPr/>
        </p:nvSpPr>
        <p:spPr>
          <a:xfrm>
            <a:off x="3669506" y="3600451"/>
            <a:ext cx="150019" cy="131476"/>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7" name="Ovale 66">
            <a:extLst>
              <a:ext uri="{FF2B5EF4-FFF2-40B4-BE49-F238E27FC236}">
                <a16:creationId xmlns:a16="http://schemas.microsoft.com/office/drawing/2014/main" id="{02C9F386-378C-42EC-B9FD-7A2AE524CB87}"/>
              </a:ext>
            </a:extLst>
          </p:cNvPr>
          <p:cNvSpPr/>
          <p:nvPr/>
        </p:nvSpPr>
        <p:spPr>
          <a:xfrm>
            <a:off x="3821906" y="3876676"/>
            <a:ext cx="150019" cy="131476"/>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9" name="Ovale 68">
            <a:extLst>
              <a:ext uri="{FF2B5EF4-FFF2-40B4-BE49-F238E27FC236}">
                <a16:creationId xmlns:a16="http://schemas.microsoft.com/office/drawing/2014/main" id="{328BA690-4FE0-4678-94AB-3A2A8470F3FE}"/>
              </a:ext>
            </a:extLst>
          </p:cNvPr>
          <p:cNvSpPr/>
          <p:nvPr/>
        </p:nvSpPr>
        <p:spPr>
          <a:xfrm>
            <a:off x="3269456" y="3752851"/>
            <a:ext cx="150019" cy="131476"/>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71" name="Ovale 70">
            <a:extLst>
              <a:ext uri="{FF2B5EF4-FFF2-40B4-BE49-F238E27FC236}">
                <a16:creationId xmlns:a16="http://schemas.microsoft.com/office/drawing/2014/main" id="{1596E20B-8E35-44DC-BF85-2631987548CE}"/>
              </a:ext>
            </a:extLst>
          </p:cNvPr>
          <p:cNvSpPr/>
          <p:nvPr/>
        </p:nvSpPr>
        <p:spPr>
          <a:xfrm>
            <a:off x="3821906" y="4362451"/>
            <a:ext cx="150019" cy="131476"/>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73" name="Ovale 72">
            <a:extLst>
              <a:ext uri="{FF2B5EF4-FFF2-40B4-BE49-F238E27FC236}">
                <a16:creationId xmlns:a16="http://schemas.microsoft.com/office/drawing/2014/main" id="{C8E5021E-14C9-4C95-83F2-0127B3A285AF}"/>
              </a:ext>
            </a:extLst>
          </p:cNvPr>
          <p:cNvSpPr/>
          <p:nvPr/>
        </p:nvSpPr>
        <p:spPr>
          <a:xfrm>
            <a:off x="3793331" y="4181476"/>
            <a:ext cx="150019" cy="131476"/>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75" name="Ovale 74">
            <a:extLst>
              <a:ext uri="{FF2B5EF4-FFF2-40B4-BE49-F238E27FC236}">
                <a16:creationId xmlns:a16="http://schemas.microsoft.com/office/drawing/2014/main" id="{651F8854-458B-4B86-831A-F760F3675F03}"/>
              </a:ext>
            </a:extLst>
          </p:cNvPr>
          <p:cNvSpPr/>
          <p:nvPr/>
        </p:nvSpPr>
        <p:spPr>
          <a:xfrm>
            <a:off x="3326606" y="3752851"/>
            <a:ext cx="150019" cy="131476"/>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77" name="Ovale 76">
            <a:extLst>
              <a:ext uri="{FF2B5EF4-FFF2-40B4-BE49-F238E27FC236}">
                <a16:creationId xmlns:a16="http://schemas.microsoft.com/office/drawing/2014/main" id="{351647B3-BF49-4B8A-A19E-D51AF8174746}"/>
              </a:ext>
            </a:extLst>
          </p:cNvPr>
          <p:cNvSpPr/>
          <p:nvPr/>
        </p:nvSpPr>
        <p:spPr>
          <a:xfrm>
            <a:off x="3536156" y="3886201"/>
            <a:ext cx="150019" cy="131476"/>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79" name="Ovale 78">
            <a:extLst>
              <a:ext uri="{FF2B5EF4-FFF2-40B4-BE49-F238E27FC236}">
                <a16:creationId xmlns:a16="http://schemas.microsoft.com/office/drawing/2014/main" id="{07388357-F89D-4511-8765-CB1F4B475459}"/>
              </a:ext>
            </a:extLst>
          </p:cNvPr>
          <p:cNvSpPr/>
          <p:nvPr/>
        </p:nvSpPr>
        <p:spPr>
          <a:xfrm>
            <a:off x="3383756" y="4105276"/>
            <a:ext cx="150019" cy="131476"/>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81" name="Ovale 80">
            <a:extLst>
              <a:ext uri="{FF2B5EF4-FFF2-40B4-BE49-F238E27FC236}">
                <a16:creationId xmlns:a16="http://schemas.microsoft.com/office/drawing/2014/main" id="{C632298F-70CA-4F3E-BFF2-1E1D2D7AB318}"/>
              </a:ext>
            </a:extLst>
          </p:cNvPr>
          <p:cNvSpPr/>
          <p:nvPr/>
        </p:nvSpPr>
        <p:spPr>
          <a:xfrm>
            <a:off x="4079081" y="3800476"/>
            <a:ext cx="150019" cy="131476"/>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83" name="Ovale 82">
            <a:extLst>
              <a:ext uri="{FF2B5EF4-FFF2-40B4-BE49-F238E27FC236}">
                <a16:creationId xmlns:a16="http://schemas.microsoft.com/office/drawing/2014/main" id="{6B61D1A1-499F-4053-B092-B6437ACE1EFF}"/>
              </a:ext>
            </a:extLst>
          </p:cNvPr>
          <p:cNvSpPr/>
          <p:nvPr/>
        </p:nvSpPr>
        <p:spPr>
          <a:xfrm>
            <a:off x="3821906" y="3752851"/>
            <a:ext cx="150019" cy="131476"/>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85" name="Ovale 84">
            <a:extLst>
              <a:ext uri="{FF2B5EF4-FFF2-40B4-BE49-F238E27FC236}">
                <a16:creationId xmlns:a16="http://schemas.microsoft.com/office/drawing/2014/main" id="{FF57F8E5-C413-4040-A626-A281A6B2BBCD}"/>
              </a:ext>
            </a:extLst>
          </p:cNvPr>
          <p:cNvSpPr/>
          <p:nvPr/>
        </p:nvSpPr>
        <p:spPr>
          <a:xfrm>
            <a:off x="5174456" y="2714626"/>
            <a:ext cx="150019" cy="131476"/>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87" name="Ovale 86">
            <a:extLst>
              <a:ext uri="{FF2B5EF4-FFF2-40B4-BE49-F238E27FC236}">
                <a16:creationId xmlns:a16="http://schemas.microsoft.com/office/drawing/2014/main" id="{1BE3AD99-B5BE-4F50-AB6F-005E5BE8B1AE}"/>
              </a:ext>
            </a:extLst>
          </p:cNvPr>
          <p:cNvSpPr/>
          <p:nvPr/>
        </p:nvSpPr>
        <p:spPr>
          <a:xfrm>
            <a:off x="5326856" y="2990851"/>
            <a:ext cx="150019" cy="131476"/>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89" name="Ovale 88">
            <a:extLst>
              <a:ext uri="{FF2B5EF4-FFF2-40B4-BE49-F238E27FC236}">
                <a16:creationId xmlns:a16="http://schemas.microsoft.com/office/drawing/2014/main" id="{85FF5E75-2381-4CCC-A2A3-AB3B2497A149}"/>
              </a:ext>
            </a:extLst>
          </p:cNvPr>
          <p:cNvSpPr/>
          <p:nvPr/>
        </p:nvSpPr>
        <p:spPr>
          <a:xfrm>
            <a:off x="4774406" y="2867026"/>
            <a:ext cx="150019" cy="131476"/>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93" name="Ovale 92">
            <a:extLst>
              <a:ext uri="{FF2B5EF4-FFF2-40B4-BE49-F238E27FC236}">
                <a16:creationId xmlns:a16="http://schemas.microsoft.com/office/drawing/2014/main" id="{1B16FC17-6420-4CDF-B621-DF7123FB1574}"/>
              </a:ext>
            </a:extLst>
          </p:cNvPr>
          <p:cNvSpPr/>
          <p:nvPr/>
        </p:nvSpPr>
        <p:spPr>
          <a:xfrm>
            <a:off x="5326856" y="3476626"/>
            <a:ext cx="150019" cy="131476"/>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95" name="Ovale 94">
            <a:extLst>
              <a:ext uri="{FF2B5EF4-FFF2-40B4-BE49-F238E27FC236}">
                <a16:creationId xmlns:a16="http://schemas.microsoft.com/office/drawing/2014/main" id="{7812D3E5-4D63-43FF-B087-3DE6F7CD482A}"/>
              </a:ext>
            </a:extLst>
          </p:cNvPr>
          <p:cNvSpPr/>
          <p:nvPr/>
        </p:nvSpPr>
        <p:spPr>
          <a:xfrm>
            <a:off x="5298281" y="3295651"/>
            <a:ext cx="150019" cy="131476"/>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97" name="Ovale 96">
            <a:extLst>
              <a:ext uri="{FF2B5EF4-FFF2-40B4-BE49-F238E27FC236}">
                <a16:creationId xmlns:a16="http://schemas.microsoft.com/office/drawing/2014/main" id="{55E4BD93-9D9F-44EB-82B7-FC7AD622D41F}"/>
              </a:ext>
            </a:extLst>
          </p:cNvPr>
          <p:cNvSpPr/>
          <p:nvPr/>
        </p:nvSpPr>
        <p:spPr>
          <a:xfrm>
            <a:off x="4831556" y="2867026"/>
            <a:ext cx="150019" cy="131476"/>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99" name="Ovale 98">
            <a:extLst>
              <a:ext uri="{FF2B5EF4-FFF2-40B4-BE49-F238E27FC236}">
                <a16:creationId xmlns:a16="http://schemas.microsoft.com/office/drawing/2014/main" id="{72032EBC-E86F-4664-8795-2F050884BBDB}"/>
              </a:ext>
            </a:extLst>
          </p:cNvPr>
          <p:cNvSpPr/>
          <p:nvPr/>
        </p:nvSpPr>
        <p:spPr>
          <a:xfrm>
            <a:off x="5041106" y="3000376"/>
            <a:ext cx="150019" cy="131476"/>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01" name="Ovale 100">
            <a:extLst>
              <a:ext uri="{FF2B5EF4-FFF2-40B4-BE49-F238E27FC236}">
                <a16:creationId xmlns:a16="http://schemas.microsoft.com/office/drawing/2014/main" id="{D0D17CE1-0C58-46AB-85E9-047EDB932F26}"/>
              </a:ext>
            </a:extLst>
          </p:cNvPr>
          <p:cNvSpPr/>
          <p:nvPr/>
        </p:nvSpPr>
        <p:spPr>
          <a:xfrm>
            <a:off x="4888706" y="3219451"/>
            <a:ext cx="150019" cy="131476"/>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03" name="Ovale 102">
            <a:extLst>
              <a:ext uri="{FF2B5EF4-FFF2-40B4-BE49-F238E27FC236}">
                <a16:creationId xmlns:a16="http://schemas.microsoft.com/office/drawing/2014/main" id="{B60E4897-03E9-41A2-AA68-C41A3D32CCD5}"/>
              </a:ext>
            </a:extLst>
          </p:cNvPr>
          <p:cNvSpPr/>
          <p:nvPr/>
        </p:nvSpPr>
        <p:spPr>
          <a:xfrm>
            <a:off x="5584031" y="2914651"/>
            <a:ext cx="150019" cy="131476"/>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05" name="Ovale 104">
            <a:extLst>
              <a:ext uri="{FF2B5EF4-FFF2-40B4-BE49-F238E27FC236}">
                <a16:creationId xmlns:a16="http://schemas.microsoft.com/office/drawing/2014/main" id="{14AC6031-05BE-4C3B-9410-19751BC807F0}"/>
              </a:ext>
            </a:extLst>
          </p:cNvPr>
          <p:cNvSpPr/>
          <p:nvPr/>
        </p:nvSpPr>
        <p:spPr>
          <a:xfrm>
            <a:off x="5326856" y="2867026"/>
            <a:ext cx="150019" cy="131476"/>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07" name="Ovale 106">
            <a:extLst>
              <a:ext uri="{FF2B5EF4-FFF2-40B4-BE49-F238E27FC236}">
                <a16:creationId xmlns:a16="http://schemas.microsoft.com/office/drawing/2014/main" id="{ABDD8799-68DB-482E-A91F-440544B60F98}"/>
              </a:ext>
            </a:extLst>
          </p:cNvPr>
          <p:cNvSpPr/>
          <p:nvPr/>
        </p:nvSpPr>
        <p:spPr>
          <a:xfrm>
            <a:off x="4945856" y="3467101"/>
            <a:ext cx="150019" cy="131476"/>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09" name="Ovale 108">
            <a:extLst>
              <a:ext uri="{FF2B5EF4-FFF2-40B4-BE49-F238E27FC236}">
                <a16:creationId xmlns:a16="http://schemas.microsoft.com/office/drawing/2014/main" id="{92211D1B-35E8-4173-9308-A8BB8633D713}"/>
              </a:ext>
            </a:extLst>
          </p:cNvPr>
          <p:cNvSpPr/>
          <p:nvPr/>
        </p:nvSpPr>
        <p:spPr>
          <a:xfrm>
            <a:off x="5098256" y="3743326"/>
            <a:ext cx="150019" cy="131476"/>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11" name="Ovale 110">
            <a:extLst>
              <a:ext uri="{FF2B5EF4-FFF2-40B4-BE49-F238E27FC236}">
                <a16:creationId xmlns:a16="http://schemas.microsoft.com/office/drawing/2014/main" id="{3355961F-1A93-4D96-968B-0E51632F7986}"/>
              </a:ext>
            </a:extLst>
          </p:cNvPr>
          <p:cNvSpPr/>
          <p:nvPr/>
        </p:nvSpPr>
        <p:spPr>
          <a:xfrm>
            <a:off x="4545806" y="3619501"/>
            <a:ext cx="150019" cy="131476"/>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13" name="Ovale 112">
            <a:extLst>
              <a:ext uri="{FF2B5EF4-FFF2-40B4-BE49-F238E27FC236}">
                <a16:creationId xmlns:a16="http://schemas.microsoft.com/office/drawing/2014/main" id="{BCCF4224-ADCE-4392-8B2A-8FCF9FD7A9B2}"/>
              </a:ext>
            </a:extLst>
          </p:cNvPr>
          <p:cNvSpPr/>
          <p:nvPr/>
        </p:nvSpPr>
        <p:spPr>
          <a:xfrm>
            <a:off x="5098256" y="4229101"/>
            <a:ext cx="150019" cy="131476"/>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25" name="Ovale 124">
            <a:extLst>
              <a:ext uri="{FF2B5EF4-FFF2-40B4-BE49-F238E27FC236}">
                <a16:creationId xmlns:a16="http://schemas.microsoft.com/office/drawing/2014/main" id="{BD739DD7-5BE4-40C0-B70D-97CF4CD9A8DA}"/>
              </a:ext>
            </a:extLst>
          </p:cNvPr>
          <p:cNvSpPr/>
          <p:nvPr/>
        </p:nvSpPr>
        <p:spPr>
          <a:xfrm>
            <a:off x="5069681" y="4048126"/>
            <a:ext cx="150019" cy="131476"/>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27" name="Ovale 126">
            <a:extLst>
              <a:ext uri="{FF2B5EF4-FFF2-40B4-BE49-F238E27FC236}">
                <a16:creationId xmlns:a16="http://schemas.microsoft.com/office/drawing/2014/main" id="{A9A3BDA2-1AD8-4455-BD67-3F224B8CAE36}"/>
              </a:ext>
            </a:extLst>
          </p:cNvPr>
          <p:cNvSpPr/>
          <p:nvPr/>
        </p:nvSpPr>
        <p:spPr>
          <a:xfrm>
            <a:off x="4602956" y="3619501"/>
            <a:ext cx="150019" cy="131476"/>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29" name="Ovale 128">
            <a:extLst>
              <a:ext uri="{FF2B5EF4-FFF2-40B4-BE49-F238E27FC236}">
                <a16:creationId xmlns:a16="http://schemas.microsoft.com/office/drawing/2014/main" id="{AB811B7A-5AFB-44EA-8189-D5FC329D9741}"/>
              </a:ext>
            </a:extLst>
          </p:cNvPr>
          <p:cNvSpPr/>
          <p:nvPr/>
        </p:nvSpPr>
        <p:spPr>
          <a:xfrm>
            <a:off x="4812506" y="3752851"/>
            <a:ext cx="150019" cy="131476"/>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31" name="Ovale 130">
            <a:extLst>
              <a:ext uri="{FF2B5EF4-FFF2-40B4-BE49-F238E27FC236}">
                <a16:creationId xmlns:a16="http://schemas.microsoft.com/office/drawing/2014/main" id="{8C64102D-3804-49BF-BF0B-A3F1B749DA6D}"/>
              </a:ext>
            </a:extLst>
          </p:cNvPr>
          <p:cNvSpPr/>
          <p:nvPr/>
        </p:nvSpPr>
        <p:spPr>
          <a:xfrm>
            <a:off x="4660106" y="3971926"/>
            <a:ext cx="150019" cy="131476"/>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33" name="Ovale 132">
            <a:extLst>
              <a:ext uri="{FF2B5EF4-FFF2-40B4-BE49-F238E27FC236}">
                <a16:creationId xmlns:a16="http://schemas.microsoft.com/office/drawing/2014/main" id="{D1228E70-82BD-4DCC-9355-A75AD02A108C}"/>
              </a:ext>
            </a:extLst>
          </p:cNvPr>
          <p:cNvSpPr/>
          <p:nvPr/>
        </p:nvSpPr>
        <p:spPr>
          <a:xfrm>
            <a:off x="5355431" y="3667126"/>
            <a:ext cx="150019" cy="131476"/>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35" name="Ovale 134">
            <a:extLst>
              <a:ext uri="{FF2B5EF4-FFF2-40B4-BE49-F238E27FC236}">
                <a16:creationId xmlns:a16="http://schemas.microsoft.com/office/drawing/2014/main" id="{8C4F8937-10FB-4F5A-9D8B-278A20A987B2}"/>
              </a:ext>
            </a:extLst>
          </p:cNvPr>
          <p:cNvSpPr/>
          <p:nvPr/>
        </p:nvSpPr>
        <p:spPr>
          <a:xfrm>
            <a:off x="5098256" y="3619501"/>
            <a:ext cx="150019" cy="131476"/>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37" name="Ovale 136">
            <a:extLst>
              <a:ext uri="{FF2B5EF4-FFF2-40B4-BE49-F238E27FC236}">
                <a16:creationId xmlns:a16="http://schemas.microsoft.com/office/drawing/2014/main" id="{04D9A926-E894-487C-B9BE-D8AD7A4CA4A1}"/>
              </a:ext>
            </a:extLst>
          </p:cNvPr>
          <p:cNvSpPr/>
          <p:nvPr/>
        </p:nvSpPr>
        <p:spPr>
          <a:xfrm>
            <a:off x="4536281" y="1990726"/>
            <a:ext cx="150019" cy="131476"/>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39" name="Ovale 138">
            <a:extLst>
              <a:ext uri="{FF2B5EF4-FFF2-40B4-BE49-F238E27FC236}">
                <a16:creationId xmlns:a16="http://schemas.microsoft.com/office/drawing/2014/main" id="{0ECA49C1-E869-4411-93CF-037B4491E03E}"/>
              </a:ext>
            </a:extLst>
          </p:cNvPr>
          <p:cNvSpPr/>
          <p:nvPr/>
        </p:nvSpPr>
        <p:spPr>
          <a:xfrm>
            <a:off x="4955381" y="2427939"/>
            <a:ext cx="150019" cy="131476"/>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41" name="Ovale 140">
            <a:extLst>
              <a:ext uri="{FF2B5EF4-FFF2-40B4-BE49-F238E27FC236}">
                <a16:creationId xmlns:a16="http://schemas.microsoft.com/office/drawing/2014/main" id="{BD4B1E01-DF70-4DDA-AE0C-C5D142D611D5}"/>
              </a:ext>
            </a:extLst>
          </p:cNvPr>
          <p:cNvSpPr/>
          <p:nvPr/>
        </p:nvSpPr>
        <p:spPr>
          <a:xfrm>
            <a:off x="4136231" y="2143126"/>
            <a:ext cx="150019" cy="131476"/>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43" name="Ovale 142">
            <a:extLst>
              <a:ext uri="{FF2B5EF4-FFF2-40B4-BE49-F238E27FC236}">
                <a16:creationId xmlns:a16="http://schemas.microsoft.com/office/drawing/2014/main" id="{0CEE3C75-E83D-43A6-BD1C-F93F7FBF81A5}"/>
              </a:ext>
            </a:extLst>
          </p:cNvPr>
          <p:cNvSpPr/>
          <p:nvPr/>
        </p:nvSpPr>
        <p:spPr>
          <a:xfrm>
            <a:off x="4688681" y="2752726"/>
            <a:ext cx="150019" cy="131476"/>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45" name="Ovale 144">
            <a:extLst>
              <a:ext uri="{FF2B5EF4-FFF2-40B4-BE49-F238E27FC236}">
                <a16:creationId xmlns:a16="http://schemas.microsoft.com/office/drawing/2014/main" id="{4278083C-12FC-4420-A7DE-143ABF0CCF97}"/>
              </a:ext>
            </a:extLst>
          </p:cNvPr>
          <p:cNvSpPr/>
          <p:nvPr/>
        </p:nvSpPr>
        <p:spPr>
          <a:xfrm>
            <a:off x="4660106" y="2571751"/>
            <a:ext cx="150019" cy="131476"/>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47" name="Ovale 146">
            <a:extLst>
              <a:ext uri="{FF2B5EF4-FFF2-40B4-BE49-F238E27FC236}">
                <a16:creationId xmlns:a16="http://schemas.microsoft.com/office/drawing/2014/main" id="{93E568B5-11C6-4DAE-BBB0-A3CD9F2A90B0}"/>
              </a:ext>
            </a:extLst>
          </p:cNvPr>
          <p:cNvSpPr/>
          <p:nvPr/>
        </p:nvSpPr>
        <p:spPr>
          <a:xfrm>
            <a:off x="4193381" y="2143126"/>
            <a:ext cx="150019" cy="131476"/>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49" name="Ovale 148">
            <a:extLst>
              <a:ext uri="{FF2B5EF4-FFF2-40B4-BE49-F238E27FC236}">
                <a16:creationId xmlns:a16="http://schemas.microsoft.com/office/drawing/2014/main" id="{A1AA455E-D0C2-47F0-A2FA-BDC27EF60BC0}"/>
              </a:ext>
            </a:extLst>
          </p:cNvPr>
          <p:cNvSpPr/>
          <p:nvPr/>
        </p:nvSpPr>
        <p:spPr>
          <a:xfrm>
            <a:off x="4402931" y="2276476"/>
            <a:ext cx="150019" cy="131476"/>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51" name="Ovale 150">
            <a:extLst>
              <a:ext uri="{FF2B5EF4-FFF2-40B4-BE49-F238E27FC236}">
                <a16:creationId xmlns:a16="http://schemas.microsoft.com/office/drawing/2014/main" id="{A0EEE03F-7896-4BA5-AE12-ED9ECA30D4C2}"/>
              </a:ext>
            </a:extLst>
          </p:cNvPr>
          <p:cNvSpPr/>
          <p:nvPr/>
        </p:nvSpPr>
        <p:spPr>
          <a:xfrm>
            <a:off x="4250531" y="2495551"/>
            <a:ext cx="150019" cy="131476"/>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53" name="Ovale 152">
            <a:extLst>
              <a:ext uri="{FF2B5EF4-FFF2-40B4-BE49-F238E27FC236}">
                <a16:creationId xmlns:a16="http://schemas.microsoft.com/office/drawing/2014/main" id="{A53238BB-CC50-44B3-A6BA-8005E82261F5}"/>
              </a:ext>
            </a:extLst>
          </p:cNvPr>
          <p:cNvSpPr/>
          <p:nvPr/>
        </p:nvSpPr>
        <p:spPr>
          <a:xfrm>
            <a:off x="4945856" y="2190751"/>
            <a:ext cx="150019" cy="131476"/>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55" name="Ovale 154">
            <a:extLst>
              <a:ext uri="{FF2B5EF4-FFF2-40B4-BE49-F238E27FC236}">
                <a16:creationId xmlns:a16="http://schemas.microsoft.com/office/drawing/2014/main" id="{273CBF46-5606-4F57-9841-D870FA5891B1}"/>
              </a:ext>
            </a:extLst>
          </p:cNvPr>
          <p:cNvSpPr/>
          <p:nvPr/>
        </p:nvSpPr>
        <p:spPr>
          <a:xfrm>
            <a:off x="5242321" y="2438402"/>
            <a:ext cx="150019" cy="131476"/>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57" name="Ovale 156">
            <a:extLst>
              <a:ext uri="{FF2B5EF4-FFF2-40B4-BE49-F238E27FC236}">
                <a16:creationId xmlns:a16="http://schemas.microsoft.com/office/drawing/2014/main" id="{178D1666-8EB3-4263-9E67-B4B666909729}"/>
              </a:ext>
            </a:extLst>
          </p:cNvPr>
          <p:cNvSpPr/>
          <p:nvPr/>
        </p:nvSpPr>
        <p:spPr>
          <a:xfrm>
            <a:off x="2745581" y="2362201"/>
            <a:ext cx="150019" cy="131476"/>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59" name="Ovale 158">
            <a:extLst>
              <a:ext uri="{FF2B5EF4-FFF2-40B4-BE49-F238E27FC236}">
                <a16:creationId xmlns:a16="http://schemas.microsoft.com/office/drawing/2014/main" id="{E0B1CA25-A1E2-468C-A2C2-C91DE84D8F9F}"/>
              </a:ext>
            </a:extLst>
          </p:cNvPr>
          <p:cNvSpPr/>
          <p:nvPr/>
        </p:nvSpPr>
        <p:spPr>
          <a:xfrm>
            <a:off x="2897981" y="2638426"/>
            <a:ext cx="150019" cy="131476"/>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61" name="Ovale 160">
            <a:extLst>
              <a:ext uri="{FF2B5EF4-FFF2-40B4-BE49-F238E27FC236}">
                <a16:creationId xmlns:a16="http://schemas.microsoft.com/office/drawing/2014/main" id="{0D844380-D964-4F33-B91D-A27769C8EEA3}"/>
              </a:ext>
            </a:extLst>
          </p:cNvPr>
          <p:cNvSpPr/>
          <p:nvPr/>
        </p:nvSpPr>
        <p:spPr>
          <a:xfrm>
            <a:off x="2345531" y="2514601"/>
            <a:ext cx="150019" cy="131476"/>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63" name="Ovale 162">
            <a:extLst>
              <a:ext uri="{FF2B5EF4-FFF2-40B4-BE49-F238E27FC236}">
                <a16:creationId xmlns:a16="http://schemas.microsoft.com/office/drawing/2014/main" id="{B80468E4-A5EC-493C-A3A8-0272EE9B5D5B}"/>
              </a:ext>
            </a:extLst>
          </p:cNvPr>
          <p:cNvSpPr/>
          <p:nvPr/>
        </p:nvSpPr>
        <p:spPr>
          <a:xfrm>
            <a:off x="2897981" y="3124201"/>
            <a:ext cx="150019" cy="131476"/>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65" name="Ovale 164">
            <a:extLst>
              <a:ext uri="{FF2B5EF4-FFF2-40B4-BE49-F238E27FC236}">
                <a16:creationId xmlns:a16="http://schemas.microsoft.com/office/drawing/2014/main" id="{507149ED-3EF4-4812-9BA7-6E9023823525}"/>
              </a:ext>
            </a:extLst>
          </p:cNvPr>
          <p:cNvSpPr/>
          <p:nvPr/>
        </p:nvSpPr>
        <p:spPr>
          <a:xfrm>
            <a:off x="2869406" y="2943226"/>
            <a:ext cx="150019" cy="131476"/>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67" name="Ovale 166">
            <a:extLst>
              <a:ext uri="{FF2B5EF4-FFF2-40B4-BE49-F238E27FC236}">
                <a16:creationId xmlns:a16="http://schemas.microsoft.com/office/drawing/2014/main" id="{BE074B81-F793-4AA0-B6D9-A65B822A8B18}"/>
              </a:ext>
            </a:extLst>
          </p:cNvPr>
          <p:cNvSpPr/>
          <p:nvPr/>
        </p:nvSpPr>
        <p:spPr>
          <a:xfrm>
            <a:off x="2402681" y="2514601"/>
            <a:ext cx="150019" cy="131476"/>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69" name="Ovale 168">
            <a:extLst>
              <a:ext uri="{FF2B5EF4-FFF2-40B4-BE49-F238E27FC236}">
                <a16:creationId xmlns:a16="http://schemas.microsoft.com/office/drawing/2014/main" id="{9944B5BB-B0DE-402E-A80D-5DBCB9045779}"/>
              </a:ext>
            </a:extLst>
          </p:cNvPr>
          <p:cNvSpPr/>
          <p:nvPr/>
        </p:nvSpPr>
        <p:spPr>
          <a:xfrm>
            <a:off x="2612231" y="2647951"/>
            <a:ext cx="150019" cy="131476"/>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71" name="Ovale 170">
            <a:extLst>
              <a:ext uri="{FF2B5EF4-FFF2-40B4-BE49-F238E27FC236}">
                <a16:creationId xmlns:a16="http://schemas.microsoft.com/office/drawing/2014/main" id="{C91504C6-2078-4D0D-9736-7D3B00B748D2}"/>
              </a:ext>
            </a:extLst>
          </p:cNvPr>
          <p:cNvSpPr/>
          <p:nvPr/>
        </p:nvSpPr>
        <p:spPr>
          <a:xfrm>
            <a:off x="2459831" y="2867026"/>
            <a:ext cx="150019" cy="131476"/>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73" name="Ovale 172">
            <a:extLst>
              <a:ext uri="{FF2B5EF4-FFF2-40B4-BE49-F238E27FC236}">
                <a16:creationId xmlns:a16="http://schemas.microsoft.com/office/drawing/2014/main" id="{ABB17EA3-A7F4-4CAA-8969-6D59A0EC5343}"/>
              </a:ext>
            </a:extLst>
          </p:cNvPr>
          <p:cNvSpPr/>
          <p:nvPr/>
        </p:nvSpPr>
        <p:spPr>
          <a:xfrm>
            <a:off x="3155156" y="2562226"/>
            <a:ext cx="150019" cy="131476"/>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75" name="Ovale 174">
            <a:extLst>
              <a:ext uri="{FF2B5EF4-FFF2-40B4-BE49-F238E27FC236}">
                <a16:creationId xmlns:a16="http://schemas.microsoft.com/office/drawing/2014/main" id="{B8E626E9-A24A-4117-9D0B-DA9D9053B05D}"/>
              </a:ext>
            </a:extLst>
          </p:cNvPr>
          <p:cNvSpPr/>
          <p:nvPr/>
        </p:nvSpPr>
        <p:spPr>
          <a:xfrm>
            <a:off x="2897981" y="2514601"/>
            <a:ext cx="150019" cy="131476"/>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77" name="Ovale 176">
            <a:extLst>
              <a:ext uri="{FF2B5EF4-FFF2-40B4-BE49-F238E27FC236}">
                <a16:creationId xmlns:a16="http://schemas.microsoft.com/office/drawing/2014/main" id="{32C121F2-AACD-4C60-A455-303E55DBC066}"/>
              </a:ext>
            </a:extLst>
          </p:cNvPr>
          <p:cNvSpPr/>
          <p:nvPr/>
        </p:nvSpPr>
        <p:spPr>
          <a:xfrm>
            <a:off x="5801915" y="3448988"/>
            <a:ext cx="150019" cy="131476"/>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79" name="Ovale 178">
            <a:extLst>
              <a:ext uri="{FF2B5EF4-FFF2-40B4-BE49-F238E27FC236}">
                <a16:creationId xmlns:a16="http://schemas.microsoft.com/office/drawing/2014/main" id="{0E453CC7-3DFF-41BA-97A0-F814EE376D7D}"/>
              </a:ext>
            </a:extLst>
          </p:cNvPr>
          <p:cNvSpPr/>
          <p:nvPr/>
        </p:nvSpPr>
        <p:spPr>
          <a:xfrm>
            <a:off x="4650581" y="4562476"/>
            <a:ext cx="150019" cy="131476"/>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81" name="Ovale 180">
            <a:extLst>
              <a:ext uri="{FF2B5EF4-FFF2-40B4-BE49-F238E27FC236}">
                <a16:creationId xmlns:a16="http://schemas.microsoft.com/office/drawing/2014/main" id="{7A8F5C35-B4D2-4063-9A34-8E207E57A6C0}"/>
              </a:ext>
            </a:extLst>
          </p:cNvPr>
          <p:cNvSpPr/>
          <p:nvPr/>
        </p:nvSpPr>
        <p:spPr>
          <a:xfrm>
            <a:off x="4098131" y="4438651"/>
            <a:ext cx="150019" cy="131476"/>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87" name="Ovale 186">
            <a:extLst>
              <a:ext uri="{FF2B5EF4-FFF2-40B4-BE49-F238E27FC236}">
                <a16:creationId xmlns:a16="http://schemas.microsoft.com/office/drawing/2014/main" id="{CEF86AB3-FCF5-4E73-9BD1-D385F5D20E8C}"/>
              </a:ext>
            </a:extLst>
          </p:cNvPr>
          <p:cNvSpPr/>
          <p:nvPr/>
        </p:nvSpPr>
        <p:spPr>
          <a:xfrm>
            <a:off x="4155281" y="4438651"/>
            <a:ext cx="150019" cy="131476"/>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89" name="Ovale 188">
            <a:extLst>
              <a:ext uri="{FF2B5EF4-FFF2-40B4-BE49-F238E27FC236}">
                <a16:creationId xmlns:a16="http://schemas.microsoft.com/office/drawing/2014/main" id="{BEF6F930-453F-423E-A4B7-9953908A2763}"/>
              </a:ext>
            </a:extLst>
          </p:cNvPr>
          <p:cNvSpPr/>
          <p:nvPr/>
        </p:nvSpPr>
        <p:spPr>
          <a:xfrm>
            <a:off x="4364831" y="4572001"/>
            <a:ext cx="150019" cy="131476"/>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91" name="Ovale 190">
            <a:extLst>
              <a:ext uri="{FF2B5EF4-FFF2-40B4-BE49-F238E27FC236}">
                <a16:creationId xmlns:a16="http://schemas.microsoft.com/office/drawing/2014/main" id="{0B96657B-5240-47E0-825A-99629969ACBE}"/>
              </a:ext>
            </a:extLst>
          </p:cNvPr>
          <p:cNvSpPr/>
          <p:nvPr/>
        </p:nvSpPr>
        <p:spPr>
          <a:xfrm>
            <a:off x="4212431" y="4791076"/>
            <a:ext cx="150019" cy="131476"/>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93" name="Ovale 192">
            <a:extLst>
              <a:ext uri="{FF2B5EF4-FFF2-40B4-BE49-F238E27FC236}">
                <a16:creationId xmlns:a16="http://schemas.microsoft.com/office/drawing/2014/main" id="{A46A66DA-64E3-4163-B38C-081AA47BF047}"/>
              </a:ext>
            </a:extLst>
          </p:cNvPr>
          <p:cNvSpPr/>
          <p:nvPr/>
        </p:nvSpPr>
        <p:spPr>
          <a:xfrm>
            <a:off x="4907756" y="4486276"/>
            <a:ext cx="150019" cy="131476"/>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95" name="Ovale 194">
            <a:extLst>
              <a:ext uri="{FF2B5EF4-FFF2-40B4-BE49-F238E27FC236}">
                <a16:creationId xmlns:a16="http://schemas.microsoft.com/office/drawing/2014/main" id="{5964D1EE-E40F-459D-B628-A8FB227FE360}"/>
              </a:ext>
            </a:extLst>
          </p:cNvPr>
          <p:cNvSpPr/>
          <p:nvPr/>
        </p:nvSpPr>
        <p:spPr>
          <a:xfrm>
            <a:off x="5451276" y="4181476"/>
            <a:ext cx="150019" cy="131476"/>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01" name="Ovale 200">
            <a:extLst>
              <a:ext uri="{FF2B5EF4-FFF2-40B4-BE49-F238E27FC236}">
                <a16:creationId xmlns:a16="http://schemas.microsoft.com/office/drawing/2014/main" id="{8B212DD9-E8B3-40F9-B47C-B7BAC07DF4BE}"/>
              </a:ext>
            </a:extLst>
          </p:cNvPr>
          <p:cNvSpPr/>
          <p:nvPr/>
        </p:nvSpPr>
        <p:spPr>
          <a:xfrm>
            <a:off x="3012281" y="2076451"/>
            <a:ext cx="150019" cy="131476"/>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03" name="Ovale 202">
            <a:extLst>
              <a:ext uri="{FF2B5EF4-FFF2-40B4-BE49-F238E27FC236}">
                <a16:creationId xmlns:a16="http://schemas.microsoft.com/office/drawing/2014/main" id="{F66C9D64-AB3C-4645-BFB8-B1EA8859D297}"/>
              </a:ext>
            </a:extLst>
          </p:cNvPr>
          <p:cNvSpPr/>
          <p:nvPr/>
        </p:nvSpPr>
        <p:spPr>
          <a:xfrm>
            <a:off x="2667000" y="4326224"/>
            <a:ext cx="150019" cy="131476"/>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13" name="Ovale 212">
            <a:extLst>
              <a:ext uri="{FF2B5EF4-FFF2-40B4-BE49-F238E27FC236}">
                <a16:creationId xmlns:a16="http://schemas.microsoft.com/office/drawing/2014/main" id="{BD34EF15-0883-4D9D-AB2C-B9E99813F5A0}"/>
              </a:ext>
            </a:extLst>
          </p:cNvPr>
          <p:cNvSpPr/>
          <p:nvPr/>
        </p:nvSpPr>
        <p:spPr>
          <a:xfrm>
            <a:off x="3126581" y="4552014"/>
            <a:ext cx="150019" cy="131476"/>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15" name="Ovale 214">
            <a:extLst>
              <a:ext uri="{FF2B5EF4-FFF2-40B4-BE49-F238E27FC236}">
                <a16:creationId xmlns:a16="http://schemas.microsoft.com/office/drawing/2014/main" id="{818B7BAC-B8A8-460B-9367-D25CBF7667DA}"/>
              </a:ext>
            </a:extLst>
          </p:cNvPr>
          <p:cNvSpPr/>
          <p:nvPr/>
        </p:nvSpPr>
        <p:spPr>
          <a:xfrm>
            <a:off x="3088481" y="4333876"/>
            <a:ext cx="150019" cy="131476"/>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39" name="Rettangolo 238">
            <a:extLst>
              <a:ext uri="{FF2B5EF4-FFF2-40B4-BE49-F238E27FC236}">
                <a16:creationId xmlns:a16="http://schemas.microsoft.com/office/drawing/2014/main" id="{1FC0A852-937B-488F-B86A-5D66D9340236}"/>
              </a:ext>
            </a:extLst>
          </p:cNvPr>
          <p:cNvSpPr/>
          <p:nvPr/>
        </p:nvSpPr>
        <p:spPr>
          <a:xfrm>
            <a:off x="2972990" y="1245424"/>
            <a:ext cx="2074934" cy="523220"/>
          </a:xfrm>
          <a:prstGeom prst="rect">
            <a:avLst/>
          </a:prstGeom>
          <a:noFill/>
        </p:spPr>
        <p:txBody>
          <a:bodyPr wrap="square" lIns="91440" tIns="45720" rIns="91440" bIns="45720">
            <a:spAutoFit/>
          </a:bodyPr>
          <a:lstStyle/>
          <a:p>
            <a:pPr algn="ctr"/>
            <a:r>
              <a:rPr lang="it-IT" sz="2800" cap="none" spc="0" dirty="0" err="1">
                <a:ln w="10160">
                  <a:solidFill>
                    <a:schemeClr val="bg1"/>
                  </a:solidFill>
                  <a:prstDash val="solid"/>
                </a:ln>
                <a:solidFill>
                  <a:schemeClr val="bg1"/>
                </a:solidFill>
                <a:effectLst>
                  <a:outerShdw blurRad="38100" dist="22860" dir="5400000" algn="tl" rotWithShape="0">
                    <a:srgbClr val="000000">
                      <a:alpha val="30000"/>
                    </a:srgbClr>
                  </a:outerShdw>
                </a:effectLst>
                <a:latin typeface="Bell MT" panose="02020503060305020303" pitchFamily="18" charset="0"/>
              </a:rPr>
              <a:t>Population</a:t>
            </a:r>
            <a:endParaRPr lang="it-IT" sz="1600" cap="none" spc="0" dirty="0">
              <a:ln w="10160">
                <a:solidFill>
                  <a:schemeClr val="bg1"/>
                </a:solidFill>
                <a:prstDash val="solid"/>
              </a:ln>
              <a:solidFill>
                <a:schemeClr val="bg1"/>
              </a:solidFill>
              <a:effectLst>
                <a:outerShdw blurRad="38100" dist="22860" dir="5400000" algn="tl" rotWithShape="0">
                  <a:srgbClr val="000000">
                    <a:alpha val="30000"/>
                  </a:srgbClr>
                </a:outerShdw>
              </a:effectLst>
              <a:latin typeface="Bell MT" panose="02020503060305020303" pitchFamily="18" charset="0"/>
            </a:endParaRPr>
          </a:p>
        </p:txBody>
      </p:sp>
      <p:sp>
        <p:nvSpPr>
          <p:cNvPr id="241" name="Rettangolo 240">
            <a:extLst>
              <a:ext uri="{FF2B5EF4-FFF2-40B4-BE49-F238E27FC236}">
                <a16:creationId xmlns:a16="http://schemas.microsoft.com/office/drawing/2014/main" id="{5FB587C8-D22B-4D28-820F-B1B604922DEE}"/>
              </a:ext>
            </a:extLst>
          </p:cNvPr>
          <p:cNvSpPr/>
          <p:nvPr/>
        </p:nvSpPr>
        <p:spPr>
          <a:xfrm>
            <a:off x="10123884" y="2379096"/>
            <a:ext cx="2074934" cy="523220"/>
          </a:xfrm>
          <a:prstGeom prst="rect">
            <a:avLst/>
          </a:prstGeom>
          <a:noFill/>
        </p:spPr>
        <p:txBody>
          <a:bodyPr wrap="square" lIns="91440" tIns="45720" rIns="91440" bIns="45720">
            <a:spAutoFit/>
          </a:bodyPr>
          <a:lstStyle/>
          <a:p>
            <a:pPr algn="ctr"/>
            <a:r>
              <a:rPr lang="it-IT" sz="2800" cap="none" spc="0" dirty="0">
                <a:ln w="10160">
                  <a:solidFill>
                    <a:schemeClr val="bg1"/>
                  </a:solidFill>
                  <a:prstDash val="solid"/>
                </a:ln>
                <a:solidFill>
                  <a:schemeClr val="bg1"/>
                </a:solidFill>
                <a:effectLst>
                  <a:outerShdw blurRad="38100" dist="22860" dir="5400000" algn="tl" rotWithShape="0">
                    <a:srgbClr val="000000">
                      <a:alpha val="30000"/>
                    </a:srgbClr>
                  </a:outerShdw>
                </a:effectLst>
                <a:latin typeface="Bell MT" panose="02020503060305020303" pitchFamily="18" charset="0"/>
              </a:rPr>
              <a:t>Best Actions</a:t>
            </a:r>
            <a:endParaRPr lang="it-IT" sz="1600" cap="none" spc="0" dirty="0">
              <a:ln w="10160">
                <a:solidFill>
                  <a:schemeClr val="bg1"/>
                </a:solidFill>
                <a:prstDash val="solid"/>
              </a:ln>
              <a:solidFill>
                <a:schemeClr val="bg1"/>
              </a:solidFill>
              <a:effectLst>
                <a:outerShdw blurRad="38100" dist="22860" dir="5400000" algn="tl" rotWithShape="0">
                  <a:srgbClr val="000000">
                    <a:alpha val="30000"/>
                  </a:srgbClr>
                </a:outerShdw>
              </a:effectLst>
              <a:latin typeface="Bell MT" panose="02020503060305020303" pitchFamily="18" charset="0"/>
            </a:endParaRPr>
          </a:p>
        </p:txBody>
      </p:sp>
      <p:sp>
        <p:nvSpPr>
          <p:cNvPr id="3" name="Rettangolo 2">
            <a:extLst>
              <a:ext uri="{FF2B5EF4-FFF2-40B4-BE49-F238E27FC236}">
                <a16:creationId xmlns:a16="http://schemas.microsoft.com/office/drawing/2014/main" id="{158CF9BA-B2F6-43E2-AB4D-8175F651D7D7}"/>
              </a:ext>
            </a:extLst>
          </p:cNvPr>
          <p:cNvSpPr/>
          <p:nvPr/>
        </p:nvSpPr>
        <p:spPr>
          <a:xfrm>
            <a:off x="0" y="10293"/>
            <a:ext cx="12192000" cy="1015663"/>
          </a:xfrm>
          <a:prstGeom prst="rect">
            <a:avLst/>
          </a:prstGeom>
          <a:noFill/>
        </p:spPr>
        <p:txBody>
          <a:bodyPr wrap="square" lIns="91440" tIns="45720" rIns="91440" bIns="45720">
            <a:spAutoFit/>
          </a:bodyPr>
          <a:lstStyle/>
          <a:p>
            <a:pPr algn="ctr"/>
            <a:r>
              <a:rPr lang="it-IT" sz="6000" b="1" spc="50" dirty="0">
                <a:ln w="28575" cmpd="sng">
                  <a:solidFill>
                    <a:schemeClr val="accent3">
                      <a:lumMod val="75000"/>
                    </a:schemeClr>
                  </a:solidFill>
                  <a:prstDash val="solid"/>
                </a:ln>
                <a:solidFill>
                  <a:schemeClr val="bg1"/>
                </a:solidFill>
                <a:effectLst>
                  <a:glow rad="38100">
                    <a:schemeClr val="accent1">
                      <a:alpha val="40000"/>
                    </a:schemeClr>
                  </a:glow>
                </a:effectLst>
              </a:rPr>
              <a:t>Cross </a:t>
            </a:r>
            <a:r>
              <a:rPr lang="it-IT" sz="6000" b="1" spc="50" dirty="0" err="1">
                <a:ln w="28575" cmpd="sng">
                  <a:solidFill>
                    <a:schemeClr val="accent3">
                      <a:lumMod val="75000"/>
                    </a:schemeClr>
                  </a:solidFill>
                  <a:prstDash val="solid"/>
                </a:ln>
                <a:solidFill>
                  <a:schemeClr val="bg1"/>
                </a:solidFill>
                <a:effectLst>
                  <a:glow rad="38100">
                    <a:schemeClr val="accent1">
                      <a:alpha val="40000"/>
                    </a:schemeClr>
                  </a:glow>
                </a:effectLst>
              </a:rPr>
              <a:t>Entropy</a:t>
            </a:r>
            <a:r>
              <a:rPr lang="it-IT" sz="6000" b="1" spc="50" dirty="0">
                <a:ln w="28575" cmpd="sng">
                  <a:solidFill>
                    <a:schemeClr val="accent3">
                      <a:lumMod val="75000"/>
                    </a:schemeClr>
                  </a:solidFill>
                  <a:prstDash val="solid"/>
                </a:ln>
                <a:solidFill>
                  <a:schemeClr val="bg1"/>
                </a:solidFill>
                <a:effectLst>
                  <a:glow rad="38100">
                    <a:schemeClr val="accent1">
                      <a:alpha val="40000"/>
                    </a:schemeClr>
                  </a:glow>
                </a:effectLst>
              </a:rPr>
              <a:t> Method</a:t>
            </a:r>
            <a:endParaRPr lang="it-IT" sz="2000" b="1" spc="50" dirty="0">
              <a:ln w="28575" cmpd="sng">
                <a:solidFill>
                  <a:schemeClr val="accent3">
                    <a:lumMod val="75000"/>
                  </a:schemeClr>
                </a:solidFill>
                <a:prstDash val="solid"/>
              </a:ln>
              <a:solidFill>
                <a:schemeClr val="bg1"/>
              </a:solidFill>
              <a:effectLst>
                <a:glow rad="38100">
                  <a:schemeClr val="accent1">
                    <a:alpha val="40000"/>
                  </a:schemeClr>
                </a:glow>
              </a:effectLst>
            </a:endParaRPr>
          </a:p>
        </p:txBody>
      </p:sp>
      <p:sp>
        <p:nvSpPr>
          <p:cNvPr id="18" name="Rettangolo 17">
            <a:extLst>
              <a:ext uri="{FF2B5EF4-FFF2-40B4-BE49-F238E27FC236}">
                <a16:creationId xmlns:a16="http://schemas.microsoft.com/office/drawing/2014/main" id="{068E66C8-50F0-40EA-82D2-D75204B4EAA9}"/>
              </a:ext>
            </a:extLst>
          </p:cNvPr>
          <p:cNvSpPr/>
          <p:nvPr/>
        </p:nvSpPr>
        <p:spPr>
          <a:xfrm>
            <a:off x="11068050" y="6299594"/>
            <a:ext cx="1006377" cy="461665"/>
          </a:xfrm>
          <a:prstGeom prst="rect">
            <a:avLst/>
          </a:prstGeom>
          <a:noFill/>
        </p:spPr>
        <p:txBody>
          <a:bodyPr wrap="square" lIns="91440" tIns="45720" rIns="91440" bIns="45720">
            <a:spAutoFit/>
          </a:bodyPr>
          <a:lstStyle/>
          <a:p>
            <a:pPr algn="ctr"/>
            <a:r>
              <a:rPr lang="it-IT" sz="2400" b="1" i="0" dirty="0">
                <a:solidFill>
                  <a:schemeClr val="bg1"/>
                </a:solidFill>
                <a:effectLst/>
                <a:latin typeface="Garamond" panose="02020404030301010803" pitchFamily="18" charset="0"/>
              </a:rPr>
              <a:t>19/46</a:t>
            </a:r>
            <a:endParaRPr lang="it-IT" sz="2400" i="0" dirty="0">
              <a:solidFill>
                <a:schemeClr val="bg1"/>
              </a:solidFill>
              <a:effectLst/>
              <a:latin typeface="Garamond" panose="02020404030301010803" pitchFamily="18" charset="0"/>
            </a:endParaRPr>
          </a:p>
        </p:txBody>
      </p:sp>
    </p:spTree>
    <p:extLst>
      <p:ext uri="{BB962C8B-B14F-4D97-AF65-F5344CB8AC3E}">
        <p14:creationId xmlns:p14="http://schemas.microsoft.com/office/powerpoint/2010/main" val="35720898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4" name="Gruppo 113">
            <a:extLst>
              <a:ext uri="{FF2B5EF4-FFF2-40B4-BE49-F238E27FC236}">
                <a16:creationId xmlns:a16="http://schemas.microsoft.com/office/drawing/2014/main" id="{031126E6-E3E5-40F1-B993-858F3BD0EB8B}"/>
              </a:ext>
            </a:extLst>
          </p:cNvPr>
          <p:cNvGrpSpPr/>
          <p:nvPr/>
        </p:nvGrpSpPr>
        <p:grpSpPr>
          <a:xfrm>
            <a:off x="448848" y="2995408"/>
            <a:ext cx="1152900" cy="830997"/>
            <a:chOff x="6983503" y="723416"/>
            <a:chExt cx="1152900" cy="830997"/>
          </a:xfrm>
        </p:grpSpPr>
        <p:sp>
          <p:nvSpPr>
            <p:cNvPr id="115" name="Rettangolo con angoli arrotondati 114">
              <a:extLst>
                <a:ext uri="{FF2B5EF4-FFF2-40B4-BE49-F238E27FC236}">
                  <a16:creationId xmlns:a16="http://schemas.microsoft.com/office/drawing/2014/main" id="{131ED01D-821C-41AD-B9E6-8216893DE633}"/>
                </a:ext>
              </a:extLst>
            </p:cNvPr>
            <p:cNvSpPr/>
            <p:nvPr/>
          </p:nvSpPr>
          <p:spPr>
            <a:xfrm>
              <a:off x="6983503" y="723416"/>
              <a:ext cx="1122751" cy="830997"/>
            </a:xfrm>
            <a:prstGeom prst="roundRect">
              <a:avLst/>
            </a:prstGeom>
            <a:ln>
              <a:solidFill>
                <a:schemeClr val="bg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it-IT" dirty="0"/>
            </a:p>
          </p:txBody>
        </p:sp>
        <p:pic>
          <p:nvPicPr>
            <p:cNvPr id="116" name="Immagine 115">
              <a:extLst>
                <a:ext uri="{FF2B5EF4-FFF2-40B4-BE49-F238E27FC236}">
                  <a16:creationId xmlns:a16="http://schemas.microsoft.com/office/drawing/2014/main" id="{254963E0-043A-4B3F-90C7-1ABBD9E3BEB0}"/>
                </a:ext>
              </a:extLst>
            </p:cNvPr>
            <p:cNvPicPr>
              <a:picLocks noChangeAspect="1"/>
            </p:cNvPicPr>
            <p:nvPr/>
          </p:nvPicPr>
          <p:blipFill rotWithShape="1">
            <a:blip r:embed="rId3">
              <a:extLst>
                <a:ext uri="{28A0092B-C50C-407E-A947-70E740481C1C}">
                  <a14:useLocalDpi xmlns:a14="http://schemas.microsoft.com/office/drawing/2010/main" val="0"/>
                </a:ext>
              </a:extLst>
            </a:blip>
            <a:srcRect t="21242" b="20647"/>
            <a:stretch/>
          </p:blipFill>
          <p:spPr>
            <a:xfrm>
              <a:off x="7021603" y="869932"/>
              <a:ext cx="1114800" cy="647825"/>
            </a:xfrm>
            <a:prstGeom prst="rect">
              <a:avLst/>
            </a:prstGeom>
            <a:ln>
              <a:noFill/>
            </a:ln>
          </p:spPr>
        </p:pic>
        <p:sp>
          <p:nvSpPr>
            <p:cNvPr id="117" name="Rettangolo 116">
              <a:extLst>
                <a:ext uri="{FF2B5EF4-FFF2-40B4-BE49-F238E27FC236}">
                  <a16:creationId xmlns:a16="http://schemas.microsoft.com/office/drawing/2014/main" id="{5141D696-D1AA-42ED-8D7B-BF0E44EB21D7}"/>
                </a:ext>
              </a:extLst>
            </p:cNvPr>
            <p:cNvSpPr/>
            <p:nvPr/>
          </p:nvSpPr>
          <p:spPr>
            <a:xfrm>
              <a:off x="7010575" y="800361"/>
              <a:ext cx="366077" cy="584775"/>
            </a:xfrm>
            <a:prstGeom prst="rect">
              <a:avLst/>
            </a:prstGeom>
            <a:noFill/>
          </p:spPr>
          <p:txBody>
            <a:bodyPr wrap="square" lIns="91440" tIns="45720" rIns="91440" bIns="45720">
              <a:spAutoFit/>
            </a:bodyPr>
            <a:lstStyle/>
            <a:p>
              <a:pPr algn="ctr"/>
              <a:r>
                <a:rPr lang="el-GR" sz="1600" dirty="0">
                  <a:ln w="10160">
                    <a:solidFill>
                      <a:schemeClr val="bg1"/>
                    </a:solidFill>
                    <a:prstDash val="solid"/>
                  </a:ln>
                  <a:solidFill>
                    <a:schemeClr val="bg1"/>
                  </a:solidFill>
                  <a:effectLst>
                    <a:outerShdw blurRad="38100" dist="22860" dir="5400000" algn="tl" rotWithShape="0">
                      <a:srgbClr val="000000">
                        <a:alpha val="30000"/>
                      </a:srgbClr>
                    </a:outerShdw>
                  </a:effectLst>
                </a:rPr>
                <a:t>μ</a:t>
              </a:r>
              <a:endParaRPr lang="it-IT" sz="1600" dirty="0">
                <a:ln w="10160">
                  <a:solidFill>
                    <a:schemeClr val="bg1"/>
                  </a:solidFill>
                  <a:prstDash val="solid"/>
                </a:ln>
                <a:solidFill>
                  <a:schemeClr val="bg1"/>
                </a:solidFill>
                <a:effectLst>
                  <a:outerShdw blurRad="38100" dist="22860" dir="5400000" algn="tl" rotWithShape="0">
                    <a:srgbClr val="000000">
                      <a:alpha val="30000"/>
                    </a:srgbClr>
                  </a:outerShdw>
                </a:effectLst>
              </a:endParaRPr>
            </a:p>
            <a:p>
              <a:pPr algn="ctr"/>
              <a:endParaRPr lang="it-IT" sz="1600" cap="none" spc="0" dirty="0">
                <a:ln w="10160">
                  <a:solidFill>
                    <a:schemeClr val="bg1"/>
                  </a:solidFill>
                  <a:prstDash val="solid"/>
                </a:ln>
                <a:solidFill>
                  <a:schemeClr val="bg1"/>
                </a:solidFill>
                <a:effectLst>
                  <a:outerShdw blurRad="38100" dist="22860" dir="5400000" algn="tl" rotWithShape="0">
                    <a:srgbClr val="000000">
                      <a:alpha val="30000"/>
                    </a:srgbClr>
                  </a:outerShdw>
                </a:effectLst>
              </a:endParaRPr>
            </a:p>
          </p:txBody>
        </p:sp>
        <p:sp>
          <p:nvSpPr>
            <p:cNvPr id="118" name="Rettangolo 117">
              <a:extLst>
                <a:ext uri="{FF2B5EF4-FFF2-40B4-BE49-F238E27FC236}">
                  <a16:creationId xmlns:a16="http://schemas.microsoft.com/office/drawing/2014/main" id="{E2CC662E-B284-4227-B2C0-04F89A114B61}"/>
                </a:ext>
              </a:extLst>
            </p:cNvPr>
            <p:cNvSpPr/>
            <p:nvPr/>
          </p:nvSpPr>
          <p:spPr>
            <a:xfrm>
              <a:off x="7720385" y="800361"/>
              <a:ext cx="366077" cy="338554"/>
            </a:xfrm>
            <a:prstGeom prst="rect">
              <a:avLst/>
            </a:prstGeom>
            <a:noFill/>
          </p:spPr>
          <p:txBody>
            <a:bodyPr wrap="square" lIns="91440" tIns="45720" rIns="91440" bIns="45720">
              <a:spAutoFit/>
            </a:bodyPr>
            <a:lstStyle/>
            <a:p>
              <a:pPr algn="ctr"/>
              <a:r>
                <a:rPr lang="el-GR" sz="1600" cap="none" spc="0" dirty="0">
                  <a:ln w="10160">
                    <a:solidFill>
                      <a:schemeClr val="bg1"/>
                    </a:solidFill>
                    <a:prstDash val="solid"/>
                  </a:ln>
                  <a:solidFill>
                    <a:schemeClr val="bg1"/>
                  </a:solidFill>
                  <a:effectLst>
                    <a:outerShdw blurRad="38100" dist="22860" dir="5400000" algn="tl" rotWithShape="0">
                      <a:srgbClr val="000000">
                        <a:alpha val="30000"/>
                      </a:srgbClr>
                    </a:outerShdw>
                  </a:effectLst>
                </a:rPr>
                <a:t>σ</a:t>
              </a:r>
              <a:endParaRPr lang="it-IT" sz="1600" cap="none" spc="0" dirty="0">
                <a:ln w="10160">
                  <a:solidFill>
                    <a:schemeClr val="bg1"/>
                  </a:solidFill>
                  <a:prstDash val="solid"/>
                </a:ln>
                <a:solidFill>
                  <a:schemeClr val="bg1"/>
                </a:solidFill>
                <a:effectLst>
                  <a:outerShdw blurRad="38100" dist="22860" dir="5400000" algn="tl" rotWithShape="0">
                    <a:srgbClr val="000000">
                      <a:alpha val="30000"/>
                    </a:srgbClr>
                  </a:outerShdw>
                </a:effectLst>
              </a:endParaRPr>
            </a:p>
          </p:txBody>
        </p:sp>
      </p:grpSp>
      <p:sp>
        <p:nvSpPr>
          <p:cNvPr id="2" name="Ovale 1">
            <a:extLst>
              <a:ext uri="{FF2B5EF4-FFF2-40B4-BE49-F238E27FC236}">
                <a16:creationId xmlns:a16="http://schemas.microsoft.com/office/drawing/2014/main" id="{A3CB574B-55D0-4EEC-9A44-158359225D87}"/>
              </a:ext>
            </a:extLst>
          </p:cNvPr>
          <p:cNvSpPr/>
          <p:nvPr/>
        </p:nvSpPr>
        <p:spPr>
          <a:xfrm>
            <a:off x="1945481" y="1743075"/>
            <a:ext cx="4114800" cy="3286125"/>
          </a:xfrm>
          <a:prstGeom prst="ellipse">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4" name="Connettore 2 3">
            <a:extLst>
              <a:ext uri="{FF2B5EF4-FFF2-40B4-BE49-F238E27FC236}">
                <a16:creationId xmlns:a16="http://schemas.microsoft.com/office/drawing/2014/main" id="{4B3E60A2-ED31-4326-A94C-06860D554F65}"/>
              </a:ext>
            </a:extLst>
          </p:cNvPr>
          <p:cNvCxnSpPr/>
          <p:nvPr/>
        </p:nvCxnSpPr>
        <p:spPr>
          <a:xfrm flipV="1">
            <a:off x="1085850" y="2266950"/>
            <a:ext cx="1162050" cy="62964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5" name="Connettore 2 14">
            <a:extLst>
              <a:ext uri="{FF2B5EF4-FFF2-40B4-BE49-F238E27FC236}">
                <a16:creationId xmlns:a16="http://schemas.microsoft.com/office/drawing/2014/main" id="{7DF81245-477E-4C36-B5B2-2F56ACD91DC1}"/>
              </a:ext>
            </a:extLst>
          </p:cNvPr>
          <p:cNvCxnSpPr>
            <a:cxnSpLocks/>
          </p:cNvCxnSpPr>
          <p:nvPr/>
        </p:nvCxnSpPr>
        <p:spPr>
          <a:xfrm>
            <a:off x="970782" y="3962898"/>
            <a:ext cx="1277118" cy="53890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6" name="Ovale 5">
            <a:extLst>
              <a:ext uri="{FF2B5EF4-FFF2-40B4-BE49-F238E27FC236}">
                <a16:creationId xmlns:a16="http://schemas.microsoft.com/office/drawing/2014/main" id="{D83CA512-310E-459D-97B7-C8ABBF26655D}"/>
              </a:ext>
            </a:extLst>
          </p:cNvPr>
          <p:cNvSpPr/>
          <p:nvPr/>
        </p:nvSpPr>
        <p:spPr>
          <a:xfrm>
            <a:off x="4002881" y="2390776"/>
            <a:ext cx="150019" cy="131476"/>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7" name="Ovale 6">
            <a:extLst>
              <a:ext uri="{FF2B5EF4-FFF2-40B4-BE49-F238E27FC236}">
                <a16:creationId xmlns:a16="http://schemas.microsoft.com/office/drawing/2014/main" id="{D967A1EE-4321-4A3B-AA37-E082C0356781}"/>
              </a:ext>
            </a:extLst>
          </p:cNvPr>
          <p:cNvSpPr/>
          <p:nvPr/>
        </p:nvSpPr>
        <p:spPr>
          <a:xfrm>
            <a:off x="4155281" y="2667001"/>
            <a:ext cx="150019" cy="131476"/>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8" name="Ovale 7">
            <a:extLst>
              <a:ext uri="{FF2B5EF4-FFF2-40B4-BE49-F238E27FC236}">
                <a16:creationId xmlns:a16="http://schemas.microsoft.com/office/drawing/2014/main" id="{D991210D-2BD4-4875-96C9-4C0D0CB593EE}"/>
              </a:ext>
            </a:extLst>
          </p:cNvPr>
          <p:cNvSpPr/>
          <p:nvPr/>
        </p:nvSpPr>
        <p:spPr>
          <a:xfrm>
            <a:off x="3602831" y="2543176"/>
            <a:ext cx="150019" cy="131476"/>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0" name="Ovale 9">
            <a:extLst>
              <a:ext uri="{FF2B5EF4-FFF2-40B4-BE49-F238E27FC236}">
                <a16:creationId xmlns:a16="http://schemas.microsoft.com/office/drawing/2014/main" id="{1F7CBB4A-7A1B-48E9-8FED-566094F2E696}"/>
              </a:ext>
            </a:extLst>
          </p:cNvPr>
          <p:cNvSpPr/>
          <p:nvPr/>
        </p:nvSpPr>
        <p:spPr>
          <a:xfrm>
            <a:off x="4126706" y="2971801"/>
            <a:ext cx="150019" cy="131476"/>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1" name="Ovale 10">
            <a:extLst>
              <a:ext uri="{FF2B5EF4-FFF2-40B4-BE49-F238E27FC236}">
                <a16:creationId xmlns:a16="http://schemas.microsoft.com/office/drawing/2014/main" id="{EFEEE844-6748-4EC5-854A-51B40AEBCAF6}"/>
              </a:ext>
            </a:extLst>
          </p:cNvPr>
          <p:cNvSpPr/>
          <p:nvPr/>
        </p:nvSpPr>
        <p:spPr>
          <a:xfrm>
            <a:off x="3659981" y="2543176"/>
            <a:ext cx="150019" cy="131476"/>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2" name="Ovale 11">
            <a:extLst>
              <a:ext uri="{FF2B5EF4-FFF2-40B4-BE49-F238E27FC236}">
                <a16:creationId xmlns:a16="http://schemas.microsoft.com/office/drawing/2014/main" id="{9C78E3F5-5B19-4CCC-B731-053776D8A52A}"/>
              </a:ext>
            </a:extLst>
          </p:cNvPr>
          <p:cNvSpPr/>
          <p:nvPr/>
        </p:nvSpPr>
        <p:spPr>
          <a:xfrm>
            <a:off x="3869531" y="2676526"/>
            <a:ext cx="150019" cy="131476"/>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3" name="Ovale 12">
            <a:extLst>
              <a:ext uri="{FF2B5EF4-FFF2-40B4-BE49-F238E27FC236}">
                <a16:creationId xmlns:a16="http://schemas.microsoft.com/office/drawing/2014/main" id="{F61704A6-DDB2-4AEF-9253-D620D7057B9A}"/>
              </a:ext>
            </a:extLst>
          </p:cNvPr>
          <p:cNvSpPr/>
          <p:nvPr/>
        </p:nvSpPr>
        <p:spPr>
          <a:xfrm>
            <a:off x="3717131" y="2895601"/>
            <a:ext cx="150019" cy="131476"/>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4" name="Ovale 13">
            <a:extLst>
              <a:ext uri="{FF2B5EF4-FFF2-40B4-BE49-F238E27FC236}">
                <a16:creationId xmlns:a16="http://schemas.microsoft.com/office/drawing/2014/main" id="{49E8A554-D3B8-4BFD-9EB2-5D07450DA8FD}"/>
              </a:ext>
            </a:extLst>
          </p:cNvPr>
          <p:cNvSpPr/>
          <p:nvPr/>
        </p:nvSpPr>
        <p:spPr>
          <a:xfrm>
            <a:off x="4470796" y="2746090"/>
            <a:ext cx="150019" cy="131476"/>
          </a:xfrm>
          <a:prstGeom prst="ellipse">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6" name="Ovale 15">
            <a:extLst>
              <a:ext uri="{FF2B5EF4-FFF2-40B4-BE49-F238E27FC236}">
                <a16:creationId xmlns:a16="http://schemas.microsoft.com/office/drawing/2014/main" id="{34B945CB-A869-4825-B806-FF0D7B2EAB49}"/>
              </a:ext>
            </a:extLst>
          </p:cNvPr>
          <p:cNvSpPr/>
          <p:nvPr/>
        </p:nvSpPr>
        <p:spPr>
          <a:xfrm>
            <a:off x="4155281" y="2543176"/>
            <a:ext cx="150019" cy="131476"/>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7" name="Ovale 16">
            <a:extLst>
              <a:ext uri="{FF2B5EF4-FFF2-40B4-BE49-F238E27FC236}">
                <a16:creationId xmlns:a16="http://schemas.microsoft.com/office/drawing/2014/main" id="{C7265BD4-5CF4-407A-A1E3-1F3809FC41D9}"/>
              </a:ext>
            </a:extLst>
          </p:cNvPr>
          <p:cNvSpPr/>
          <p:nvPr/>
        </p:nvSpPr>
        <p:spPr>
          <a:xfrm>
            <a:off x="2859881" y="3219451"/>
            <a:ext cx="150019" cy="131476"/>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9" name="Ovale 18">
            <a:extLst>
              <a:ext uri="{FF2B5EF4-FFF2-40B4-BE49-F238E27FC236}">
                <a16:creationId xmlns:a16="http://schemas.microsoft.com/office/drawing/2014/main" id="{80BA7264-97B4-4457-ACBB-921C77EA6633}"/>
              </a:ext>
            </a:extLst>
          </p:cNvPr>
          <p:cNvSpPr/>
          <p:nvPr/>
        </p:nvSpPr>
        <p:spPr>
          <a:xfrm>
            <a:off x="3012281" y="3495676"/>
            <a:ext cx="150019" cy="131476"/>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1" name="Ovale 20">
            <a:extLst>
              <a:ext uri="{FF2B5EF4-FFF2-40B4-BE49-F238E27FC236}">
                <a16:creationId xmlns:a16="http://schemas.microsoft.com/office/drawing/2014/main" id="{0D884E8E-8045-4078-825F-CB96E46579D0}"/>
              </a:ext>
            </a:extLst>
          </p:cNvPr>
          <p:cNvSpPr/>
          <p:nvPr/>
        </p:nvSpPr>
        <p:spPr>
          <a:xfrm>
            <a:off x="2459831" y="3371851"/>
            <a:ext cx="150019" cy="131476"/>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3" name="Ovale 22">
            <a:extLst>
              <a:ext uri="{FF2B5EF4-FFF2-40B4-BE49-F238E27FC236}">
                <a16:creationId xmlns:a16="http://schemas.microsoft.com/office/drawing/2014/main" id="{EDE7D48D-C7FE-43C8-9986-62145DE84146}"/>
              </a:ext>
            </a:extLst>
          </p:cNvPr>
          <p:cNvSpPr/>
          <p:nvPr/>
        </p:nvSpPr>
        <p:spPr>
          <a:xfrm>
            <a:off x="3012281" y="3981451"/>
            <a:ext cx="150019" cy="131476"/>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5" name="Ovale 24">
            <a:extLst>
              <a:ext uri="{FF2B5EF4-FFF2-40B4-BE49-F238E27FC236}">
                <a16:creationId xmlns:a16="http://schemas.microsoft.com/office/drawing/2014/main" id="{B12BE53D-DBCD-4D83-8368-A462984B86CB}"/>
              </a:ext>
            </a:extLst>
          </p:cNvPr>
          <p:cNvSpPr/>
          <p:nvPr/>
        </p:nvSpPr>
        <p:spPr>
          <a:xfrm>
            <a:off x="2983706" y="3800476"/>
            <a:ext cx="150019" cy="131476"/>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7" name="Ovale 26">
            <a:extLst>
              <a:ext uri="{FF2B5EF4-FFF2-40B4-BE49-F238E27FC236}">
                <a16:creationId xmlns:a16="http://schemas.microsoft.com/office/drawing/2014/main" id="{49B88D71-20C6-4994-8B76-FDB4772FAA1C}"/>
              </a:ext>
            </a:extLst>
          </p:cNvPr>
          <p:cNvSpPr/>
          <p:nvPr/>
        </p:nvSpPr>
        <p:spPr>
          <a:xfrm>
            <a:off x="2516981" y="3371851"/>
            <a:ext cx="150019" cy="131476"/>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9" name="Ovale 28">
            <a:extLst>
              <a:ext uri="{FF2B5EF4-FFF2-40B4-BE49-F238E27FC236}">
                <a16:creationId xmlns:a16="http://schemas.microsoft.com/office/drawing/2014/main" id="{590FB441-7680-44BB-87B8-FAC1E20B695C}"/>
              </a:ext>
            </a:extLst>
          </p:cNvPr>
          <p:cNvSpPr/>
          <p:nvPr/>
        </p:nvSpPr>
        <p:spPr>
          <a:xfrm>
            <a:off x="2726531" y="3505201"/>
            <a:ext cx="150019" cy="131476"/>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1" name="Ovale 30">
            <a:extLst>
              <a:ext uri="{FF2B5EF4-FFF2-40B4-BE49-F238E27FC236}">
                <a16:creationId xmlns:a16="http://schemas.microsoft.com/office/drawing/2014/main" id="{5419B84E-781F-4FB3-A7E1-943AAD13ED21}"/>
              </a:ext>
            </a:extLst>
          </p:cNvPr>
          <p:cNvSpPr/>
          <p:nvPr/>
        </p:nvSpPr>
        <p:spPr>
          <a:xfrm>
            <a:off x="2574131" y="3724276"/>
            <a:ext cx="150019" cy="131476"/>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3" name="Ovale 32">
            <a:extLst>
              <a:ext uri="{FF2B5EF4-FFF2-40B4-BE49-F238E27FC236}">
                <a16:creationId xmlns:a16="http://schemas.microsoft.com/office/drawing/2014/main" id="{1B07E1AF-1E19-4605-A662-745CE2940FA1}"/>
              </a:ext>
            </a:extLst>
          </p:cNvPr>
          <p:cNvSpPr/>
          <p:nvPr/>
        </p:nvSpPr>
        <p:spPr>
          <a:xfrm>
            <a:off x="3269456" y="3419476"/>
            <a:ext cx="150019" cy="131476"/>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5" name="Ovale 34">
            <a:extLst>
              <a:ext uri="{FF2B5EF4-FFF2-40B4-BE49-F238E27FC236}">
                <a16:creationId xmlns:a16="http://schemas.microsoft.com/office/drawing/2014/main" id="{51766506-BE92-48DA-922A-43BDC85FE952}"/>
              </a:ext>
            </a:extLst>
          </p:cNvPr>
          <p:cNvSpPr/>
          <p:nvPr/>
        </p:nvSpPr>
        <p:spPr>
          <a:xfrm>
            <a:off x="3012281" y="3371851"/>
            <a:ext cx="150019" cy="131476"/>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5" name="Ovale 44">
            <a:extLst>
              <a:ext uri="{FF2B5EF4-FFF2-40B4-BE49-F238E27FC236}">
                <a16:creationId xmlns:a16="http://schemas.microsoft.com/office/drawing/2014/main" id="{398191DD-C809-4208-82EF-100D516AEF1D}"/>
              </a:ext>
            </a:extLst>
          </p:cNvPr>
          <p:cNvSpPr/>
          <p:nvPr/>
        </p:nvSpPr>
        <p:spPr>
          <a:xfrm>
            <a:off x="3259931" y="2752726"/>
            <a:ext cx="150019" cy="131476"/>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7" name="Ovale 46">
            <a:extLst>
              <a:ext uri="{FF2B5EF4-FFF2-40B4-BE49-F238E27FC236}">
                <a16:creationId xmlns:a16="http://schemas.microsoft.com/office/drawing/2014/main" id="{A277028F-A903-4F1B-97D4-137219E26896}"/>
              </a:ext>
            </a:extLst>
          </p:cNvPr>
          <p:cNvSpPr/>
          <p:nvPr/>
        </p:nvSpPr>
        <p:spPr>
          <a:xfrm>
            <a:off x="3412331" y="3028951"/>
            <a:ext cx="150019" cy="131476"/>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9" name="Ovale 48">
            <a:extLst>
              <a:ext uri="{FF2B5EF4-FFF2-40B4-BE49-F238E27FC236}">
                <a16:creationId xmlns:a16="http://schemas.microsoft.com/office/drawing/2014/main" id="{9422AF38-B788-442F-B57A-109D5C892BE6}"/>
              </a:ext>
            </a:extLst>
          </p:cNvPr>
          <p:cNvSpPr/>
          <p:nvPr/>
        </p:nvSpPr>
        <p:spPr>
          <a:xfrm>
            <a:off x="2859881" y="2905126"/>
            <a:ext cx="150019" cy="131476"/>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1" name="Ovale 50">
            <a:extLst>
              <a:ext uri="{FF2B5EF4-FFF2-40B4-BE49-F238E27FC236}">
                <a16:creationId xmlns:a16="http://schemas.microsoft.com/office/drawing/2014/main" id="{CD325B55-2B2C-40AD-977C-435A18321B7F}"/>
              </a:ext>
            </a:extLst>
          </p:cNvPr>
          <p:cNvSpPr/>
          <p:nvPr/>
        </p:nvSpPr>
        <p:spPr>
          <a:xfrm>
            <a:off x="3412331" y="3514726"/>
            <a:ext cx="150019" cy="131476"/>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3" name="Ovale 52">
            <a:extLst>
              <a:ext uri="{FF2B5EF4-FFF2-40B4-BE49-F238E27FC236}">
                <a16:creationId xmlns:a16="http://schemas.microsoft.com/office/drawing/2014/main" id="{AA4E961B-FE54-428D-80BA-A696D23D724C}"/>
              </a:ext>
            </a:extLst>
          </p:cNvPr>
          <p:cNvSpPr/>
          <p:nvPr/>
        </p:nvSpPr>
        <p:spPr>
          <a:xfrm>
            <a:off x="3383756" y="3333751"/>
            <a:ext cx="150019" cy="131476"/>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5" name="Ovale 54">
            <a:extLst>
              <a:ext uri="{FF2B5EF4-FFF2-40B4-BE49-F238E27FC236}">
                <a16:creationId xmlns:a16="http://schemas.microsoft.com/office/drawing/2014/main" id="{AED2246F-BD5F-4F78-B4C5-D536DABE9075}"/>
              </a:ext>
            </a:extLst>
          </p:cNvPr>
          <p:cNvSpPr/>
          <p:nvPr/>
        </p:nvSpPr>
        <p:spPr>
          <a:xfrm>
            <a:off x="2917031" y="2905126"/>
            <a:ext cx="150019" cy="131476"/>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7" name="Ovale 56">
            <a:extLst>
              <a:ext uri="{FF2B5EF4-FFF2-40B4-BE49-F238E27FC236}">
                <a16:creationId xmlns:a16="http://schemas.microsoft.com/office/drawing/2014/main" id="{279BBA23-F32F-4799-AFFF-94ED78C69570}"/>
              </a:ext>
            </a:extLst>
          </p:cNvPr>
          <p:cNvSpPr/>
          <p:nvPr/>
        </p:nvSpPr>
        <p:spPr>
          <a:xfrm>
            <a:off x="3126581" y="3038476"/>
            <a:ext cx="150019" cy="131476"/>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9" name="Ovale 58">
            <a:extLst>
              <a:ext uri="{FF2B5EF4-FFF2-40B4-BE49-F238E27FC236}">
                <a16:creationId xmlns:a16="http://schemas.microsoft.com/office/drawing/2014/main" id="{8326CD2C-1345-4080-B774-6E409E92B027}"/>
              </a:ext>
            </a:extLst>
          </p:cNvPr>
          <p:cNvSpPr/>
          <p:nvPr/>
        </p:nvSpPr>
        <p:spPr>
          <a:xfrm>
            <a:off x="2974181" y="3257551"/>
            <a:ext cx="150019" cy="131476"/>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1" name="Ovale 60">
            <a:extLst>
              <a:ext uri="{FF2B5EF4-FFF2-40B4-BE49-F238E27FC236}">
                <a16:creationId xmlns:a16="http://schemas.microsoft.com/office/drawing/2014/main" id="{9EC175D0-E489-4FB9-9209-A4AFF2A58B98}"/>
              </a:ext>
            </a:extLst>
          </p:cNvPr>
          <p:cNvSpPr/>
          <p:nvPr/>
        </p:nvSpPr>
        <p:spPr>
          <a:xfrm>
            <a:off x="3669506" y="2952751"/>
            <a:ext cx="150019" cy="131476"/>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3" name="Ovale 62">
            <a:extLst>
              <a:ext uri="{FF2B5EF4-FFF2-40B4-BE49-F238E27FC236}">
                <a16:creationId xmlns:a16="http://schemas.microsoft.com/office/drawing/2014/main" id="{DC783FF2-872E-4B7C-8A9D-EC29D2ED29B4}"/>
              </a:ext>
            </a:extLst>
          </p:cNvPr>
          <p:cNvSpPr/>
          <p:nvPr/>
        </p:nvSpPr>
        <p:spPr>
          <a:xfrm>
            <a:off x="3412331" y="2905126"/>
            <a:ext cx="150019" cy="131476"/>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5" name="Ovale 64">
            <a:extLst>
              <a:ext uri="{FF2B5EF4-FFF2-40B4-BE49-F238E27FC236}">
                <a16:creationId xmlns:a16="http://schemas.microsoft.com/office/drawing/2014/main" id="{609A6F98-6E15-48A6-A68D-8155A617EAE3}"/>
              </a:ext>
            </a:extLst>
          </p:cNvPr>
          <p:cNvSpPr/>
          <p:nvPr/>
        </p:nvSpPr>
        <p:spPr>
          <a:xfrm>
            <a:off x="3669506" y="3600451"/>
            <a:ext cx="150019" cy="131476"/>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7" name="Ovale 66">
            <a:extLst>
              <a:ext uri="{FF2B5EF4-FFF2-40B4-BE49-F238E27FC236}">
                <a16:creationId xmlns:a16="http://schemas.microsoft.com/office/drawing/2014/main" id="{02C9F386-378C-42EC-B9FD-7A2AE524CB87}"/>
              </a:ext>
            </a:extLst>
          </p:cNvPr>
          <p:cNvSpPr/>
          <p:nvPr/>
        </p:nvSpPr>
        <p:spPr>
          <a:xfrm>
            <a:off x="3821906" y="3876676"/>
            <a:ext cx="150019" cy="131476"/>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9" name="Ovale 68">
            <a:extLst>
              <a:ext uri="{FF2B5EF4-FFF2-40B4-BE49-F238E27FC236}">
                <a16:creationId xmlns:a16="http://schemas.microsoft.com/office/drawing/2014/main" id="{328BA690-4FE0-4678-94AB-3A2A8470F3FE}"/>
              </a:ext>
            </a:extLst>
          </p:cNvPr>
          <p:cNvSpPr/>
          <p:nvPr/>
        </p:nvSpPr>
        <p:spPr>
          <a:xfrm>
            <a:off x="3269456" y="3752851"/>
            <a:ext cx="150019" cy="131476"/>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71" name="Ovale 70">
            <a:extLst>
              <a:ext uri="{FF2B5EF4-FFF2-40B4-BE49-F238E27FC236}">
                <a16:creationId xmlns:a16="http://schemas.microsoft.com/office/drawing/2014/main" id="{1596E20B-8E35-44DC-BF85-2631987548CE}"/>
              </a:ext>
            </a:extLst>
          </p:cNvPr>
          <p:cNvSpPr/>
          <p:nvPr/>
        </p:nvSpPr>
        <p:spPr>
          <a:xfrm>
            <a:off x="3821906" y="4362451"/>
            <a:ext cx="150019" cy="131476"/>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73" name="Ovale 72">
            <a:extLst>
              <a:ext uri="{FF2B5EF4-FFF2-40B4-BE49-F238E27FC236}">
                <a16:creationId xmlns:a16="http://schemas.microsoft.com/office/drawing/2014/main" id="{C8E5021E-14C9-4C95-83F2-0127B3A285AF}"/>
              </a:ext>
            </a:extLst>
          </p:cNvPr>
          <p:cNvSpPr/>
          <p:nvPr/>
        </p:nvSpPr>
        <p:spPr>
          <a:xfrm>
            <a:off x="3793331" y="4181476"/>
            <a:ext cx="150019" cy="131476"/>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75" name="Ovale 74">
            <a:extLst>
              <a:ext uri="{FF2B5EF4-FFF2-40B4-BE49-F238E27FC236}">
                <a16:creationId xmlns:a16="http://schemas.microsoft.com/office/drawing/2014/main" id="{651F8854-458B-4B86-831A-F760F3675F03}"/>
              </a:ext>
            </a:extLst>
          </p:cNvPr>
          <p:cNvSpPr/>
          <p:nvPr/>
        </p:nvSpPr>
        <p:spPr>
          <a:xfrm>
            <a:off x="3326606" y="3752851"/>
            <a:ext cx="150019" cy="131476"/>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77" name="Ovale 76">
            <a:extLst>
              <a:ext uri="{FF2B5EF4-FFF2-40B4-BE49-F238E27FC236}">
                <a16:creationId xmlns:a16="http://schemas.microsoft.com/office/drawing/2014/main" id="{351647B3-BF49-4B8A-A19E-D51AF8174746}"/>
              </a:ext>
            </a:extLst>
          </p:cNvPr>
          <p:cNvSpPr/>
          <p:nvPr/>
        </p:nvSpPr>
        <p:spPr>
          <a:xfrm>
            <a:off x="3536156" y="3886201"/>
            <a:ext cx="150019" cy="131476"/>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79" name="Ovale 78">
            <a:extLst>
              <a:ext uri="{FF2B5EF4-FFF2-40B4-BE49-F238E27FC236}">
                <a16:creationId xmlns:a16="http://schemas.microsoft.com/office/drawing/2014/main" id="{07388357-F89D-4511-8765-CB1F4B475459}"/>
              </a:ext>
            </a:extLst>
          </p:cNvPr>
          <p:cNvSpPr/>
          <p:nvPr/>
        </p:nvSpPr>
        <p:spPr>
          <a:xfrm>
            <a:off x="3383756" y="4105276"/>
            <a:ext cx="150019" cy="131476"/>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81" name="Ovale 80">
            <a:extLst>
              <a:ext uri="{FF2B5EF4-FFF2-40B4-BE49-F238E27FC236}">
                <a16:creationId xmlns:a16="http://schemas.microsoft.com/office/drawing/2014/main" id="{C632298F-70CA-4F3E-BFF2-1E1D2D7AB318}"/>
              </a:ext>
            </a:extLst>
          </p:cNvPr>
          <p:cNvSpPr/>
          <p:nvPr/>
        </p:nvSpPr>
        <p:spPr>
          <a:xfrm>
            <a:off x="4079081" y="3800476"/>
            <a:ext cx="150019" cy="131476"/>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83" name="Ovale 82">
            <a:extLst>
              <a:ext uri="{FF2B5EF4-FFF2-40B4-BE49-F238E27FC236}">
                <a16:creationId xmlns:a16="http://schemas.microsoft.com/office/drawing/2014/main" id="{6B61D1A1-499F-4053-B092-B6437ACE1EFF}"/>
              </a:ext>
            </a:extLst>
          </p:cNvPr>
          <p:cNvSpPr/>
          <p:nvPr/>
        </p:nvSpPr>
        <p:spPr>
          <a:xfrm>
            <a:off x="3821906" y="3752851"/>
            <a:ext cx="150019" cy="131476"/>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85" name="Ovale 84">
            <a:extLst>
              <a:ext uri="{FF2B5EF4-FFF2-40B4-BE49-F238E27FC236}">
                <a16:creationId xmlns:a16="http://schemas.microsoft.com/office/drawing/2014/main" id="{FF57F8E5-C413-4040-A626-A281A6B2BBCD}"/>
              </a:ext>
            </a:extLst>
          </p:cNvPr>
          <p:cNvSpPr/>
          <p:nvPr/>
        </p:nvSpPr>
        <p:spPr>
          <a:xfrm>
            <a:off x="5174456" y="2714626"/>
            <a:ext cx="150019" cy="131476"/>
          </a:xfrm>
          <a:prstGeom prst="ellipse">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87" name="Ovale 86">
            <a:extLst>
              <a:ext uri="{FF2B5EF4-FFF2-40B4-BE49-F238E27FC236}">
                <a16:creationId xmlns:a16="http://schemas.microsoft.com/office/drawing/2014/main" id="{1BE3AD99-B5BE-4F50-AB6F-005E5BE8B1AE}"/>
              </a:ext>
            </a:extLst>
          </p:cNvPr>
          <p:cNvSpPr/>
          <p:nvPr/>
        </p:nvSpPr>
        <p:spPr>
          <a:xfrm>
            <a:off x="5326856" y="2990851"/>
            <a:ext cx="150019" cy="131476"/>
          </a:xfrm>
          <a:prstGeom prst="ellipse">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89" name="Ovale 88">
            <a:extLst>
              <a:ext uri="{FF2B5EF4-FFF2-40B4-BE49-F238E27FC236}">
                <a16:creationId xmlns:a16="http://schemas.microsoft.com/office/drawing/2014/main" id="{85FF5E75-2381-4CCC-A2A3-AB3B2497A149}"/>
              </a:ext>
            </a:extLst>
          </p:cNvPr>
          <p:cNvSpPr/>
          <p:nvPr/>
        </p:nvSpPr>
        <p:spPr>
          <a:xfrm>
            <a:off x="4774406" y="2867026"/>
            <a:ext cx="150019" cy="131476"/>
          </a:xfrm>
          <a:prstGeom prst="ellipse">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93" name="Ovale 92">
            <a:extLst>
              <a:ext uri="{FF2B5EF4-FFF2-40B4-BE49-F238E27FC236}">
                <a16:creationId xmlns:a16="http://schemas.microsoft.com/office/drawing/2014/main" id="{1B16FC17-6420-4CDF-B621-DF7123FB1574}"/>
              </a:ext>
            </a:extLst>
          </p:cNvPr>
          <p:cNvSpPr/>
          <p:nvPr/>
        </p:nvSpPr>
        <p:spPr>
          <a:xfrm>
            <a:off x="5326856" y="3476626"/>
            <a:ext cx="150019" cy="131476"/>
          </a:xfrm>
          <a:prstGeom prst="ellipse">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95" name="Ovale 94">
            <a:extLst>
              <a:ext uri="{FF2B5EF4-FFF2-40B4-BE49-F238E27FC236}">
                <a16:creationId xmlns:a16="http://schemas.microsoft.com/office/drawing/2014/main" id="{7812D3E5-4D63-43FF-B087-3DE6F7CD482A}"/>
              </a:ext>
            </a:extLst>
          </p:cNvPr>
          <p:cNvSpPr/>
          <p:nvPr/>
        </p:nvSpPr>
        <p:spPr>
          <a:xfrm>
            <a:off x="5298281" y="3295651"/>
            <a:ext cx="150019" cy="131476"/>
          </a:xfrm>
          <a:prstGeom prst="ellipse">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97" name="Ovale 96">
            <a:extLst>
              <a:ext uri="{FF2B5EF4-FFF2-40B4-BE49-F238E27FC236}">
                <a16:creationId xmlns:a16="http://schemas.microsoft.com/office/drawing/2014/main" id="{55E4BD93-9D9F-44EB-82B7-FC7AD622D41F}"/>
              </a:ext>
            </a:extLst>
          </p:cNvPr>
          <p:cNvSpPr/>
          <p:nvPr/>
        </p:nvSpPr>
        <p:spPr>
          <a:xfrm>
            <a:off x="4831556" y="2867026"/>
            <a:ext cx="150019" cy="131476"/>
          </a:xfrm>
          <a:prstGeom prst="ellipse">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99" name="Ovale 98">
            <a:extLst>
              <a:ext uri="{FF2B5EF4-FFF2-40B4-BE49-F238E27FC236}">
                <a16:creationId xmlns:a16="http://schemas.microsoft.com/office/drawing/2014/main" id="{72032EBC-E86F-4664-8795-2F050884BBDB}"/>
              </a:ext>
            </a:extLst>
          </p:cNvPr>
          <p:cNvSpPr/>
          <p:nvPr/>
        </p:nvSpPr>
        <p:spPr>
          <a:xfrm>
            <a:off x="5041106" y="3000376"/>
            <a:ext cx="150019" cy="131476"/>
          </a:xfrm>
          <a:prstGeom prst="ellipse">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01" name="Ovale 100">
            <a:extLst>
              <a:ext uri="{FF2B5EF4-FFF2-40B4-BE49-F238E27FC236}">
                <a16:creationId xmlns:a16="http://schemas.microsoft.com/office/drawing/2014/main" id="{D0D17CE1-0C58-46AB-85E9-047EDB932F26}"/>
              </a:ext>
            </a:extLst>
          </p:cNvPr>
          <p:cNvSpPr/>
          <p:nvPr/>
        </p:nvSpPr>
        <p:spPr>
          <a:xfrm>
            <a:off x="4888706" y="3219451"/>
            <a:ext cx="150019" cy="131476"/>
          </a:xfrm>
          <a:prstGeom prst="ellipse">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03" name="Ovale 102">
            <a:extLst>
              <a:ext uri="{FF2B5EF4-FFF2-40B4-BE49-F238E27FC236}">
                <a16:creationId xmlns:a16="http://schemas.microsoft.com/office/drawing/2014/main" id="{B60E4897-03E9-41A2-AA68-C41A3D32CCD5}"/>
              </a:ext>
            </a:extLst>
          </p:cNvPr>
          <p:cNvSpPr/>
          <p:nvPr/>
        </p:nvSpPr>
        <p:spPr>
          <a:xfrm>
            <a:off x="5584031" y="2914651"/>
            <a:ext cx="150019" cy="131476"/>
          </a:xfrm>
          <a:prstGeom prst="ellipse">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05" name="Ovale 104">
            <a:extLst>
              <a:ext uri="{FF2B5EF4-FFF2-40B4-BE49-F238E27FC236}">
                <a16:creationId xmlns:a16="http://schemas.microsoft.com/office/drawing/2014/main" id="{14AC6031-05BE-4C3B-9410-19751BC807F0}"/>
              </a:ext>
            </a:extLst>
          </p:cNvPr>
          <p:cNvSpPr/>
          <p:nvPr/>
        </p:nvSpPr>
        <p:spPr>
          <a:xfrm>
            <a:off x="5326856" y="2867026"/>
            <a:ext cx="150019" cy="131476"/>
          </a:xfrm>
          <a:prstGeom prst="ellipse">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07" name="Ovale 106">
            <a:extLst>
              <a:ext uri="{FF2B5EF4-FFF2-40B4-BE49-F238E27FC236}">
                <a16:creationId xmlns:a16="http://schemas.microsoft.com/office/drawing/2014/main" id="{ABDD8799-68DB-482E-A91F-440544B60F98}"/>
              </a:ext>
            </a:extLst>
          </p:cNvPr>
          <p:cNvSpPr/>
          <p:nvPr/>
        </p:nvSpPr>
        <p:spPr>
          <a:xfrm>
            <a:off x="4945856" y="3467101"/>
            <a:ext cx="150019" cy="131476"/>
          </a:xfrm>
          <a:prstGeom prst="ellipse">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09" name="Ovale 108">
            <a:extLst>
              <a:ext uri="{FF2B5EF4-FFF2-40B4-BE49-F238E27FC236}">
                <a16:creationId xmlns:a16="http://schemas.microsoft.com/office/drawing/2014/main" id="{92211D1B-35E8-4173-9308-A8BB8633D713}"/>
              </a:ext>
            </a:extLst>
          </p:cNvPr>
          <p:cNvSpPr/>
          <p:nvPr/>
        </p:nvSpPr>
        <p:spPr>
          <a:xfrm>
            <a:off x="5098256" y="3743326"/>
            <a:ext cx="150019" cy="131476"/>
          </a:xfrm>
          <a:prstGeom prst="ellipse">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11" name="Ovale 110">
            <a:extLst>
              <a:ext uri="{FF2B5EF4-FFF2-40B4-BE49-F238E27FC236}">
                <a16:creationId xmlns:a16="http://schemas.microsoft.com/office/drawing/2014/main" id="{3355961F-1A93-4D96-968B-0E51632F7986}"/>
              </a:ext>
            </a:extLst>
          </p:cNvPr>
          <p:cNvSpPr/>
          <p:nvPr/>
        </p:nvSpPr>
        <p:spPr>
          <a:xfrm>
            <a:off x="4545806" y="3619501"/>
            <a:ext cx="150019" cy="131476"/>
          </a:xfrm>
          <a:prstGeom prst="ellipse">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13" name="Ovale 112">
            <a:extLst>
              <a:ext uri="{FF2B5EF4-FFF2-40B4-BE49-F238E27FC236}">
                <a16:creationId xmlns:a16="http://schemas.microsoft.com/office/drawing/2014/main" id="{BCCF4224-ADCE-4392-8B2A-8FCF9FD7A9B2}"/>
              </a:ext>
            </a:extLst>
          </p:cNvPr>
          <p:cNvSpPr/>
          <p:nvPr/>
        </p:nvSpPr>
        <p:spPr>
          <a:xfrm>
            <a:off x="5098256" y="4229101"/>
            <a:ext cx="150019" cy="131476"/>
          </a:xfrm>
          <a:prstGeom prst="ellipse">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25" name="Ovale 124">
            <a:extLst>
              <a:ext uri="{FF2B5EF4-FFF2-40B4-BE49-F238E27FC236}">
                <a16:creationId xmlns:a16="http://schemas.microsoft.com/office/drawing/2014/main" id="{BD739DD7-5BE4-40C0-B70D-97CF4CD9A8DA}"/>
              </a:ext>
            </a:extLst>
          </p:cNvPr>
          <p:cNvSpPr/>
          <p:nvPr/>
        </p:nvSpPr>
        <p:spPr>
          <a:xfrm>
            <a:off x="5069681" y="4048126"/>
            <a:ext cx="150019" cy="131476"/>
          </a:xfrm>
          <a:prstGeom prst="ellipse">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27" name="Ovale 126">
            <a:extLst>
              <a:ext uri="{FF2B5EF4-FFF2-40B4-BE49-F238E27FC236}">
                <a16:creationId xmlns:a16="http://schemas.microsoft.com/office/drawing/2014/main" id="{A9A3BDA2-1AD8-4455-BD67-3F224B8CAE36}"/>
              </a:ext>
            </a:extLst>
          </p:cNvPr>
          <p:cNvSpPr/>
          <p:nvPr/>
        </p:nvSpPr>
        <p:spPr>
          <a:xfrm>
            <a:off x="4602956" y="3619501"/>
            <a:ext cx="150019" cy="131476"/>
          </a:xfrm>
          <a:prstGeom prst="ellipse">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29" name="Ovale 128">
            <a:extLst>
              <a:ext uri="{FF2B5EF4-FFF2-40B4-BE49-F238E27FC236}">
                <a16:creationId xmlns:a16="http://schemas.microsoft.com/office/drawing/2014/main" id="{AB811B7A-5AFB-44EA-8189-D5FC329D9741}"/>
              </a:ext>
            </a:extLst>
          </p:cNvPr>
          <p:cNvSpPr/>
          <p:nvPr/>
        </p:nvSpPr>
        <p:spPr>
          <a:xfrm>
            <a:off x="4812506" y="3752851"/>
            <a:ext cx="150019" cy="131476"/>
          </a:xfrm>
          <a:prstGeom prst="ellipse">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31" name="Ovale 130">
            <a:extLst>
              <a:ext uri="{FF2B5EF4-FFF2-40B4-BE49-F238E27FC236}">
                <a16:creationId xmlns:a16="http://schemas.microsoft.com/office/drawing/2014/main" id="{8C64102D-3804-49BF-BF0B-A3F1B749DA6D}"/>
              </a:ext>
            </a:extLst>
          </p:cNvPr>
          <p:cNvSpPr/>
          <p:nvPr/>
        </p:nvSpPr>
        <p:spPr>
          <a:xfrm>
            <a:off x="4660106" y="3971926"/>
            <a:ext cx="150019" cy="131476"/>
          </a:xfrm>
          <a:prstGeom prst="ellipse">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33" name="Ovale 132">
            <a:extLst>
              <a:ext uri="{FF2B5EF4-FFF2-40B4-BE49-F238E27FC236}">
                <a16:creationId xmlns:a16="http://schemas.microsoft.com/office/drawing/2014/main" id="{D1228E70-82BD-4DCC-9355-A75AD02A108C}"/>
              </a:ext>
            </a:extLst>
          </p:cNvPr>
          <p:cNvSpPr/>
          <p:nvPr/>
        </p:nvSpPr>
        <p:spPr>
          <a:xfrm>
            <a:off x="5355431" y="3667126"/>
            <a:ext cx="150019" cy="131476"/>
          </a:xfrm>
          <a:prstGeom prst="ellipse">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35" name="Ovale 134">
            <a:extLst>
              <a:ext uri="{FF2B5EF4-FFF2-40B4-BE49-F238E27FC236}">
                <a16:creationId xmlns:a16="http://schemas.microsoft.com/office/drawing/2014/main" id="{8C4F8937-10FB-4F5A-9D8B-278A20A987B2}"/>
              </a:ext>
            </a:extLst>
          </p:cNvPr>
          <p:cNvSpPr/>
          <p:nvPr/>
        </p:nvSpPr>
        <p:spPr>
          <a:xfrm>
            <a:off x="5098256" y="3619501"/>
            <a:ext cx="150019" cy="131476"/>
          </a:xfrm>
          <a:prstGeom prst="ellipse">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37" name="Ovale 136">
            <a:extLst>
              <a:ext uri="{FF2B5EF4-FFF2-40B4-BE49-F238E27FC236}">
                <a16:creationId xmlns:a16="http://schemas.microsoft.com/office/drawing/2014/main" id="{04D9A926-E894-487C-B9BE-D8AD7A4CA4A1}"/>
              </a:ext>
            </a:extLst>
          </p:cNvPr>
          <p:cNvSpPr/>
          <p:nvPr/>
        </p:nvSpPr>
        <p:spPr>
          <a:xfrm>
            <a:off x="4536281" y="1990726"/>
            <a:ext cx="150019" cy="131476"/>
          </a:xfrm>
          <a:prstGeom prst="ellipse">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39" name="Ovale 138">
            <a:extLst>
              <a:ext uri="{FF2B5EF4-FFF2-40B4-BE49-F238E27FC236}">
                <a16:creationId xmlns:a16="http://schemas.microsoft.com/office/drawing/2014/main" id="{0ECA49C1-E869-4411-93CF-037B4491E03E}"/>
              </a:ext>
            </a:extLst>
          </p:cNvPr>
          <p:cNvSpPr/>
          <p:nvPr/>
        </p:nvSpPr>
        <p:spPr>
          <a:xfrm>
            <a:off x="4955381" y="2427939"/>
            <a:ext cx="150019" cy="131476"/>
          </a:xfrm>
          <a:prstGeom prst="ellipse">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41" name="Ovale 140">
            <a:extLst>
              <a:ext uri="{FF2B5EF4-FFF2-40B4-BE49-F238E27FC236}">
                <a16:creationId xmlns:a16="http://schemas.microsoft.com/office/drawing/2014/main" id="{BD4B1E01-DF70-4DDA-AE0C-C5D142D611D5}"/>
              </a:ext>
            </a:extLst>
          </p:cNvPr>
          <p:cNvSpPr/>
          <p:nvPr/>
        </p:nvSpPr>
        <p:spPr>
          <a:xfrm>
            <a:off x="4136231" y="2143126"/>
            <a:ext cx="150019" cy="131476"/>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43" name="Ovale 142">
            <a:extLst>
              <a:ext uri="{FF2B5EF4-FFF2-40B4-BE49-F238E27FC236}">
                <a16:creationId xmlns:a16="http://schemas.microsoft.com/office/drawing/2014/main" id="{0CEE3C75-E83D-43A6-BD1C-F93F7FBF81A5}"/>
              </a:ext>
            </a:extLst>
          </p:cNvPr>
          <p:cNvSpPr/>
          <p:nvPr/>
        </p:nvSpPr>
        <p:spPr>
          <a:xfrm>
            <a:off x="4688681" y="2752726"/>
            <a:ext cx="150019" cy="131476"/>
          </a:xfrm>
          <a:prstGeom prst="ellipse">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45" name="Ovale 144">
            <a:extLst>
              <a:ext uri="{FF2B5EF4-FFF2-40B4-BE49-F238E27FC236}">
                <a16:creationId xmlns:a16="http://schemas.microsoft.com/office/drawing/2014/main" id="{4278083C-12FC-4420-A7DE-143ABF0CCF97}"/>
              </a:ext>
            </a:extLst>
          </p:cNvPr>
          <p:cNvSpPr/>
          <p:nvPr/>
        </p:nvSpPr>
        <p:spPr>
          <a:xfrm>
            <a:off x="4660106" y="2571751"/>
            <a:ext cx="150019" cy="131476"/>
          </a:xfrm>
          <a:prstGeom prst="ellipse">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47" name="Ovale 146">
            <a:extLst>
              <a:ext uri="{FF2B5EF4-FFF2-40B4-BE49-F238E27FC236}">
                <a16:creationId xmlns:a16="http://schemas.microsoft.com/office/drawing/2014/main" id="{93E568B5-11C6-4DAE-BBB0-A3CD9F2A90B0}"/>
              </a:ext>
            </a:extLst>
          </p:cNvPr>
          <p:cNvSpPr/>
          <p:nvPr/>
        </p:nvSpPr>
        <p:spPr>
          <a:xfrm>
            <a:off x="4193381" y="2143126"/>
            <a:ext cx="150019" cy="131476"/>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49" name="Ovale 148">
            <a:extLst>
              <a:ext uri="{FF2B5EF4-FFF2-40B4-BE49-F238E27FC236}">
                <a16:creationId xmlns:a16="http://schemas.microsoft.com/office/drawing/2014/main" id="{A1AA455E-D0C2-47F0-A2FA-BDC27EF60BC0}"/>
              </a:ext>
            </a:extLst>
          </p:cNvPr>
          <p:cNvSpPr/>
          <p:nvPr/>
        </p:nvSpPr>
        <p:spPr>
          <a:xfrm>
            <a:off x="4402931" y="2276476"/>
            <a:ext cx="150019" cy="131476"/>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51" name="Ovale 150">
            <a:extLst>
              <a:ext uri="{FF2B5EF4-FFF2-40B4-BE49-F238E27FC236}">
                <a16:creationId xmlns:a16="http://schemas.microsoft.com/office/drawing/2014/main" id="{A0EEE03F-7896-4BA5-AE12-ED9ECA30D4C2}"/>
              </a:ext>
            </a:extLst>
          </p:cNvPr>
          <p:cNvSpPr/>
          <p:nvPr/>
        </p:nvSpPr>
        <p:spPr>
          <a:xfrm>
            <a:off x="4250531" y="2495551"/>
            <a:ext cx="150019" cy="131476"/>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53" name="Ovale 152">
            <a:extLst>
              <a:ext uri="{FF2B5EF4-FFF2-40B4-BE49-F238E27FC236}">
                <a16:creationId xmlns:a16="http://schemas.microsoft.com/office/drawing/2014/main" id="{A53238BB-CC50-44B3-A6BA-8005E82261F5}"/>
              </a:ext>
            </a:extLst>
          </p:cNvPr>
          <p:cNvSpPr/>
          <p:nvPr/>
        </p:nvSpPr>
        <p:spPr>
          <a:xfrm>
            <a:off x="4945856" y="2190751"/>
            <a:ext cx="150019" cy="131476"/>
          </a:xfrm>
          <a:prstGeom prst="ellipse">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55" name="Ovale 154">
            <a:extLst>
              <a:ext uri="{FF2B5EF4-FFF2-40B4-BE49-F238E27FC236}">
                <a16:creationId xmlns:a16="http://schemas.microsoft.com/office/drawing/2014/main" id="{273CBF46-5606-4F57-9841-D870FA5891B1}"/>
              </a:ext>
            </a:extLst>
          </p:cNvPr>
          <p:cNvSpPr/>
          <p:nvPr/>
        </p:nvSpPr>
        <p:spPr>
          <a:xfrm>
            <a:off x="5242321" y="2438402"/>
            <a:ext cx="150019" cy="131476"/>
          </a:xfrm>
          <a:prstGeom prst="ellipse">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57" name="Ovale 156">
            <a:extLst>
              <a:ext uri="{FF2B5EF4-FFF2-40B4-BE49-F238E27FC236}">
                <a16:creationId xmlns:a16="http://schemas.microsoft.com/office/drawing/2014/main" id="{178D1666-8EB3-4263-9E67-B4B666909729}"/>
              </a:ext>
            </a:extLst>
          </p:cNvPr>
          <p:cNvSpPr/>
          <p:nvPr/>
        </p:nvSpPr>
        <p:spPr>
          <a:xfrm>
            <a:off x="2745581" y="2362201"/>
            <a:ext cx="150019" cy="131476"/>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59" name="Ovale 158">
            <a:extLst>
              <a:ext uri="{FF2B5EF4-FFF2-40B4-BE49-F238E27FC236}">
                <a16:creationId xmlns:a16="http://schemas.microsoft.com/office/drawing/2014/main" id="{E0B1CA25-A1E2-468C-A2C2-C91DE84D8F9F}"/>
              </a:ext>
            </a:extLst>
          </p:cNvPr>
          <p:cNvSpPr/>
          <p:nvPr/>
        </p:nvSpPr>
        <p:spPr>
          <a:xfrm>
            <a:off x="2897981" y="2638426"/>
            <a:ext cx="150019" cy="131476"/>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61" name="Ovale 160">
            <a:extLst>
              <a:ext uri="{FF2B5EF4-FFF2-40B4-BE49-F238E27FC236}">
                <a16:creationId xmlns:a16="http://schemas.microsoft.com/office/drawing/2014/main" id="{0D844380-D964-4F33-B91D-A27769C8EEA3}"/>
              </a:ext>
            </a:extLst>
          </p:cNvPr>
          <p:cNvSpPr/>
          <p:nvPr/>
        </p:nvSpPr>
        <p:spPr>
          <a:xfrm>
            <a:off x="2345531" y="2514601"/>
            <a:ext cx="150019" cy="131476"/>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63" name="Ovale 162">
            <a:extLst>
              <a:ext uri="{FF2B5EF4-FFF2-40B4-BE49-F238E27FC236}">
                <a16:creationId xmlns:a16="http://schemas.microsoft.com/office/drawing/2014/main" id="{B80468E4-A5EC-493C-A3A8-0272EE9B5D5B}"/>
              </a:ext>
            </a:extLst>
          </p:cNvPr>
          <p:cNvSpPr/>
          <p:nvPr/>
        </p:nvSpPr>
        <p:spPr>
          <a:xfrm>
            <a:off x="2897981" y="3124201"/>
            <a:ext cx="150019" cy="131476"/>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65" name="Ovale 164">
            <a:extLst>
              <a:ext uri="{FF2B5EF4-FFF2-40B4-BE49-F238E27FC236}">
                <a16:creationId xmlns:a16="http://schemas.microsoft.com/office/drawing/2014/main" id="{507149ED-3EF4-4812-9BA7-6E9023823525}"/>
              </a:ext>
            </a:extLst>
          </p:cNvPr>
          <p:cNvSpPr/>
          <p:nvPr/>
        </p:nvSpPr>
        <p:spPr>
          <a:xfrm>
            <a:off x="2869406" y="2943226"/>
            <a:ext cx="150019" cy="131476"/>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67" name="Ovale 166">
            <a:extLst>
              <a:ext uri="{FF2B5EF4-FFF2-40B4-BE49-F238E27FC236}">
                <a16:creationId xmlns:a16="http://schemas.microsoft.com/office/drawing/2014/main" id="{BE074B81-F793-4AA0-B6D9-A65B822A8B18}"/>
              </a:ext>
            </a:extLst>
          </p:cNvPr>
          <p:cNvSpPr/>
          <p:nvPr/>
        </p:nvSpPr>
        <p:spPr>
          <a:xfrm>
            <a:off x="2402681" y="2514601"/>
            <a:ext cx="150019" cy="131476"/>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69" name="Ovale 168">
            <a:extLst>
              <a:ext uri="{FF2B5EF4-FFF2-40B4-BE49-F238E27FC236}">
                <a16:creationId xmlns:a16="http://schemas.microsoft.com/office/drawing/2014/main" id="{9944B5BB-B0DE-402E-A80D-5DBCB9045779}"/>
              </a:ext>
            </a:extLst>
          </p:cNvPr>
          <p:cNvSpPr/>
          <p:nvPr/>
        </p:nvSpPr>
        <p:spPr>
          <a:xfrm>
            <a:off x="2612231" y="2647951"/>
            <a:ext cx="150019" cy="131476"/>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71" name="Ovale 170">
            <a:extLst>
              <a:ext uri="{FF2B5EF4-FFF2-40B4-BE49-F238E27FC236}">
                <a16:creationId xmlns:a16="http://schemas.microsoft.com/office/drawing/2014/main" id="{C91504C6-2078-4D0D-9736-7D3B00B748D2}"/>
              </a:ext>
            </a:extLst>
          </p:cNvPr>
          <p:cNvSpPr/>
          <p:nvPr/>
        </p:nvSpPr>
        <p:spPr>
          <a:xfrm>
            <a:off x="2459831" y="2867026"/>
            <a:ext cx="150019" cy="131476"/>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73" name="Ovale 172">
            <a:extLst>
              <a:ext uri="{FF2B5EF4-FFF2-40B4-BE49-F238E27FC236}">
                <a16:creationId xmlns:a16="http://schemas.microsoft.com/office/drawing/2014/main" id="{ABB17EA3-A7F4-4CAA-8969-6D59A0EC5343}"/>
              </a:ext>
            </a:extLst>
          </p:cNvPr>
          <p:cNvSpPr/>
          <p:nvPr/>
        </p:nvSpPr>
        <p:spPr>
          <a:xfrm>
            <a:off x="3155156" y="2562226"/>
            <a:ext cx="150019" cy="131476"/>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75" name="Ovale 174">
            <a:extLst>
              <a:ext uri="{FF2B5EF4-FFF2-40B4-BE49-F238E27FC236}">
                <a16:creationId xmlns:a16="http://schemas.microsoft.com/office/drawing/2014/main" id="{B8E626E9-A24A-4117-9D0B-DA9D9053B05D}"/>
              </a:ext>
            </a:extLst>
          </p:cNvPr>
          <p:cNvSpPr/>
          <p:nvPr/>
        </p:nvSpPr>
        <p:spPr>
          <a:xfrm>
            <a:off x="2897981" y="2514601"/>
            <a:ext cx="150019" cy="131476"/>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77" name="Ovale 176">
            <a:extLst>
              <a:ext uri="{FF2B5EF4-FFF2-40B4-BE49-F238E27FC236}">
                <a16:creationId xmlns:a16="http://schemas.microsoft.com/office/drawing/2014/main" id="{32C121F2-AACD-4C60-A455-303E55DBC066}"/>
              </a:ext>
            </a:extLst>
          </p:cNvPr>
          <p:cNvSpPr/>
          <p:nvPr/>
        </p:nvSpPr>
        <p:spPr>
          <a:xfrm>
            <a:off x="5801915" y="3448988"/>
            <a:ext cx="150019" cy="131476"/>
          </a:xfrm>
          <a:prstGeom prst="ellipse">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79" name="Ovale 178">
            <a:extLst>
              <a:ext uri="{FF2B5EF4-FFF2-40B4-BE49-F238E27FC236}">
                <a16:creationId xmlns:a16="http://schemas.microsoft.com/office/drawing/2014/main" id="{0E453CC7-3DFF-41BA-97A0-F814EE376D7D}"/>
              </a:ext>
            </a:extLst>
          </p:cNvPr>
          <p:cNvSpPr/>
          <p:nvPr/>
        </p:nvSpPr>
        <p:spPr>
          <a:xfrm>
            <a:off x="4650581" y="4562476"/>
            <a:ext cx="150019" cy="131476"/>
          </a:xfrm>
          <a:prstGeom prst="ellipse">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81" name="Ovale 180">
            <a:extLst>
              <a:ext uri="{FF2B5EF4-FFF2-40B4-BE49-F238E27FC236}">
                <a16:creationId xmlns:a16="http://schemas.microsoft.com/office/drawing/2014/main" id="{7A8F5C35-B4D2-4063-9A34-8E207E57A6C0}"/>
              </a:ext>
            </a:extLst>
          </p:cNvPr>
          <p:cNvSpPr/>
          <p:nvPr/>
        </p:nvSpPr>
        <p:spPr>
          <a:xfrm>
            <a:off x="4098131" y="4438651"/>
            <a:ext cx="150019" cy="131476"/>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87" name="Ovale 186">
            <a:extLst>
              <a:ext uri="{FF2B5EF4-FFF2-40B4-BE49-F238E27FC236}">
                <a16:creationId xmlns:a16="http://schemas.microsoft.com/office/drawing/2014/main" id="{CEF86AB3-FCF5-4E73-9BD1-D385F5D20E8C}"/>
              </a:ext>
            </a:extLst>
          </p:cNvPr>
          <p:cNvSpPr/>
          <p:nvPr/>
        </p:nvSpPr>
        <p:spPr>
          <a:xfrm>
            <a:off x="4155281" y="4438651"/>
            <a:ext cx="150019" cy="131476"/>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89" name="Ovale 188">
            <a:extLst>
              <a:ext uri="{FF2B5EF4-FFF2-40B4-BE49-F238E27FC236}">
                <a16:creationId xmlns:a16="http://schemas.microsoft.com/office/drawing/2014/main" id="{BEF6F930-453F-423E-A4B7-9953908A2763}"/>
              </a:ext>
            </a:extLst>
          </p:cNvPr>
          <p:cNvSpPr/>
          <p:nvPr/>
        </p:nvSpPr>
        <p:spPr>
          <a:xfrm>
            <a:off x="4364831" y="4572001"/>
            <a:ext cx="150019" cy="131476"/>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91" name="Ovale 190">
            <a:extLst>
              <a:ext uri="{FF2B5EF4-FFF2-40B4-BE49-F238E27FC236}">
                <a16:creationId xmlns:a16="http://schemas.microsoft.com/office/drawing/2014/main" id="{0B96657B-5240-47E0-825A-99629969ACBE}"/>
              </a:ext>
            </a:extLst>
          </p:cNvPr>
          <p:cNvSpPr/>
          <p:nvPr/>
        </p:nvSpPr>
        <p:spPr>
          <a:xfrm>
            <a:off x="4212431" y="4791076"/>
            <a:ext cx="150019" cy="131476"/>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93" name="Ovale 192">
            <a:extLst>
              <a:ext uri="{FF2B5EF4-FFF2-40B4-BE49-F238E27FC236}">
                <a16:creationId xmlns:a16="http://schemas.microsoft.com/office/drawing/2014/main" id="{A46A66DA-64E3-4163-B38C-081AA47BF047}"/>
              </a:ext>
            </a:extLst>
          </p:cNvPr>
          <p:cNvSpPr/>
          <p:nvPr/>
        </p:nvSpPr>
        <p:spPr>
          <a:xfrm>
            <a:off x="4907756" y="4486276"/>
            <a:ext cx="150019" cy="131476"/>
          </a:xfrm>
          <a:prstGeom prst="ellipse">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95" name="Ovale 194">
            <a:extLst>
              <a:ext uri="{FF2B5EF4-FFF2-40B4-BE49-F238E27FC236}">
                <a16:creationId xmlns:a16="http://schemas.microsoft.com/office/drawing/2014/main" id="{5964D1EE-E40F-459D-B628-A8FB227FE360}"/>
              </a:ext>
            </a:extLst>
          </p:cNvPr>
          <p:cNvSpPr/>
          <p:nvPr/>
        </p:nvSpPr>
        <p:spPr>
          <a:xfrm>
            <a:off x="5451276" y="4181476"/>
            <a:ext cx="150019" cy="131476"/>
          </a:xfrm>
          <a:prstGeom prst="ellipse">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01" name="Ovale 200">
            <a:extLst>
              <a:ext uri="{FF2B5EF4-FFF2-40B4-BE49-F238E27FC236}">
                <a16:creationId xmlns:a16="http://schemas.microsoft.com/office/drawing/2014/main" id="{8B212DD9-E8B3-40F9-B47C-B7BAC07DF4BE}"/>
              </a:ext>
            </a:extLst>
          </p:cNvPr>
          <p:cNvSpPr/>
          <p:nvPr/>
        </p:nvSpPr>
        <p:spPr>
          <a:xfrm>
            <a:off x="3012281" y="2076451"/>
            <a:ext cx="150019" cy="131476"/>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03" name="Ovale 202">
            <a:extLst>
              <a:ext uri="{FF2B5EF4-FFF2-40B4-BE49-F238E27FC236}">
                <a16:creationId xmlns:a16="http://schemas.microsoft.com/office/drawing/2014/main" id="{F66C9D64-AB3C-4645-BFB8-B1EA8859D297}"/>
              </a:ext>
            </a:extLst>
          </p:cNvPr>
          <p:cNvSpPr/>
          <p:nvPr/>
        </p:nvSpPr>
        <p:spPr>
          <a:xfrm>
            <a:off x="2667000" y="4326224"/>
            <a:ext cx="150019" cy="131476"/>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13" name="Ovale 212">
            <a:extLst>
              <a:ext uri="{FF2B5EF4-FFF2-40B4-BE49-F238E27FC236}">
                <a16:creationId xmlns:a16="http://schemas.microsoft.com/office/drawing/2014/main" id="{BD34EF15-0883-4D9D-AB2C-B9E99813F5A0}"/>
              </a:ext>
            </a:extLst>
          </p:cNvPr>
          <p:cNvSpPr/>
          <p:nvPr/>
        </p:nvSpPr>
        <p:spPr>
          <a:xfrm>
            <a:off x="3126581" y="4552014"/>
            <a:ext cx="150019" cy="131476"/>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15" name="Ovale 214">
            <a:extLst>
              <a:ext uri="{FF2B5EF4-FFF2-40B4-BE49-F238E27FC236}">
                <a16:creationId xmlns:a16="http://schemas.microsoft.com/office/drawing/2014/main" id="{818B7BAC-B8A8-460B-9367-D25CBF7667DA}"/>
              </a:ext>
            </a:extLst>
          </p:cNvPr>
          <p:cNvSpPr/>
          <p:nvPr/>
        </p:nvSpPr>
        <p:spPr>
          <a:xfrm>
            <a:off x="3088481" y="4333876"/>
            <a:ext cx="150019" cy="131476"/>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 name="Ovale 2">
            <a:extLst>
              <a:ext uri="{FF2B5EF4-FFF2-40B4-BE49-F238E27FC236}">
                <a16:creationId xmlns:a16="http://schemas.microsoft.com/office/drawing/2014/main" id="{60BEABA1-62DD-4E82-848E-BD557A844580}"/>
              </a:ext>
            </a:extLst>
          </p:cNvPr>
          <p:cNvSpPr/>
          <p:nvPr/>
        </p:nvSpPr>
        <p:spPr>
          <a:xfrm>
            <a:off x="4088606" y="3267076"/>
            <a:ext cx="150019" cy="131476"/>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 name="Ovale 4">
            <a:extLst>
              <a:ext uri="{FF2B5EF4-FFF2-40B4-BE49-F238E27FC236}">
                <a16:creationId xmlns:a16="http://schemas.microsoft.com/office/drawing/2014/main" id="{560B61B7-4E3E-46C1-9454-EEE31A2B1BB5}"/>
              </a:ext>
            </a:extLst>
          </p:cNvPr>
          <p:cNvSpPr/>
          <p:nvPr/>
        </p:nvSpPr>
        <p:spPr>
          <a:xfrm>
            <a:off x="4249882" y="2112677"/>
            <a:ext cx="1757362" cy="2554573"/>
          </a:xfrm>
          <a:prstGeom prst="ellipse">
            <a:avLst/>
          </a:prstGeom>
          <a:noFill/>
          <a:ln w="5715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2" name="Rettangolo 21">
            <a:extLst>
              <a:ext uri="{FF2B5EF4-FFF2-40B4-BE49-F238E27FC236}">
                <a16:creationId xmlns:a16="http://schemas.microsoft.com/office/drawing/2014/main" id="{E85E0A48-18C4-4F4B-882F-6594A1C2B8C2}"/>
              </a:ext>
            </a:extLst>
          </p:cNvPr>
          <p:cNvSpPr/>
          <p:nvPr/>
        </p:nvSpPr>
        <p:spPr>
          <a:xfrm>
            <a:off x="4098131" y="1552294"/>
            <a:ext cx="2334057" cy="523220"/>
          </a:xfrm>
          <a:prstGeom prst="rect">
            <a:avLst/>
          </a:prstGeom>
          <a:noFill/>
        </p:spPr>
        <p:txBody>
          <a:bodyPr wrap="square" lIns="91440" tIns="45720" rIns="91440" bIns="45720">
            <a:spAutoFit/>
          </a:bodyPr>
          <a:lstStyle/>
          <a:p>
            <a:pPr algn="ctr"/>
            <a:r>
              <a:rPr lang="it-IT" sz="2800" cap="none" spc="0" dirty="0">
                <a:ln w="10160">
                  <a:solidFill>
                    <a:schemeClr val="bg1"/>
                  </a:solidFill>
                  <a:prstDash val="solid"/>
                </a:ln>
                <a:solidFill>
                  <a:schemeClr val="bg1"/>
                </a:solidFill>
                <a:effectLst>
                  <a:outerShdw blurRad="38100" dist="22860" dir="5400000" algn="tl" rotWithShape="0">
                    <a:srgbClr val="000000">
                      <a:alpha val="30000"/>
                    </a:srgbClr>
                  </a:outerShdw>
                </a:effectLst>
                <a:latin typeface="Bell MT" panose="02020503060305020303" pitchFamily="18" charset="0"/>
              </a:rPr>
              <a:t>Top Candidate</a:t>
            </a:r>
            <a:endParaRPr lang="it-IT" sz="1600" cap="none" spc="0" dirty="0">
              <a:ln w="10160">
                <a:solidFill>
                  <a:schemeClr val="bg1"/>
                </a:solidFill>
                <a:prstDash val="solid"/>
              </a:ln>
              <a:solidFill>
                <a:schemeClr val="bg1"/>
              </a:solidFill>
              <a:effectLst>
                <a:outerShdw blurRad="38100" dist="22860" dir="5400000" algn="tl" rotWithShape="0">
                  <a:srgbClr val="000000">
                    <a:alpha val="30000"/>
                  </a:srgbClr>
                </a:outerShdw>
              </a:effectLst>
              <a:latin typeface="Bell MT" panose="02020503060305020303" pitchFamily="18" charset="0"/>
            </a:endParaRPr>
          </a:p>
        </p:txBody>
      </p:sp>
      <p:grpSp>
        <p:nvGrpSpPr>
          <p:cNvPr id="121" name="Gruppo 120">
            <a:extLst>
              <a:ext uri="{FF2B5EF4-FFF2-40B4-BE49-F238E27FC236}">
                <a16:creationId xmlns:a16="http://schemas.microsoft.com/office/drawing/2014/main" id="{1E12C6C4-5595-4C9C-88D5-C3F30304D063}"/>
              </a:ext>
            </a:extLst>
          </p:cNvPr>
          <p:cNvGrpSpPr/>
          <p:nvPr/>
        </p:nvGrpSpPr>
        <p:grpSpPr>
          <a:xfrm>
            <a:off x="10886307" y="2390776"/>
            <a:ext cx="2782068" cy="1454776"/>
            <a:chOff x="2111770" y="800361"/>
            <a:chExt cx="5974692" cy="3746094"/>
          </a:xfrm>
        </p:grpSpPr>
        <p:sp>
          <p:nvSpPr>
            <p:cNvPr id="122" name="Rettangolo con angoli arrotondati 121">
              <a:extLst>
                <a:ext uri="{FF2B5EF4-FFF2-40B4-BE49-F238E27FC236}">
                  <a16:creationId xmlns:a16="http://schemas.microsoft.com/office/drawing/2014/main" id="{9FF983EE-2EEC-4F3E-9DBB-392D82B5664C}"/>
                </a:ext>
              </a:extLst>
            </p:cNvPr>
            <p:cNvSpPr/>
            <p:nvPr/>
          </p:nvSpPr>
          <p:spPr>
            <a:xfrm>
              <a:off x="2111770" y="2337712"/>
              <a:ext cx="1685607" cy="2131498"/>
            </a:xfrm>
            <a:prstGeom prst="roundRect">
              <a:avLst/>
            </a:prstGeom>
            <a:solidFill>
              <a:srgbClr val="FFC000"/>
            </a:solidFill>
            <a:ln>
              <a:solidFill>
                <a:schemeClr val="bg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it-IT" dirty="0">
                <a:solidFill>
                  <a:schemeClr val="accent1">
                    <a:lumMod val="75000"/>
                  </a:schemeClr>
                </a:solidFill>
                <a:highlight>
                  <a:srgbClr val="FFFF00"/>
                </a:highlight>
              </a:endParaRPr>
            </a:p>
          </p:txBody>
        </p:sp>
        <p:sp>
          <p:nvSpPr>
            <p:cNvPr id="123" name="Rettangolo 122">
              <a:extLst>
                <a:ext uri="{FF2B5EF4-FFF2-40B4-BE49-F238E27FC236}">
                  <a16:creationId xmlns:a16="http://schemas.microsoft.com/office/drawing/2014/main" id="{84035CCD-20BC-4ACE-A9E5-6B8240D8D266}"/>
                </a:ext>
              </a:extLst>
            </p:cNvPr>
            <p:cNvSpPr/>
            <p:nvPr/>
          </p:nvSpPr>
          <p:spPr>
            <a:xfrm>
              <a:off x="2749866" y="2102864"/>
              <a:ext cx="409413" cy="2443591"/>
            </a:xfrm>
            <a:prstGeom prst="rect">
              <a:avLst/>
            </a:prstGeom>
            <a:noFill/>
          </p:spPr>
          <p:txBody>
            <a:bodyPr wrap="square" lIns="91440" tIns="45720" rIns="91440" bIns="45720">
              <a:spAutoFit/>
            </a:bodyPr>
            <a:lstStyle/>
            <a:p>
              <a:pPr algn="ctr"/>
              <a:r>
                <a:rPr lang="el-GR" sz="5400" b="1" i="0" dirty="0">
                  <a:ln>
                    <a:solidFill>
                      <a:schemeClr val="tx1"/>
                    </a:solidFill>
                  </a:ln>
                  <a:solidFill>
                    <a:schemeClr val="bg1"/>
                  </a:solidFill>
                  <a:effectLst/>
                  <a:latin typeface="arial" panose="020B0604020202020204" pitchFamily="34" charset="0"/>
                </a:rPr>
                <a:t>π</a:t>
              </a:r>
              <a:endParaRPr lang="it-IT" sz="1600" cap="none" spc="0" dirty="0">
                <a:ln>
                  <a:solidFill>
                    <a:schemeClr val="tx1"/>
                  </a:solidFill>
                </a:ln>
                <a:solidFill>
                  <a:schemeClr val="bg1"/>
                </a:solidFill>
                <a:effectLst>
                  <a:outerShdw blurRad="38100" dist="22860" dir="5400000" algn="tl" rotWithShape="0">
                    <a:srgbClr val="000000">
                      <a:alpha val="30000"/>
                    </a:srgbClr>
                  </a:outerShdw>
                </a:effectLst>
              </a:endParaRPr>
            </a:p>
          </p:txBody>
        </p:sp>
        <p:sp>
          <p:nvSpPr>
            <p:cNvPr id="124" name="Rettangolo 123">
              <a:extLst>
                <a:ext uri="{FF2B5EF4-FFF2-40B4-BE49-F238E27FC236}">
                  <a16:creationId xmlns:a16="http://schemas.microsoft.com/office/drawing/2014/main" id="{29AD2A06-A6C0-4D57-B150-DDF2F300E358}"/>
                </a:ext>
              </a:extLst>
            </p:cNvPr>
            <p:cNvSpPr/>
            <p:nvPr/>
          </p:nvSpPr>
          <p:spPr>
            <a:xfrm>
              <a:off x="7720385" y="800361"/>
              <a:ext cx="366077" cy="338554"/>
            </a:xfrm>
            <a:prstGeom prst="rect">
              <a:avLst/>
            </a:prstGeom>
            <a:noFill/>
          </p:spPr>
          <p:txBody>
            <a:bodyPr wrap="square" lIns="91440" tIns="45720" rIns="91440" bIns="45720">
              <a:spAutoFit/>
            </a:bodyPr>
            <a:lstStyle/>
            <a:p>
              <a:pPr algn="ctr"/>
              <a:endParaRPr lang="it-IT" sz="1600" cap="none" spc="0" dirty="0">
                <a:ln w="10160">
                  <a:solidFill>
                    <a:schemeClr val="bg1"/>
                  </a:solidFill>
                  <a:prstDash val="solid"/>
                </a:ln>
                <a:solidFill>
                  <a:schemeClr val="bg1"/>
                </a:solidFill>
                <a:effectLst>
                  <a:outerShdw blurRad="38100" dist="22860" dir="5400000" algn="tl" rotWithShape="0">
                    <a:srgbClr val="000000">
                      <a:alpha val="30000"/>
                    </a:srgbClr>
                  </a:outerShdw>
                </a:effectLst>
              </a:endParaRPr>
            </a:p>
          </p:txBody>
        </p:sp>
      </p:grpSp>
      <p:sp>
        <p:nvSpPr>
          <p:cNvPr id="126" name="Rettangolo 125">
            <a:extLst>
              <a:ext uri="{FF2B5EF4-FFF2-40B4-BE49-F238E27FC236}">
                <a16:creationId xmlns:a16="http://schemas.microsoft.com/office/drawing/2014/main" id="{BC3BAB13-52E1-4525-BAAD-018C27D9F9D0}"/>
              </a:ext>
            </a:extLst>
          </p:cNvPr>
          <p:cNvSpPr/>
          <p:nvPr/>
        </p:nvSpPr>
        <p:spPr>
          <a:xfrm>
            <a:off x="10123884" y="2379096"/>
            <a:ext cx="2074934" cy="523220"/>
          </a:xfrm>
          <a:prstGeom prst="rect">
            <a:avLst/>
          </a:prstGeom>
          <a:noFill/>
        </p:spPr>
        <p:txBody>
          <a:bodyPr wrap="square" lIns="91440" tIns="45720" rIns="91440" bIns="45720">
            <a:spAutoFit/>
          </a:bodyPr>
          <a:lstStyle/>
          <a:p>
            <a:pPr algn="ctr"/>
            <a:r>
              <a:rPr lang="it-IT" sz="2800" cap="none" spc="0" dirty="0">
                <a:ln w="10160">
                  <a:solidFill>
                    <a:schemeClr val="bg1"/>
                  </a:solidFill>
                  <a:prstDash val="solid"/>
                </a:ln>
                <a:solidFill>
                  <a:schemeClr val="bg1"/>
                </a:solidFill>
                <a:effectLst>
                  <a:outerShdw blurRad="38100" dist="22860" dir="5400000" algn="tl" rotWithShape="0">
                    <a:srgbClr val="000000">
                      <a:alpha val="30000"/>
                    </a:srgbClr>
                  </a:outerShdw>
                </a:effectLst>
                <a:latin typeface="Bell MT" panose="02020503060305020303" pitchFamily="18" charset="0"/>
              </a:rPr>
              <a:t>Best Actions</a:t>
            </a:r>
            <a:endParaRPr lang="it-IT" sz="1600" cap="none" spc="0" dirty="0">
              <a:ln w="10160">
                <a:solidFill>
                  <a:schemeClr val="bg1"/>
                </a:solidFill>
                <a:prstDash val="solid"/>
              </a:ln>
              <a:solidFill>
                <a:schemeClr val="bg1"/>
              </a:solidFill>
              <a:effectLst>
                <a:outerShdw blurRad="38100" dist="22860" dir="5400000" algn="tl" rotWithShape="0">
                  <a:srgbClr val="000000">
                    <a:alpha val="30000"/>
                  </a:srgbClr>
                </a:outerShdw>
              </a:effectLst>
              <a:latin typeface="Bell MT" panose="02020503060305020303" pitchFamily="18" charset="0"/>
            </a:endParaRPr>
          </a:p>
        </p:txBody>
      </p:sp>
      <p:sp>
        <p:nvSpPr>
          <p:cNvPr id="9" name="Rettangolo 8">
            <a:extLst>
              <a:ext uri="{FF2B5EF4-FFF2-40B4-BE49-F238E27FC236}">
                <a16:creationId xmlns:a16="http://schemas.microsoft.com/office/drawing/2014/main" id="{DD57781D-8825-4F1D-9CFF-4ABE16E6E870}"/>
              </a:ext>
            </a:extLst>
          </p:cNvPr>
          <p:cNvSpPr/>
          <p:nvPr/>
        </p:nvSpPr>
        <p:spPr>
          <a:xfrm>
            <a:off x="0" y="10293"/>
            <a:ext cx="12192000" cy="1015663"/>
          </a:xfrm>
          <a:prstGeom prst="rect">
            <a:avLst/>
          </a:prstGeom>
          <a:noFill/>
        </p:spPr>
        <p:txBody>
          <a:bodyPr wrap="square" lIns="91440" tIns="45720" rIns="91440" bIns="45720">
            <a:spAutoFit/>
          </a:bodyPr>
          <a:lstStyle/>
          <a:p>
            <a:pPr algn="ctr"/>
            <a:r>
              <a:rPr lang="it-IT" sz="6000" b="1" spc="50" dirty="0">
                <a:ln w="28575" cmpd="sng">
                  <a:solidFill>
                    <a:schemeClr val="accent3">
                      <a:lumMod val="75000"/>
                    </a:schemeClr>
                  </a:solidFill>
                  <a:prstDash val="solid"/>
                </a:ln>
                <a:solidFill>
                  <a:schemeClr val="bg1"/>
                </a:solidFill>
                <a:effectLst>
                  <a:glow rad="38100">
                    <a:schemeClr val="accent1">
                      <a:alpha val="40000"/>
                    </a:schemeClr>
                  </a:glow>
                </a:effectLst>
              </a:rPr>
              <a:t>Cross </a:t>
            </a:r>
            <a:r>
              <a:rPr lang="it-IT" sz="6000" b="1" spc="50" dirty="0" err="1">
                <a:ln w="28575" cmpd="sng">
                  <a:solidFill>
                    <a:schemeClr val="accent3">
                      <a:lumMod val="75000"/>
                    </a:schemeClr>
                  </a:solidFill>
                  <a:prstDash val="solid"/>
                </a:ln>
                <a:solidFill>
                  <a:schemeClr val="bg1"/>
                </a:solidFill>
                <a:effectLst>
                  <a:glow rad="38100">
                    <a:schemeClr val="accent1">
                      <a:alpha val="40000"/>
                    </a:schemeClr>
                  </a:glow>
                </a:effectLst>
              </a:rPr>
              <a:t>Entropy</a:t>
            </a:r>
            <a:r>
              <a:rPr lang="it-IT" sz="6000" b="1" spc="50" dirty="0">
                <a:ln w="28575" cmpd="sng">
                  <a:solidFill>
                    <a:schemeClr val="accent3">
                      <a:lumMod val="75000"/>
                    </a:schemeClr>
                  </a:solidFill>
                  <a:prstDash val="solid"/>
                </a:ln>
                <a:solidFill>
                  <a:schemeClr val="bg1"/>
                </a:solidFill>
                <a:effectLst>
                  <a:glow rad="38100">
                    <a:schemeClr val="accent1">
                      <a:alpha val="40000"/>
                    </a:schemeClr>
                  </a:glow>
                </a:effectLst>
              </a:rPr>
              <a:t> Method</a:t>
            </a:r>
            <a:endParaRPr lang="it-IT" sz="2000" b="1" spc="50" dirty="0">
              <a:ln w="28575" cmpd="sng">
                <a:solidFill>
                  <a:schemeClr val="accent3">
                    <a:lumMod val="75000"/>
                  </a:schemeClr>
                </a:solidFill>
                <a:prstDash val="solid"/>
              </a:ln>
              <a:solidFill>
                <a:schemeClr val="bg1"/>
              </a:solidFill>
              <a:effectLst>
                <a:glow rad="38100">
                  <a:schemeClr val="accent1">
                    <a:alpha val="40000"/>
                  </a:schemeClr>
                </a:glow>
              </a:effectLst>
            </a:endParaRPr>
          </a:p>
        </p:txBody>
      </p:sp>
      <p:sp>
        <p:nvSpPr>
          <p:cNvPr id="20" name="Rettangolo 19">
            <a:extLst>
              <a:ext uri="{FF2B5EF4-FFF2-40B4-BE49-F238E27FC236}">
                <a16:creationId xmlns:a16="http://schemas.microsoft.com/office/drawing/2014/main" id="{9B8E2401-5ED6-4CC2-A846-43E56E39AAA9}"/>
              </a:ext>
            </a:extLst>
          </p:cNvPr>
          <p:cNvSpPr/>
          <p:nvPr/>
        </p:nvSpPr>
        <p:spPr>
          <a:xfrm>
            <a:off x="11068050" y="6299594"/>
            <a:ext cx="1006377" cy="461665"/>
          </a:xfrm>
          <a:prstGeom prst="rect">
            <a:avLst/>
          </a:prstGeom>
          <a:noFill/>
        </p:spPr>
        <p:txBody>
          <a:bodyPr wrap="square" lIns="91440" tIns="45720" rIns="91440" bIns="45720">
            <a:spAutoFit/>
          </a:bodyPr>
          <a:lstStyle/>
          <a:p>
            <a:pPr algn="ctr"/>
            <a:r>
              <a:rPr lang="it-IT" sz="2400" b="1" dirty="0">
                <a:solidFill>
                  <a:schemeClr val="bg1"/>
                </a:solidFill>
                <a:latin typeface="Garamond" panose="02020404030301010803" pitchFamily="18" charset="0"/>
              </a:rPr>
              <a:t>2</a:t>
            </a:r>
            <a:r>
              <a:rPr lang="it-IT" sz="2400" b="1" i="0" dirty="0">
                <a:solidFill>
                  <a:schemeClr val="bg1"/>
                </a:solidFill>
                <a:effectLst/>
                <a:latin typeface="Garamond" panose="02020404030301010803" pitchFamily="18" charset="0"/>
              </a:rPr>
              <a:t>0/46</a:t>
            </a:r>
            <a:endParaRPr lang="it-IT" sz="2400" i="0" dirty="0">
              <a:solidFill>
                <a:schemeClr val="bg1"/>
              </a:solidFill>
              <a:effectLst/>
              <a:latin typeface="Garamond" panose="02020404030301010803" pitchFamily="18" charset="0"/>
            </a:endParaRPr>
          </a:p>
        </p:txBody>
      </p:sp>
    </p:spTree>
    <p:extLst>
      <p:ext uri="{BB962C8B-B14F-4D97-AF65-F5344CB8AC3E}">
        <p14:creationId xmlns:p14="http://schemas.microsoft.com/office/powerpoint/2010/main" val="1288601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4" name="Gruppo 113">
            <a:extLst>
              <a:ext uri="{FF2B5EF4-FFF2-40B4-BE49-F238E27FC236}">
                <a16:creationId xmlns:a16="http://schemas.microsoft.com/office/drawing/2014/main" id="{031126E6-E3E5-40F1-B993-858F3BD0EB8B}"/>
              </a:ext>
            </a:extLst>
          </p:cNvPr>
          <p:cNvGrpSpPr/>
          <p:nvPr/>
        </p:nvGrpSpPr>
        <p:grpSpPr>
          <a:xfrm>
            <a:off x="448848" y="2995408"/>
            <a:ext cx="1152900" cy="830997"/>
            <a:chOff x="6983503" y="723416"/>
            <a:chExt cx="1152900" cy="830997"/>
          </a:xfrm>
        </p:grpSpPr>
        <p:sp>
          <p:nvSpPr>
            <p:cNvPr id="115" name="Rettangolo con angoli arrotondati 114">
              <a:extLst>
                <a:ext uri="{FF2B5EF4-FFF2-40B4-BE49-F238E27FC236}">
                  <a16:creationId xmlns:a16="http://schemas.microsoft.com/office/drawing/2014/main" id="{131ED01D-821C-41AD-B9E6-8216893DE633}"/>
                </a:ext>
              </a:extLst>
            </p:cNvPr>
            <p:cNvSpPr/>
            <p:nvPr/>
          </p:nvSpPr>
          <p:spPr>
            <a:xfrm>
              <a:off x="6983503" y="723416"/>
              <a:ext cx="1122751" cy="830997"/>
            </a:xfrm>
            <a:prstGeom prst="roundRect">
              <a:avLst/>
            </a:prstGeom>
            <a:ln>
              <a:solidFill>
                <a:schemeClr val="bg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it-IT" dirty="0"/>
            </a:p>
          </p:txBody>
        </p:sp>
        <p:pic>
          <p:nvPicPr>
            <p:cNvPr id="116" name="Immagine 115">
              <a:extLst>
                <a:ext uri="{FF2B5EF4-FFF2-40B4-BE49-F238E27FC236}">
                  <a16:creationId xmlns:a16="http://schemas.microsoft.com/office/drawing/2014/main" id="{254963E0-043A-4B3F-90C7-1ABBD9E3BEB0}"/>
                </a:ext>
              </a:extLst>
            </p:cNvPr>
            <p:cNvPicPr>
              <a:picLocks noChangeAspect="1"/>
            </p:cNvPicPr>
            <p:nvPr/>
          </p:nvPicPr>
          <p:blipFill rotWithShape="1">
            <a:blip r:embed="rId3">
              <a:extLst>
                <a:ext uri="{28A0092B-C50C-407E-A947-70E740481C1C}">
                  <a14:useLocalDpi xmlns:a14="http://schemas.microsoft.com/office/drawing/2010/main" val="0"/>
                </a:ext>
              </a:extLst>
            </a:blip>
            <a:srcRect t="21242" b="20647"/>
            <a:stretch/>
          </p:blipFill>
          <p:spPr>
            <a:xfrm>
              <a:off x="7021603" y="869932"/>
              <a:ext cx="1114800" cy="647825"/>
            </a:xfrm>
            <a:prstGeom prst="rect">
              <a:avLst/>
            </a:prstGeom>
            <a:ln>
              <a:noFill/>
            </a:ln>
          </p:spPr>
        </p:pic>
        <p:sp>
          <p:nvSpPr>
            <p:cNvPr id="117" name="Rettangolo 116">
              <a:extLst>
                <a:ext uri="{FF2B5EF4-FFF2-40B4-BE49-F238E27FC236}">
                  <a16:creationId xmlns:a16="http://schemas.microsoft.com/office/drawing/2014/main" id="{5141D696-D1AA-42ED-8D7B-BF0E44EB21D7}"/>
                </a:ext>
              </a:extLst>
            </p:cNvPr>
            <p:cNvSpPr/>
            <p:nvPr/>
          </p:nvSpPr>
          <p:spPr>
            <a:xfrm>
              <a:off x="7010575" y="800361"/>
              <a:ext cx="366077" cy="584775"/>
            </a:xfrm>
            <a:prstGeom prst="rect">
              <a:avLst/>
            </a:prstGeom>
            <a:noFill/>
          </p:spPr>
          <p:txBody>
            <a:bodyPr wrap="square" lIns="91440" tIns="45720" rIns="91440" bIns="45720">
              <a:spAutoFit/>
            </a:bodyPr>
            <a:lstStyle/>
            <a:p>
              <a:pPr algn="ctr"/>
              <a:r>
                <a:rPr lang="el-GR" sz="1600" dirty="0">
                  <a:ln w="10160">
                    <a:solidFill>
                      <a:schemeClr val="bg1"/>
                    </a:solidFill>
                    <a:prstDash val="solid"/>
                  </a:ln>
                  <a:solidFill>
                    <a:schemeClr val="bg1"/>
                  </a:solidFill>
                  <a:effectLst>
                    <a:outerShdw blurRad="38100" dist="22860" dir="5400000" algn="tl" rotWithShape="0">
                      <a:srgbClr val="000000">
                        <a:alpha val="30000"/>
                      </a:srgbClr>
                    </a:outerShdw>
                  </a:effectLst>
                </a:rPr>
                <a:t>μ</a:t>
              </a:r>
              <a:endParaRPr lang="it-IT" sz="1600" dirty="0">
                <a:ln w="10160">
                  <a:solidFill>
                    <a:schemeClr val="bg1"/>
                  </a:solidFill>
                  <a:prstDash val="solid"/>
                </a:ln>
                <a:solidFill>
                  <a:schemeClr val="bg1"/>
                </a:solidFill>
                <a:effectLst>
                  <a:outerShdw blurRad="38100" dist="22860" dir="5400000" algn="tl" rotWithShape="0">
                    <a:srgbClr val="000000">
                      <a:alpha val="30000"/>
                    </a:srgbClr>
                  </a:outerShdw>
                </a:effectLst>
              </a:endParaRPr>
            </a:p>
            <a:p>
              <a:pPr algn="ctr"/>
              <a:endParaRPr lang="it-IT" sz="1600" cap="none" spc="0" dirty="0">
                <a:ln w="10160">
                  <a:solidFill>
                    <a:schemeClr val="bg1"/>
                  </a:solidFill>
                  <a:prstDash val="solid"/>
                </a:ln>
                <a:solidFill>
                  <a:schemeClr val="bg1"/>
                </a:solidFill>
                <a:effectLst>
                  <a:outerShdw blurRad="38100" dist="22860" dir="5400000" algn="tl" rotWithShape="0">
                    <a:srgbClr val="000000">
                      <a:alpha val="30000"/>
                    </a:srgbClr>
                  </a:outerShdw>
                </a:effectLst>
              </a:endParaRPr>
            </a:p>
          </p:txBody>
        </p:sp>
        <p:sp>
          <p:nvSpPr>
            <p:cNvPr id="118" name="Rettangolo 117">
              <a:extLst>
                <a:ext uri="{FF2B5EF4-FFF2-40B4-BE49-F238E27FC236}">
                  <a16:creationId xmlns:a16="http://schemas.microsoft.com/office/drawing/2014/main" id="{E2CC662E-B284-4227-B2C0-04F89A114B61}"/>
                </a:ext>
              </a:extLst>
            </p:cNvPr>
            <p:cNvSpPr/>
            <p:nvPr/>
          </p:nvSpPr>
          <p:spPr>
            <a:xfrm>
              <a:off x="7720385" y="800361"/>
              <a:ext cx="366077" cy="338554"/>
            </a:xfrm>
            <a:prstGeom prst="rect">
              <a:avLst/>
            </a:prstGeom>
            <a:noFill/>
          </p:spPr>
          <p:txBody>
            <a:bodyPr wrap="square" lIns="91440" tIns="45720" rIns="91440" bIns="45720">
              <a:spAutoFit/>
            </a:bodyPr>
            <a:lstStyle/>
            <a:p>
              <a:pPr algn="ctr"/>
              <a:r>
                <a:rPr lang="el-GR" sz="1600" cap="none" spc="0" dirty="0">
                  <a:ln w="10160">
                    <a:solidFill>
                      <a:schemeClr val="bg1"/>
                    </a:solidFill>
                    <a:prstDash val="solid"/>
                  </a:ln>
                  <a:solidFill>
                    <a:schemeClr val="bg1"/>
                  </a:solidFill>
                  <a:effectLst>
                    <a:outerShdw blurRad="38100" dist="22860" dir="5400000" algn="tl" rotWithShape="0">
                      <a:srgbClr val="000000">
                        <a:alpha val="30000"/>
                      </a:srgbClr>
                    </a:outerShdw>
                  </a:effectLst>
                </a:rPr>
                <a:t>σ</a:t>
              </a:r>
              <a:endParaRPr lang="it-IT" sz="1600" cap="none" spc="0" dirty="0">
                <a:ln w="10160">
                  <a:solidFill>
                    <a:schemeClr val="bg1"/>
                  </a:solidFill>
                  <a:prstDash val="solid"/>
                </a:ln>
                <a:solidFill>
                  <a:schemeClr val="bg1"/>
                </a:solidFill>
                <a:effectLst>
                  <a:outerShdw blurRad="38100" dist="22860" dir="5400000" algn="tl" rotWithShape="0">
                    <a:srgbClr val="000000">
                      <a:alpha val="30000"/>
                    </a:srgbClr>
                  </a:outerShdw>
                </a:effectLst>
              </a:endParaRPr>
            </a:p>
          </p:txBody>
        </p:sp>
      </p:grpSp>
      <p:cxnSp>
        <p:nvCxnSpPr>
          <p:cNvPr id="4" name="Connettore 2 3">
            <a:extLst>
              <a:ext uri="{FF2B5EF4-FFF2-40B4-BE49-F238E27FC236}">
                <a16:creationId xmlns:a16="http://schemas.microsoft.com/office/drawing/2014/main" id="{4B3E60A2-ED31-4326-A94C-06860D554F65}"/>
              </a:ext>
            </a:extLst>
          </p:cNvPr>
          <p:cNvCxnSpPr>
            <a:cxnSpLocks/>
          </p:cNvCxnSpPr>
          <p:nvPr/>
        </p:nvCxnSpPr>
        <p:spPr>
          <a:xfrm flipV="1">
            <a:off x="1085850" y="2322227"/>
            <a:ext cx="3305175" cy="574369"/>
          </a:xfrm>
          <a:prstGeom prst="straightConnector1">
            <a:avLst/>
          </a:prstGeom>
          <a:ln w="571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onnettore 2 14">
            <a:extLst>
              <a:ext uri="{FF2B5EF4-FFF2-40B4-BE49-F238E27FC236}">
                <a16:creationId xmlns:a16="http://schemas.microsoft.com/office/drawing/2014/main" id="{7DF81245-477E-4C36-B5B2-2F56ACD91DC1}"/>
              </a:ext>
            </a:extLst>
          </p:cNvPr>
          <p:cNvCxnSpPr>
            <a:cxnSpLocks/>
          </p:cNvCxnSpPr>
          <p:nvPr/>
        </p:nvCxnSpPr>
        <p:spPr>
          <a:xfrm>
            <a:off x="970782" y="3962898"/>
            <a:ext cx="3575024" cy="654854"/>
          </a:xfrm>
          <a:prstGeom prst="straightConnector1">
            <a:avLst/>
          </a:prstGeom>
          <a:ln w="571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Ovale 13">
            <a:extLst>
              <a:ext uri="{FF2B5EF4-FFF2-40B4-BE49-F238E27FC236}">
                <a16:creationId xmlns:a16="http://schemas.microsoft.com/office/drawing/2014/main" id="{49E8A554-D3B8-4BFD-9EB2-5D07450DA8FD}"/>
              </a:ext>
            </a:extLst>
          </p:cNvPr>
          <p:cNvSpPr/>
          <p:nvPr/>
        </p:nvSpPr>
        <p:spPr>
          <a:xfrm>
            <a:off x="4470796" y="2746090"/>
            <a:ext cx="150019" cy="131476"/>
          </a:xfrm>
          <a:prstGeom prst="ellipse">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85" name="Ovale 84">
            <a:extLst>
              <a:ext uri="{FF2B5EF4-FFF2-40B4-BE49-F238E27FC236}">
                <a16:creationId xmlns:a16="http://schemas.microsoft.com/office/drawing/2014/main" id="{FF57F8E5-C413-4040-A626-A281A6B2BBCD}"/>
              </a:ext>
            </a:extLst>
          </p:cNvPr>
          <p:cNvSpPr/>
          <p:nvPr/>
        </p:nvSpPr>
        <p:spPr>
          <a:xfrm>
            <a:off x="5174456" y="2714626"/>
            <a:ext cx="150019" cy="131476"/>
          </a:xfrm>
          <a:prstGeom prst="ellipse">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87" name="Ovale 86">
            <a:extLst>
              <a:ext uri="{FF2B5EF4-FFF2-40B4-BE49-F238E27FC236}">
                <a16:creationId xmlns:a16="http://schemas.microsoft.com/office/drawing/2014/main" id="{1BE3AD99-B5BE-4F50-AB6F-005E5BE8B1AE}"/>
              </a:ext>
            </a:extLst>
          </p:cNvPr>
          <p:cNvSpPr/>
          <p:nvPr/>
        </p:nvSpPr>
        <p:spPr>
          <a:xfrm>
            <a:off x="5326856" y="2990851"/>
            <a:ext cx="150019" cy="131476"/>
          </a:xfrm>
          <a:prstGeom prst="ellipse">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89" name="Ovale 88">
            <a:extLst>
              <a:ext uri="{FF2B5EF4-FFF2-40B4-BE49-F238E27FC236}">
                <a16:creationId xmlns:a16="http://schemas.microsoft.com/office/drawing/2014/main" id="{85FF5E75-2381-4CCC-A2A3-AB3B2497A149}"/>
              </a:ext>
            </a:extLst>
          </p:cNvPr>
          <p:cNvSpPr/>
          <p:nvPr/>
        </p:nvSpPr>
        <p:spPr>
          <a:xfrm>
            <a:off x="4774406" y="2867026"/>
            <a:ext cx="150019" cy="131476"/>
          </a:xfrm>
          <a:prstGeom prst="ellipse">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93" name="Ovale 92">
            <a:extLst>
              <a:ext uri="{FF2B5EF4-FFF2-40B4-BE49-F238E27FC236}">
                <a16:creationId xmlns:a16="http://schemas.microsoft.com/office/drawing/2014/main" id="{1B16FC17-6420-4CDF-B621-DF7123FB1574}"/>
              </a:ext>
            </a:extLst>
          </p:cNvPr>
          <p:cNvSpPr/>
          <p:nvPr/>
        </p:nvSpPr>
        <p:spPr>
          <a:xfrm>
            <a:off x="5326856" y="3476626"/>
            <a:ext cx="150019" cy="131476"/>
          </a:xfrm>
          <a:prstGeom prst="ellipse">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95" name="Ovale 94">
            <a:extLst>
              <a:ext uri="{FF2B5EF4-FFF2-40B4-BE49-F238E27FC236}">
                <a16:creationId xmlns:a16="http://schemas.microsoft.com/office/drawing/2014/main" id="{7812D3E5-4D63-43FF-B087-3DE6F7CD482A}"/>
              </a:ext>
            </a:extLst>
          </p:cNvPr>
          <p:cNvSpPr/>
          <p:nvPr/>
        </p:nvSpPr>
        <p:spPr>
          <a:xfrm>
            <a:off x="5298281" y="3295651"/>
            <a:ext cx="150019" cy="131476"/>
          </a:xfrm>
          <a:prstGeom prst="ellipse">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97" name="Ovale 96">
            <a:extLst>
              <a:ext uri="{FF2B5EF4-FFF2-40B4-BE49-F238E27FC236}">
                <a16:creationId xmlns:a16="http://schemas.microsoft.com/office/drawing/2014/main" id="{55E4BD93-9D9F-44EB-82B7-FC7AD622D41F}"/>
              </a:ext>
            </a:extLst>
          </p:cNvPr>
          <p:cNvSpPr/>
          <p:nvPr/>
        </p:nvSpPr>
        <p:spPr>
          <a:xfrm>
            <a:off x="4831556" y="2867026"/>
            <a:ext cx="150019" cy="131476"/>
          </a:xfrm>
          <a:prstGeom prst="ellipse">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99" name="Ovale 98">
            <a:extLst>
              <a:ext uri="{FF2B5EF4-FFF2-40B4-BE49-F238E27FC236}">
                <a16:creationId xmlns:a16="http://schemas.microsoft.com/office/drawing/2014/main" id="{72032EBC-E86F-4664-8795-2F050884BBDB}"/>
              </a:ext>
            </a:extLst>
          </p:cNvPr>
          <p:cNvSpPr/>
          <p:nvPr/>
        </p:nvSpPr>
        <p:spPr>
          <a:xfrm>
            <a:off x="5041106" y="3000376"/>
            <a:ext cx="150019" cy="131476"/>
          </a:xfrm>
          <a:prstGeom prst="ellipse">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01" name="Ovale 100">
            <a:extLst>
              <a:ext uri="{FF2B5EF4-FFF2-40B4-BE49-F238E27FC236}">
                <a16:creationId xmlns:a16="http://schemas.microsoft.com/office/drawing/2014/main" id="{D0D17CE1-0C58-46AB-85E9-047EDB932F26}"/>
              </a:ext>
            </a:extLst>
          </p:cNvPr>
          <p:cNvSpPr/>
          <p:nvPr/>
        </p:nvSpPr>
        <p:spPr>
          <a:xfrm>
            <a:off x="4888706" y="3219451"/>
            <a:ext cx="150019" cy="131476"/>
          </a:xfrm>
          <a:prstGeom prst="ellipse">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03" name="Ovale 102">
            <a:extLst>
              <a:ext uri="{FF2B5EF4-FFF2-40B4-BE49-F238E27FC236}">
                <a16:creationId xmlns:a16="http://schemas.microsoft.com/office/drawing/2014/main" id="{B60E4897-03E9-41A2-AA68-C41A3D32CCD5}"/>
              </a:ext>
            </a:extLst>
          </p:cNvPr>
          <p:cNvSpPr/>
          <p:nvPr/>
        </p:nvSpPr>
        <p:spPr>
          <a:xfrm>
            <a:off x="5584031" y="2914651"/>
            <a:ext cx="150019" cy="131476"/>
          </a:xfrm>
          <a:prstGeom prst="ellipse">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05" name="Ovale 104">
            <a:extLst>
              <a:ext uri="{FF2B5EF4-FFF2-40B4-BE49-F238E27FC236}">
                <a16:creationId xmlns:a16="http://schemas.microsoft.com/office/drawing/2014/main" id="{14AC6031-05BE-4C3B-9410-19751BC807F0}"/>
              </a:ext>
            </a:extLst>
          </p:cNvPr>
          <p:cNvSpPr/>
          <p:nvPr/>
        </p:nvSpPr>
        <p:spPr>
          <a:xfrm>
            <a:off x="5326856" y="2867026"/>
            <a:ext cx="150019" cy="131476"/>
          </a:xfrm>
          <a:prstGeom prst="ellipse">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07" name="Ovale 106">
            <a:extLst>
              <a:ext uri="{FF2B5EF4-FFF2-40B4-BE49-F238E27FC236}">
                <a16:creationId xmlns:a16="http://schemas.microsoft.com/office/drawing/2014/main" id="{ABDD8799-68DB-482E-A91F-440544B60F98}"/>
              </a:ext>
            </a:extLst>
          </p:cNvPr>
          <p:cNvSpPr/>
          <p:nvPr/>
        </p:nvSpPr>
        <p:spPr>
          <a:xfrm>
            <a:off x="4945856" y="3467101"/>
            <a:ext cx="150019" cy="131476"/>
          </a:xfrm>
          <a:prstGeom prst="ellipse">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09" name="Ovale 108">
            <a:extLst>
              <a:ext uri="{FF2B5EF4-FFF2-40B4-BE49-F238E27FC236}">
                <a16:creationId xmlns:a16="http://schemas.microsoft.com/office/drawing/2014/main" id="{92211D1B-35E8-4173-9308-A8BB8633D713}"/>
              </a:ext>
            </a:extLst>
          </p:cNvPr>
          <p:cNvSpPr/>
          <p:nvPr/>
        </p:nvSpPr>
        <p:spPr>
          <a:xfrm>
            <a:off x="5098256" y="3743326"/>
            <a:ext cx="150019" cy="131476"/>
          </a:xfrm>
          <a:prstGeom prst="ellipse">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11" name="Ovale 110">
            <a:extLst>
              <a:ext uri="{FF2B5EF4-FFF2-40B4-BE49-F238E27FC236}">
                <a16:creationId xmlns:a16="http://schemas.microsoft.com/office/drawing/2014/main" id="{3355961F-1A93-4D96-968B-0E51632F7986}"/>
              </a:ext>
            </a:extLst>
          </p:cNvPr>
          <p:cNvSpPr/>
          <p:nvPr/>
        </p:nvSpPr>
        <p:spPr>
          <a:xfrm>
            <a:off x="4545806" y="3619501"/>
            <a:ext cx="150019" cy="131476"/>
          </a:xfrm>
          <a:prstGeom prst="ellipse">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13" name="Ovale 112">
            <a:extLst>
              <a:ext uri="{FF2B5EF4-FFF2-40B4-BE49-F238E27FC236}">
                <a16:creationId xmlns:a16="http://schemas.microsoft.com/office/drawing/2014/main" id="{BCCF4224-ADCE-4392-8B2A-8FCF9FD7A9B2}"/>
              </a:ext>
            </a:extLst>
          </p:cNvPr>
          <p:cNvSpPr/>
          <p:nvPr/>
        </p:nvSpPr>
        <p:spPr>
          <a:xfrm>
            <a:off x="5098256" y="4229101"/>
            <a:ext cx="150019" cy="131476"/>
          </a:xfrm>
          <a:prstGeom prst="ellipse">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25" name="Ovale 124">
            <a:extLst>
              <a:ext uri="{FF2B5EF4-FFF2-40B4-BE49-F238E27FC236}">
                <a16:creationId xmlns:a16="http://schemas.microsoft.com/office/drawing/2014/main" id="{BD739DD7-5BE4-40C0-B70D-97CF4CD9A8DA}"/>
              </a:ext>
            </a:extLst>
          </p:cNvPr>
          <p:cNvSpPr/>
          <p:nvPr/>
        </p:nvSpPr>
        <p:spPr>
          <a:xfrm>
            <a:off x="5069681" y="4048126"/>
            <a:ext cx="150019" cy="131476"/>
          </a:xfrm>
          <a:prstGeom prst="ellipse">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27" name="Ovale 126">
            <a:extLst>
              <a:ext uri="{FF2B5EF4-FFF2-40B4-BE49-F238E27FC236}">
                <a16:creationId xmlns:a16="http://schemas.microsoft.com/office/drawing/2014/main" id="{A9A3BDA2-1AD8-4455-BD67-3F224B8CAE36}"/>
              </a:ext>
            </a:extLst>
          </p:cNvPr>
          <p:cNvSpPr/>
          <p:nvPr/>
        </p:nvSpPr>
        <p:spPr>
          <a:xfrm>
            <a:off x="4602956" y="3619501"/>
            <a:ext cx="150019" cy="131476"/>
          </a:xfrm>
          <a:prstGeom prst="ellipse">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29" name="Ovale 128">
            <a:extLst>
              <a:ext uri="{FF2B5EF4-FFF2-40B4-BE49-F238E27FC236}">
                <a16:creationId xmlns:a16="http://schemas.microsoft.com/office/drawing/2014/main" id="{AB811B7A-5AFB-44EA-8189-D5FC329D9741}"/>
              </a:ext>
            </a:extLst>
          </p:cNvPr>
          <p:cNvSpPr/>
          <p:nvPr/>
        </p:nvSpPr>
        <p:spPr>
          <a:xfrm>
            <a:off x="4812506" y="3752851"/>
            <a:ext cx="150019" cy="131476"/>
          </a:xfrm>
          <a:prstGeom prst="ellipse">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31" name="Ovale 130">
            <a:extLst>
              <a:ext uri="{FF2B5EF4-FFF2-40B4-BE49-F238E27FC236}">
                <a16:creationId xmlns:a16="http://schemas.microsoft.com/office/drawing/2014/main" id="{8C64102D-3804-49BF-BF0B-A3F1B749DA6D}"/>
              </a:ext>
            </a:extLst>
          </p:cNvPr>
          <p:cNvSpPr/>
          <p:nvPr/>
        </p:nvSpPr>
        <p:spPr>
          <a:xfrm>
            <a:off x="4660106" y="3971926"/>
            <a:ext cx="150019" cy="131476"/>
          </a:xfrm>
          <a:prstGeom prst="ellipse">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33" name="Ovale 132">
            <a:extLst>
              <a:ext uri="{FF2B5EF4-FFF2-40B4-BE49-F238E27FC236}">
                <a16:creationId xmlns:a16="http://schemas.microsoft.com/office/drawing/2014/main" id="{D1228E70-82BD-4DCC-9355-A75AD02A108C}"/>
              </a:ext>
            </a:extLst>
          </p:cNvPr>
          <p:cNvSpPr/>
          <p:nvPr/>
        </p:nvSpPr>
        <p:spPr>
          <a:xfrm>
            <a:off x="5355431" y="3667126"/>
            <a:ext cx="150019" cy="131476"/>
          </a:xfrm>
          <a:prstGeom prst="ellipse">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35" name="Ovale 134">
            <a:extLst>
              <a:ext uri="{FF2B5EF4-FFF2-40B4-BE49-F238E27FC236}">
                <a16:creationId xmlns:a16="http://schemas.microsoft.com/office/drawing/2014/main" id="{8C4F8937-10FB-4F5A-9D8B-278A20A987B2}"/>
              </a:ext>
            </a:extLst>
          </p:cNvPr>
          <p:cNvSpPr/>
          <p:nvPr/>
        </p:nvSpPr>
        <p:spPr>
          <a:xfrm>
            <a:off x="5098256" y="3619501"/>
            <a:ext cx="150019" cy="131476"/>
          </a:xfrm>
          <a:prstGeom prst="ellipse">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39" name="Ovale 138">
            <a:extLst>
              <a:ext uri="{FF2B5EF4-FFF2-40B4-BE49-F238E27FC236}">
                <a16:creationId xmlns:a16="http://schemas.microsoft.com/office/drawing/2014/main" id="{0ECA49C1-E869-4411-93CF-037B4491E03E}"/>
              </a:ext>
            </a:extLst>
          </p:cNvPr>
          <p:cNvSpPr/>
          <p:nvPr/>
        </p:nvSpPr>
        <p:spPr>
          <a:xfrm>
            <a:off x="4955381" y="2427939"/>
            <a:ext cx="150019" cy="131476"/>
          </a:xfrm>
          <a:prstGeom prst="ellipse">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43" name="Ovale 142">
            <a:extLst>
              <a:ext uri="{FF2B5EF4-FFF2-40B4-BE49-F238E27FC236}">
                <a16:creationId xmlns:a16="http://schemas.microsoft.com/office/drawing/2014/main" id="{0CEE3C75-E83D-43A6-BD1C-F93F7FBF81A5}"/>
              </a:ext>
            </a:extLst>
          </p:cNvPr>
          <p:cNvSpPr/>
          <p:nvPr/>
        </p:nvSpPr>
        <p:spPr>
          <a:xfrm>
            <a:off x="4688681" y="2752726"/>
            <a:ext cx="150019" cy="131476"/>
          </a:xfrm>
          <a:prstGeom prst="ellipse">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45" name="Ovale 144">
            <a:extLst>
              <a:ext uri="{FF2B5EF4-FFF2-40B4-BE49-F238E27FC236}">
                <a16:creationId xmlns:a16="http://schemas.microsoft.com/office/drawing/2014/main" id="{4278083C-12FC-4420-A7DE-143ABF0CCF97}"/>
              </a:ext>
            </a:extLst>
          </p:cNvPr>
          <p:cNvSpPr/>
          <p:nvPr/>
        </p:nvSpPr>
        <p:spPr>
          <a:xfrm>
            <a:off x="4660106" y="2571751"/>
            <a:ext cx="150019" cy="131476"/>
          </a:xfrm>
          <a:prstGeom prst="ellipse">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53" name="Ovale 152">
            <a:extLst>
              <a:ext uri="{FF2B5EF4-FFF2-40B4-BE49-F238E27FC236}">
                <a16:creationId xmlns:a16="http://schemas.microsoft.com/office/drawing/2014/main" id="{A53238BB-CC50-44B3-A6BA-8005E82261F5}"/>
              </a:ext>
            </a:extLst>
          </p:cNvPr>
          <p:cNvSpPr/>
          <p:nvPr/>
        </p:nvSpPr>
        <p:spPr>
          <a:xfrm>
            <a:off x="4945856" y="2190751"/>
            <a:ext cx="150019" cy="131476"/>
          </a:xfrm>
          <a:prstGeom prst="ellipse">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55" name="Ovale 154">
            <a:extLst>
              <a:ext uri="{FF2B5EF4-FFF2-40B4-BE49-F238E27FC236}">
                <a16:creationId xmlns:a16="http://schemas.microsoft.com/office/drawing/2014/main" id="{273CBF46-5606-4F57-9841-D870FA5891B1}"/>
              </a:ext>
            </a:extLst>
          </p:cNvPr>
          <p:cNvSpPr/>
          <p:nvPr/>
        </p:nvSpPr>
        <p:spPr>
          <a:xfrm>
            <a:off x="5242321" y="2438402"/>
            <a:ext cx="150019" cy="131476"/>
          </a:xfrm>
          <a:prstGeom prst="ellipse">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77" name="Ovale 176">
            <a:extLst>
              <a:ext uri="{FF2B5EF4-FFF2-40B4-BE49-F238E27FC236}">
                <a16:creationId xmlns:a16="http://schemas.microsoft.com/office/drawing/2014/main" id="{32C121F2-AACD-4C60-A455-303E55DBC066}"/>
              </a:ext>
            </a:extLst>
          </p:cNvPr>
          <p:cNvSpPr/>
          <p:nvPr/>
        </p:nvSpPr>
        <p:spPr>
          <a:xfrm>
            <a:off x="5801915" y="3448988"/>
            <a:ext cx="150019" cy="131476"/>
          </a:xfrm>
          <a:prstGeom prst="ellipse">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93" name="Ovale 192">
            <a:extLst>
              <a:ext uri="{FF2B5EF4-FFF2-40B4-BE49-F238E27FC236}">
                <a16:creationId xmlns:a16="http://schemas.microsoft.com/office/drawing/2014/main" id="{A46A66DA-64E3-4163-B38C-081AA47BF047}"/>
              </a:ext>
            </a:extLst>
          </p:cNvPr>
          <p:cNvSpPr/>
          <p:nvPr/>
        </p:nvSpPr>
        <p:spPr>
          <a:xfrm>
            <a:off x="4907756" y="4486276"/>
            <a:ext cx="150019" cy="131476"/>
          </a:xfrm>
          <a:prstGeom prst="ellipse">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95" name="Ovale 194">
            <a:extLst>
              <a:ext uri="{FF2B5EF4-FFF2-40B4-BE49-F238E27FC236}">
                <a16:creationId xmlns:a16="http://schemas.microsoft.com/office/drawing/2014/main" id="{5964D1EE-E40F-459D-B628-A8FB227FE360}"/>
              </a:ext>
            </a:extLst>
          </p:cNvPr>
          <p:cNvSpPr/>
          <p:nvPr/>
        </p:nvSpPr>
        <p:spPr>
          <a:xfrm>
            <a:off x="5451276" y="4181476"/>
            <a:ext cx="150019" cy="131476"/>
          </a:xfrm>
          <a:prstGeom prst="ellipse">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 name="Ovale 4">
            <a:extLst>
              <a:ext uri="{FF2B5EF4-FFF2-40B4-BE49-F238E27FC236}">
                <a16:creationId xmlns:a16="http://schemas.microsoft.com/office/drawing/2014/main" id="{560B61B7-4E3E-46C1-9454-EEE31A2B1BB5}"/>
              </a:ext>
            </a:extLst>
          </p:cNvPr>
          <p:cNvSpPr/>
          <p:nvPr/>
        </p:nvSpPr>
        <p:spPr>
          <a:xfrm>
            <a:off x="4249882" y="2112677"/>
            <a:ext cx="1757362" cy="2554573"/>
          </a:xfrm>
          <a:prstGeom prst="ellipse">
            <a:avLst/>
          </a:prstGeom>
          <a:noFill/>
          <a:ln w="5715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grpSp>
        <p:nvGrpSpPr>
          <p:cNvPr id="112" name="Gruppo 111">
            <a:extLst>
              <a:ext uri="{FF2B5EF4-FFF2-40B4-BE49-F238E27FC236}">
                <a16:creationId xmlns:a16="http://schemas.microsoft.com/office/drawing/2014/main" id="{5A152D31-CF4C-42C5-9B6A-103F422973BE}"/>
              </a:ext>
            </a:extLst>
          </p:cNvPr>
          <p:cNvGrpSpPr/>
          <p:nvPr/>
        </p:nvGrpSpPr>
        <p:grpSpPr>
          <a:xfrm>
            <a:off x="10886307" y="2390776"/>
            <a:ext cx="2782068" cy="1454776"/>
            <a:chOff x="2111770" y="800361"/>
            <a:chExt cx="5974692" cy="3746094"/>
          </a:xfrm>
        </p:grpSpPr>
        <p:sp>
          <p:nvSpPr>
            <p:cNvPr id="119" name="Rettangolo con angoli arrotondati 118">
              <a:extLst>
                <a:ext uri="{FF2B5EF4-FFF2-40B4-BE49-F238E27FC236}">
                  <a16:creationId xmlns:a16="http://schemas.microsoft.com/office/drawing/2014/main" id="{8138E149-D24F-48FF-90FF-33D2AC022295}"/>
                </a:ext>
              </a:extLst>
            </p:cNvPr>
            <p:cNvSpPr/>
            <p:nvPr/>
          </p:nvSpPr>
          <p:spPr>
            <a:xfrm>
              <a:off x="2111770" y="2337712"/>
              <a:ext cx="1685607" cy="2131498"/>
            </a:xfrm>
            <a:prstGeom prst="roundRect">
              <a:avLst/>
            </a:prstGeom>
            <a:solidFill>
              <a:srgbClr val="FFC000"/>
            </a:solidFill>
            <a:ln>
              <a:solidFill>
                <a:schemeClr val="bg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it-IT" dirty="0">
                <a:solidFill>
                  <a:schemeClr val="accent1">
                    <a:lumMod val="75000"/>
                  </a:schemeClr>
                </a:solidFill>
                <a:highlight>
                  <a:srgbClr val="FFFF00"/>
                </a:highlight>
              </a:endParaRPr>
            </a:p>
          </p:txBody>
        </p:sp>
        <p:sp>
          <p:nvSpPr>
            <p:cNvPr id="120" name="Rettangolo 119">
              <a:extLst>
                <a:ext uri="{FF2B5EF4-FFF2-40B4-BE49-F238E27FC236}">
                  <a16:creationId xmlns:a16="http://schemas.microsoft.com/office/drawing/2014/main" id="{331FB5A1-6C97-4800-B027-DBB9CCFB3FFC}"/>
                </a:ext>
              </a:extLst>
            </p:cNvPr>
            <p:cNvSpPr/>
            <p:nvPr/>
          </p:nvSpPr>
          <p:spPr>
            <a:xfrm>
              <a:off x="2749866" y="2102864"/>
              <a:ext cx="409413" cy="2443591"/>
            </a:xfrm>
            <a:prstGeom prst="rect">
              <a:avLst/>
            </a:prstGeom>
            <a:noFill/>
          </p:spPr>
          <p:txBody>
            <a:bodyPr wrap="square" lIns="91440" tIns="45720" rIns="91440" bIns="45720">
              <a:spAutoFit/>
            </a:bodyPr>
            <a:lstStyle/>
            <a:p>
              <a:pPr algn="ctr"/>
              <a:r>
                <a:rPr lang="el-GR" sz="5400" b="1" i="0" dirty="0">
                  <a:ln>
                    <a:solidFill>
                      <a:schemeClr val="tx1"/>
                    </a:solidFill>
                  </a:ln>
                  <a:solidFill>
                    <a:schemeClr val="bg1"/>
                  </a:solidFill>
                  <a:effectLst/>
                  <a:latin typeface="arial" panose="020B0604020202020204" pitchFamily="34" charset="0"/>
                </a:rPr>
                <a:t>π</a:t>
              </a:r>
              <a:endParaRPr lang="it-IT" sz="1600" cap="none" spc="0" dirty="0">
                <a:ln>
                  <a:solidFill>
                    <a:schemeClr val="tx1"/>
                  </a:solidFill>
                </a:ln>
                <a:solidFill>
                  <a:schemeClr val="bg1"/>
                </a:solidFill>
                <a:effectLst>
                  <a:outerShdw blurRad="38100" dist="22860" dir="5400000" algn="tl" rotWithShape="0">
                    <a:srgbClr val="000000">
                      <a:alpha val="30000"/>
                    </a:srgbClr>
                  </a:outerShdw>
                </a:effectLst>
              </a:endParaRPr>
            </a:p>
          </p:txBody>
        </p:sp>
        <p:sp>
          <p:nvSpPr>
            <p:cNvPr id="121" name="Rettangolo 120">
              <a:extLst>
                <a:ext uri="{FF2B5EF4-FFF2-40B4-BE49-F238E27FC236}">
                  <a16:creationId xmlns:a16="http://schemas.microsoft.com/office/drawing/2014/main" id="{E9F646E2-E3E1-4B81-9E94-166C4702717E}"/>
                </a:ext>
              </a:extLst>
            </p:cNvPr>
            <p:cNvSpPr/>
            <p:nvPr/>
          </p:nvSpPr>
          <p:spPr>
            <a:xfrm>
              <a:off x="7720385" y="800361"/>
              <a:ext cx="366077" cy="338554"/>
            </a:xfrm>
            <a:prstGeom prst="rect">
              <a:avLst/>
            </a:prstGeom>
            <a:noFill/>
          </p:spPr>
          <p:txBody>
            <a:bodyPr wrap="square" lIns="91440" tIns="45720" rIns="91440" bIns="45720">
              <a:spAutoFit/>
            </a:bodyPr>
            <a:lstStyle/>
            <a:p>
              <a:pPr algn="ctr"/>
              <a:endParaRPr lang="it-IT" sz="1600" cap="none" spc="0" dirty="0">
                <a:ln w="10160">
                  <a:solidFill>
                    <a:schemeClr val="bg1"/>
                  </a:solidFill>
                  <a:prstDash val="solid"/>
                </a:ln>
                <a:solidFill>
                  <a:schemeClr val="bg1"/>
                </a:solidFill>
                <a:effectLst>
                  <a:outerShdw blurRad="38100" dist="22860" dir="5400000" algn="tl" rotWithShape="0">
                    <a:srgbClr val="000000">
                      <a:alpha val="30000"/>
                    </a:srgbClr>
                  </a:outerShdw>
                </a:effectLst>
              </a:endParaRPr>
            </a:p>
          </p:txBody>
        </p:sp>
      </p:grpSp>
      <p:sp>
        <p:nvSpPr>
          <p:cNvPr id="122" name="Rettangolo 121">
            <a:extLst>
              <a:ext uri="{FF2B5EF4-FFF2-40B4-BE49-F238E27FC236}">
                <a16:creationId xmlns:a16="http://schemas.microsoft.com/office/drawing/2014/main" id="{75A9B1DD-7F92-4E12-8C9F-86C69223F22B}"/>
              </a:ext>
            </a:extLst>
          </p:cNvPr>
          <p:cNvSpPr/>
          <p:nvPr/>
        </p:nvSpPr>
        <p:spPr>
          <a:xfrm>
            <a:off x="10123884" y="2379096"/>
            <a:ext cx="2074934" cy="523220"/>
          </a:xfrm>
          <a:prstGeom prst="rect">
            <a:avLst/>
          </a:prstGeom>
          <a:noFill/>
        </p:spPr>
        <p:txBody>
          <a:bodyPr wrap="square" lIns="91440" tIns="45720" rIns="91440" bIns="45720">
            <a:spAutoFit/>
          </a:bodyPr>
          <a:lstStyle/>
          <a:p>
            <a:pPr algn="ctr"/>
            <a:r>
              <a:rPr lang="it-IT" sz="2800" cap="none" spc="0" dirty="0">
                <a:ln w="10160">
                  <a:solidFill>
                    <a:schemeClr val="bg1"/>
                  </a:solidFill>
                  <a:prstDash val="solid"/>
                </a:ln>
                <a:solidFill>
                  <a:schemeClr val="bg1"/>
                </a:solidFill>
                <a:effectLst>
                  <a:outerShdw blurRad="38100" dist="22860" dir="5400000" algn="tl" rotWithShape="0">
                    <a:srgbClr val="000000">
                      <a:alpha val="30000"/>
                    </a:srgbClr>
                  </a:outerShdw>
                </a:effectLst>
                <a:latin typeface="Bell MT" panose="02020503060305020303" pitchFamily="18" charset="0"/>
              </a:rPr>
              <a:t>Best Actions</a:t>
            </a:r>
            <a:endParaRPr lang="it-IT" sz="1600" cap="none" spc="0" dirty="0">
              <a:ln w="10160">
                <a:solidFill>
                  <a:schemeClr val="bg1"/>
                </a:solidFill>
                <a:prstDash val="solid"/>
              </a:ln>
              <a:solidFill>
                <a:schemeClr val="bg1"/>
              </a:solidFill>
              <a:effectLst>
                <a:outerShdw blurRad="38100" dist="22860" dir="5400000" algn="tl" rotWithShape="0">
                  <a:srgbClr val="000000">
                    <a:alpha val="30000"/>
                  </a:srgbClr>
                </a:outerShdw>
              </a:effectLst>
              <a:latin typeface="Bell MT" panose="02020503060305020303" pitchFamily="18" charset="0"/>
            </a:endParaRPr>
          </a:p>
        </p:txBody>
      </p:sp>
      <p:sp>
        <p:nvSpPr>
          <p:cNvPr id="2" name="Rettangolo 1">
            <a:extLst>
              <a:ext uri="{FF2B5EF4-FFF2-40B4-BE49-F238E27FC236}">
                <a16:creationId xmlns:a16="http://schemas.microsoft.com/office/drawing/2014/main" id="{57FBC198-5E66-4DC6-850F-1FF4BBEF7D51}"/>
              </a:ext>
            </a:extLst>
          </p:cNvPr>
          <p:cNvSpPr/>
          <p:nvPr/>
        </p:nvSpPr>
        <p:spPr>
          <a:xfrm>
            <a:off x="0" y="10293"/>
            <a:ext cx="12192000" cy="1015663"/>
          </a:xfrm>
          <a:prstGeom prst="rect">
            <a:avLst/>
          </a:prstGeom>
          <a:noFill/>
        </p:spPr>
        <p:txBody>
          <a:bodyPr wrap="square" lIns="91440" tIns="45720" rIns="91440" bIns="45720">
            <a:spAutoFit/>
          </a:bodyPr>
          <a:lstStyle/>
          <a:p>
            <a:pPr algn="ctr"/>
            <a:r>
              <a:rPr lang="it-IT" sz="6000" b="1" spc="50" dirty="0">
                <a:ln w="28575" cmpd="sng">
                  <a:solidFill>
                    <a:schemeClr val="accent3">
                      <a:lumMod val="75000"/>
                    </a:schemeClr>
                  </a:solidFill>
                  <a:prstDash val="solid"/>
                </a:ln>
                <a:solidFill>
                  <a:schemeClr val="bg1"/>
                </a:solidFill>
                <a:effectLst>
                  <a:glow rad="38100">
                    <a:schemeClr val="accent1">
                      <a:alpha val="40000"/>
                    </a:schemeClr>
                  </a:glow>
                </a:effectLst>
              </a:rPr>
              <a:t>Cross </a:t>
            </a:r>
            <a:r>
              <a:rPr lang="it-IT" sz="6000" b="1" spc="50" dirty="0" err="1">
                <a:ln w="28575" cmpd="sng">
                  <a:solidFill>
                    <a:schemeClr val="accent3">
                      <a:lumMod val="75000"/>
                    </a:schemeClr>
                  </a:solidFill>
                  <a:prstDash val="solid"/>
                </a:ln>
                <a:solidFill>
                  <a:schemeClr val="bg1"/>
                </a:solidFill>
                <a:effectLst>
                  <a:glow rad="38100">
                    <a:schemeClr val="accent1">
                      <a:alpha val="40000"/>
                    </a:schemeClr>
                  </a:glow>
                </a:effectLst>
              </a:rPr>
              <a:t>Entropy</a:t>
            </a:r>
            <a:r>
              <a:rPr lang="it-IT" sz="6000" b="1" spc="50" dirty="0">
                <a:ln w="28575" cmpd="sng">
                  <a:solidFill>
                    <a:schemeClr val="accent3">
                      <a:lumMod val="75000"/>
                    </a:schemeClr>
                  </a:solidFill>
                  <a:prstDash val="solid"/>
                </a:ln>
                <a:solidFill>
                  <a:schemeClr val="bg1"/>
                </a:solidFill>
                <a:effectLst>
                  <a:glow rad="38100">
                    <a:schemeClr val="accent1">
                      <a:alpha val="40000"/>
                    </a:schemeClr>
                  </a:glow>
                </a:effectLst>
              </a:rPr>
              <a:t> Method</a:t>
            </a:r>
            <a:endParaRPr lang="it-IT" sz="2000" b="1" spc="50" dirty="0">
              <a:ln w="28575" cmpd="sng">
                <a:solidFill>
                  <a:schemeClr val="accent3">
                    <a:lumMod val="75000"/>
                  </a:schemeClr>
                </a:solidFill>
                <a:prstDash val="solid"/>
              </a:ln>
              <a:solidFill>
                <a:schemeClr val="bg1"/>
              </a:solidFill>
              <a:effectLst>
                <a:glow rad="38100">
                  <a:schemeClr val="accent1">
                    <a:alpha val="40000"/>
                  </a:schemeClr>
                </a:glow>
              </a:effectLst>
            </a:endParaRPr>
          </a:p>
        </p:txBody>
      </p:sp>
      <p:sp>
        <p:nvSpPr>
          <p:cNvPr id="6" name="Rettangolo 5">
            <a:extLst>
              <a:ext uri="{FF2B5EF4-FFF2-40B4-BE49-F238E27FC236}">
                <a16:creationId xmlns:a16="http://schemas.microsoft.com/office/drawing/2014/main" id="{D99F4A62-0D61-4CE1-98FC-DC0E6D4F50A9}"/>
              </a:ext>
            </a:extLst>
          </p:cNvPr>
          <p:cNvSpPr/>
          <p:nvPr/>
        </p:nvSpPr>
        <p:spPr>
          <a:xfrm>
            <a:off x="11068050" y="6299594"/>
            <a:ext cx="1006377" cy="461665"/>
          </a:xfrm>
          <a:prstGeom prst="rect">
            <a:avLst/>
          </a:prstGeom>
          <a:noFill/>
        </p:spPr>
        <p:txBody>
          <a:bodyPr wrap="square" lIns="91440" tIns="45720" rIns="91440" bIns="45720">
            <a:spAutoFit/>
          </a:bodyPr>
          <a:lstStyle/>
          <a:p>
            <a:pPr algn="ctr"/>
            <a:r>
              <a:rPr lang="it-IT" sz="2400" b="1" i="0" dirty="0">
                <a:solidFill>
                  <a:schemeClr val="bg1"/>
                </a:solidFill>
                <a:effectLst/>
                <a:latin typeface="Garamond" panose="02020404030301010803" pitchFamily="18" charset="0"/>
              </a:rPr>
              <a:t>21/46</a:t>
            </a:r>
            <a:endParaRPr lang="it-IT" sz="2400" i="0" dirty="0">
              <a:solidFill>
                <a:schemeClr val="bg1"/>
              </a:solidFill>
              <a:effectLst/>
              <a:latin typeface="Garamond" panose="02020404030301010803" pitchFamily="18" charset="0"/>
            </a:endParaRPr>
          </a:p>
        </p:txBody>
      </p:sp>
    </p:spTree>
    <p:extLst>
      <p:ext uri="{BB962C8B-B14F-4D97-AF65-F5344CB8AC3E}">
        <p14:creationId xmlns:p14="http://schemas.microsoft.com/office/powerpoint/2010/main" val="1074939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e 1">
            <a:extLst>
              <a:ext uri="{FF2B5EF4-FFF2-40B4-BE49-F238E27FC236}">
                <a16:creationId xmlns:a16="http://schemas.microsoft.com/office/drawing/2014/main" id="{A3CB574B-55D0-4EEC-9A44-158359225D87}"/>
              </a:ext>
            </a:extLst>
          </p:cNvPr>
          <p:cNvSpPr/>
          <p:nvPr/>
        </p:nvSpPr>
        <p:spPr>
          <a:xfrm>
            <a:off x="4202906" y="1743075"/>
            <a:ext cx="4114800" cy="3286125"/>
          </a:xfrm>
          <a:prstGeom prst="ellipse">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4" name="Connettore 2 3">
            <a:extLst>
              <a:ext uri="{FF2B5EF4-FFF2-40B4-BE49-F238E27FC236}">
                <a16:creationId xmlns:a16="http://schemas.microsoft.com/office/drawing/2014/main" id="{4B3E60A2-ED31-4326-A94C-06860D554F65}"/>
              </a:ext>
            </a:extLst>
          </p:cNvPr>
          <p:cNvCxnSpPr>
            <a:cxnSpLocks/>
          </p:cNvCxnSpPr>
          <p:nvPr/>
        </p:nvCxnSpPr>
        <p:spPr>
          <a:xfrm flipV="1">
            <a:off x="1057275" y="2266950"/>
            <a:ext cx="3409950" cy="61061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5" name="Connettore 2 14">
            <a:extLst>
              <a:ext uri="{FF2B5EF4-FFF2-40B4-BE49-F238E27FC236}">
                <a16:creationId xmlns:a16="http://schemas.microsoft.com/office/drawing/2014/main" id="{7DF81245-477E-4C36-B5B2-2F56ACD91DC1}"/>
              </a:ext>
            </a:extLst>
          </p:cNvPr>
          <p:cNvCxnSpPr>
            <a:cxnSpLocks/>
          </p:cNvCxnSpPr>
          <p:nvPr/>
        </p:nvCxnSpPr>
        <p:spPr>
          <a:xfrm>
            <a:off x="1057275" y="4005032"/>
            <a:ext cx="3409950" cy="49677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4" name="Ovale 13">
            <a:extLst>
              <a:ext uri="{FF2B5EF4-FFF2-40B4-BE49-F238E27FC236}">
                <a16:creationId xmlns:a16="http://schemas.microsoft.com/office/drawing/2014/main" id="{49E8A554-D3B8-4BFD-9EB2-5D07450DA8FD}"/>
              </a:ext>
            </a:extLst>
          </p:cNvPr>
          <p:cNvSpPr/>
          <p:nvPr/>
        </p:nvSpPr>
        <p:spPr>
          <a:xfrm>
            <a:off x="4470796" y="2746090"/>
            <a:ext cx="150019" cy="131476"/>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85" name="Ovale 84">
            <a:extLst>
              <a:ext uri="{FF2B5EF4-FFF2-40B4-BE49-F238E27FC236}">
                <a16:creationId xmlns:a16="http://schemas.microsoft.com/office/drawing/2014/main" id="{FF57F8E5-C413-4040-A626-A281A6B2BBCD}"/>
              </a:ext>
            </a:extLst>
          </p:cNvPr>
          <p:cNvSpPr/>
          <p:nvPr/>
        </p:nvSpPr>
        <p:spPr>
          <a:xfrm>
            <a:off x="5174456" y="2714626"/>
            <a:ext cx="150019" cy="131476"/>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87" name="Ovale 86">
            <a:extLst>
              <a:ext uri="{FF2B5EF4-FFF2-40B4-BE49-F238E27FC236}">
                <a16:creationId xmlns:a16="http://schemas.microsoft.com/office/drawing/2014/main" id="{1BE3AD99-B5BE-4F50-AB6F-005E5BE8B1AE}"/>
              </a:ext>
            </a:extLst>
          </p:cNvPr>
          <p:cNvSpPr/>
          <p:nvPr/>
        </p:nvSpPr>
        <p:spPr>
          <a:xfrm>
            <a:off x="5326856" y="2990851"/>
            <a:ext cx="150019" cy="131476"/>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89" name="Ovale 88">
            <a:extLst>
              <a:ext uri="{FF2B5EF4-FFF2-40B4-BE49-F238E27FC236}">
                <a16:creationId xmlns:a16="http://schemas.microsoft.com/office/drawing/2014/main" id="{85FF5E75-2381-4CCC-A2A3-AB3B2497A149}"/>
              </a:ext>
            </a:extLst>
          </p:cNvPr>
          <p:cNvSpPr/>
          <p:nvPr/>
        </p:nvSpPr>
        <p:spPr>
          <a:xfrm>
            <a:off x="4774406" y="2867026"/>
            <a:ext cx="150019" cy="131476"/>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93" name="Ovale 92">
            <a:extLst>
              <a:ext uri="{FF2B5EF4-FFF2-40B4-BE49-F238E27FC236}">
                <a16:creationId xmlns:a16="http://schemas.microsoft.com/office/drawing/2014/main" id="{1B16FC17-6420-4CDF-B621-DF7123FB1574}"/>
              </a:ext>
            </a:extLst>
          </p:cNvPr>
          <p:cNvSpPr/>
          <p:nvPr/>
        </p:nvSpPr>
        <p:spPr>
          <a:xfrm>
            <a:off x="5326856" y="3476626"/>
            <a:ext cx="150019" cy="131476"/>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95" name="Ovale 94">
            <a:extLst>
              <a:ext uri="{FF2B5EF4-FFF2-40B4-BE49-F238E27FC236}">
                <a16:creationId xmlns:a16="http://schemas.microsoft.com/office/drawing/2014/main" id="{7812D3E5-4D63-43FF-B087-3DE6F7CD482A}"/>
              </a:ext>
            </a:extLst>
          </p:cNvPr>
          <p:cNvSpPr/>
          <p:nvPr/>
        </p:nvSpPr>
        <p:spPr>
          <a:xfrm>
            <a:off x="5298281" y="3295651"/>
            <a:ext cx="150019" cy="131476"/>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97" name="Ovale 96">
            <a:extLst>
              <a:ext uri="{FF2B5EF4-FFF2-40B4-BE49-F238E27FC236}">
                <a16:creationId xmlns:a16="http://schemas.microsoft.com/office/drawing/2014/main" id="{55E4BD93-9D9F-44EB-82B7-FC7AD622D41F}"/>
              </a:ext>
            </a:extLst>
          </p:cNvPr>
          <p:cNvSpPr/>
          <p:nvPr/>
        </p:nvSpPr>
        <p:spPr>
          <a:xfrm>
            <a:off x="4831556" y="2867026"/>
            <a:ext cx="150019" cy="131476"/>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99" name="Ovale 98">
            <a:extLst>
              <a:ext uri="{FF2B5EF4-FFF2-40B4-BE49-F238E27FC236}">
                <a16:creationId xmlns:a16="http://schemas.microsoft.com/office/drawing/2014/main" id="{72032EBC-E86F-4664-8795-2F050884BBDB}"/>
              </a:ext>
            </a:extLst>
          </p:cNvPr>
          <p:cNvSpPr/>
          <p:nvPr/>
        </p:nvSpPr>
        <p:spPr>
          <a:xfrm>
            <a:off x="5041106" y="3000376"/>
            <a:ext cx="150019" cy="131476"/>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01" name="Ovale 100">
            <a:extLst>
              <a:ext uri="{FF2B5EF4-FFF2-40B4-BE49-F238E27FC236}">
                <a16:creationId xmlns:a16="http://schemas.microsoft.com/office/drawing/2014/main" id="{D0D17CE1-0C58-46AB-85E9-047EDB932F26}"/>
              </a:ext>
            </a:extLst>
          </p:cNvPr>
          <p:cNvSpPr/>
          <p:nvPr/>
        </p:nvSpPr>
        <p:spPr>
          <a:xfrm>
            <a:off x="4888706" y="3219451"/>
            <a:ext cx="150019" cy="131476"/>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03" name="Ovale 102">
            <a:extLst>
              <a:ext uri="{FF2B5EF4-FFF2-40B4-BE49-F238E27FC236}">
                <a16:creationId xmlns:a16="http://schemas.microsoft.com/office/drawing/2014/main" id="{B60E4897-03E9-41A2-AA68-C41A3D32CCD5}"/>
              </a:ext>
            </a:extLst>
          </p:cNvPr>
          <p:cNvSpPr/>
          <p:nvPr/>
        </p:nvSpPr>
        <p:spPr>
          <a:xfrm>
            <a:off x="5584031" y="2914651"/>
            <a:ext cx="150019" cy="131476"/>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05" name="Ovale 104">
            <a:extLst>
              <a:ext uri="{FF2B5EF4-FFF2-40B4-BE49-F238E27FC236}">
                <a16:creationId xmlns:a16="http://schemas.microsoft.com/office/drawing/2014/main" id="{14AC6031-05BE-4C3B-9410-19751BC807F0}"/>
              </a:ext>
            </a:extLst>
          </p:cNvPr>
          <p:cNvSpPr/>
          <p:nvPr/>
        </p:nvSpPr>
        <p:spPr>
          <a:xfrm>
            <a:off x="5326856" y="2867026"/>
            <a:ext cx="150019" cy="131476"/>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07" name="Ovale 106">
            <a:extLst>
              <a:ext uri="{FF2B5EF4-FFF2-40B4-BE49-F238E27FC236}">
                <a16:creationId xmlns:a16="http://schemas.microsoft.com/office/drawing/2014/main" id="{ABDD8799-68DB-482E-A91F-440544B60F98}"/>
              </a:ext>
            </a:extLst>
          </p:cNvPr>
          <p:cNvSpPr/>
          <p:nvPr/>
        </p:nvSpPr>
        <p:spPr>
          <a:xfrm>
            <a:off x="4945856" y="3467101"/>
            <a:ext cx="150019" cy="131476"/>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09" name="Ovale 108">
            <a:extLst>
              <a:ext uri="{FF2B5EF4-FFF2-40B4-BE49-F238E27FC236}">
                <a16:creationId xmlns:a16="http://schemas.microsoft.com/office/drawing/2014/main" id="{92211D1B-35E8-4173-9308-A8BB8633D713}"/>
              </a:ext>
            </a:extLst>
          </p:cNvPr>
          <p:cNvSpPr/>
          <p:nvPr/>
        </p:nvSpPr>
        <p:spPr>
          <a:xfrm>
            <a:off x="5098256" y="3743326"/>
            <a:ext cx="150019" cy="131476"/>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11" name="Ovale 110">
            <a:extLst>
              <a:ext uri="{FF2B5EF4-FFF2-40B4-BE49-F238E27FC236}">
                <a16:creationId xmlns:a16="http://schemas.microsoft.com/office/drawing/2014/main" id="{3355961F-1A93-4D96-968B-0E51632F7986}"/>
              </a:ext>
            </a:extLst>
          </p:cNvPr>
          <p:cNvSpPr/>
          <p:nvPr/>
        </p:nvSpPr>
        <p:spPr>
          <a:xfrm>
            <a:off x="4545806" y="3619501"/>
            <a:ext cx="150019" cy="131476"/>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13" name="Ovale 112">
            <a:extLst>
              <a:ext uri="{FF2B5EF4-FFF2-40B4-BE49-F238E27FC236}">
                <a16:creationId xmlns:a16="http://schemas.microsoft.com/office/drawing/2014/main" id="{BCCF4224-ADCE-4392-8B2A-8FCF9FD7A9B2}"/>
              </a:ext>
            </a:extLst>
          </p:cNvPr>
          <p:cNvSpPr/>
          <p:nvPr/>
        </p:nvSpPr>
        <p:spPr>
          <a:xfrm>
            <a:off x="5098256" y="4229101"/>
            <a:ext cx="150019" cy="131476"/>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25" name="Ovale 124">
            <a:extLst>
              <a:ext uri="{FF2B5EF4-FFF2-40B4-BE49-F238E27FC236}">
                <a16:creationId xmlns:a16="http://schemas.microsoft.com/office/drawing/2014/main" id="{BD739DD7-5BE4-40C0-B70D-97CF4CD9A8DA}"/>
              </a:ext>
            </a:extLst>
          </p:cNvPr>
          <p:cNvSpPr/>
          <p:nvPr/>
        </p:nvSpPr>
        <p:spPr>
          <a:xfrm>
            <a:off x="5069681" y="4048126"/>
            <a:ext cx="150019" cy="131476"/>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27" name="Ovale 126">
            <a:extLst>
              <a:ext uri="{FF2B5EF4-FFF2-40B4-BE49-F238E27FC236}">
                <a16:creationId xmlns:a16="http://schemas.microsoft.com/office/drawing/2014/main" id="{A9A3BDA2-1AD8-4455-BD67-3F224B8CAE36}"/>
              </a:ext>
            </a:extLst>
          </p:cNvPr>
          <p:cNvSpPr/>
          <p:nvPr/>
        </p:nvSpPr>
        <p:spPr>
          <a:xfrm>
            <a:off x="4602956" y="3619501"/>
            <a:ext cx="150019" cy="131476"/>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29" name="Ovale 128">
            <a:extLst>
              <a:ext uri="{FF2B5EF4-FFF2-40B4-BE49-F238E27FC236}">
                <a16:creationId xmlns:a16="http://schemas.microsoft.com/office/drawing/2014/main" id="{AB811B7A-5AFB-44EA-8189-D5FC329D9741}"/>
              </a:ext>
            </a:extLst>
          </p:cNvPr>
          <p:cNvSpPr/>
          <p:nvPr/>
        </p:nvSpPr>
        <p:spPr>
          <a:xfrm>
            <a:off x="4812506" y="3752851"/>
            <a:ext cx="150019" cy="131476"/>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31" name="Ovale 130">
            <a:extLst>
              <a:ext uri="{FF2B5EF4-FFF2-40B4-BE49-F238E27FC236}">
                <a16:creationId xmlns:a16="http://schemas.microsoft.com/office/drawing/2014/main" id="{8C64102D-3804-49BF-BF0B-A3F1B749DA6D}"/>
              </a:ext>
            </a:extLst>
          </p:cNvPr>
          <p:cNvSpPr/>
          <p:nvPr/>
        </p:nvSpPr>
        <p:spPr>
          <a:xfrm>
            <a:off x="4660106" y="3971926"/>
            <a:ext cx="150019" cy="131476"/>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33" name="Ovale 132">
            <a:extLst>
              <a:ext uri="{FF2B5EF4-FFF2-40B4-BE49-F238E27FC236}">
                <a16:creationId xmlns:a16="http://schemas.microsoft.com/office/drawing/2014/main" id="{D1228E70-82BD-4DCC-9355-A75AD02A108C}"/>
              </a:ext>
            </a:extLst>
          </p:cNvPr>
          <p:cNvSpPr/>
          <p:nvPr/>
        </p:nvSpPr>
        <p:spPr>
          <a:xfrm>
            <a:off x="5355431" y="3667126"/>
            <a:ext cx="150019" cy="131476"/>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35" name="Ovale 134">
            <a:extLst>
              <a:ext uri="{FF2B5EF4-FFF2-40B4-BE49-F238E27FC236}">
                <a16:creationId xmlns:a16="http://schemas.microsoft.com/office/drawing/2014/main" id="{8C4F8937-10FB-4F5A-9D8B-278A20A987B2}"/>
              </a:ext>
            </a:extLst>
          </p:cNvPr>
          <p:cNvSpPr/>
          <p:nvPr/>
        </p:nvSpPr>
        <p:spPr>
          <a:xfrm>
            <a:off x="5098256" y="3619501"/>
            <a:ext cx="150019" cy="131476"/>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39" name="Ovale 138">
            <a:extLst>
              <a:ext uri="{FF2B5EF4-FFF2-40B4-BE49-F238E27FC236}">
                <a16:creationId xmlns:a16="http://schemas.microsoft.com/office/drawing/2014/main" id="{0ECA49C1-E869-4411-93CF-037B4491E03E}"/>
              </a:ext>
            </a:extLst>
          </p:cNvPr>
          <p:cNvSpPr/>
          <p:nvPr/>
        </p:nvSpPr>
        <p:spPr>
          <a:xfrm>
            <a:off x="4955381" y="2427939"/>
            <a:ext cx="150019" cy="131476"/>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43" name="Ovale 142">
            <a:extLst>
              <a:ext uri="{FF2B5EF4-FFF2-40B4-BE49-F238E27FC236}">
                <a16:creationId xmlns:a16="http://schemas.microsoft.com/office/drawing/2014/main" id="{0CEE3C75-E83D-43A6-BD1C-F93F7FBF81A5}"/>
              </a:ext>
            </a:extLst>
          </p:cNvPr>
          <p:cNvSpPr/>
          <p:nvPr/>
        </p:nvSpPr>
        <p:spPr>
          <a:xfrm>
            <a:off x="4688681" y="2752726"/>
            <a:ext cx="150019" cy="131476"/>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45" name="Ovale 144">
            <a:extLst>
              <a:ext uri="{FF2B5EF4-FFF2-40B4-BE49-F238E27FC236}">
                <a16:creationId xmlns:a16="http://schemas.microsoft.com/office/drawing/2014/main" id="{4278083C-12FC-4420-A7DE-143ABF0CCF97}"/>
              </a:ext>
            </a:extLst>
          </p:cNvPr>
          <p:cNvSpPr/>
          <p:nvPr/>
        </p:nvSpPr>
        <p:spPr>
          <a:xfrm>
            <a:off x="4660106" y="2571751"/>
            <a:ext cx="150019" cy="131476"/>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53" name="Ovale 152">
            <a:extLst>
              <a:ext uri="{FF2B5EF4-FFF2-40B4-BE49-F238E27FC236}">
                <a16:creationId xmlns:a16="http://schemas.microsoft.com/office/drawing/2014/main" id="{A53238BB-CC50-44B3-A6BA-8005E82261F5}"/>
              </a:ext>
            </a:extLst>
          </p:cNvPr>
          <p:cNvSpPr/>
          <p:nvPr/>
        </p:nvSpPr>
        <p:spPr>
          <a:xfrm>
            <a:off x="4945856" y="2190751"/>
            <a:ext cx="150019" cy="131476"/>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55" name="Ovale 154">
            <a:extLst>
              <a:ext uri="{FF2B5EF4-FFF2-40B4-BE49-F238E27FC236}">
                <a16:creationId xmlns:a16="http://schemas.microsoft.com/office/drawing/2014/main" id="{273CBF46-5606-4F57-9841-D870FA5891B1}"/>
              </a:ext>
            </a:extLst>
          </p:cNvPr>
          <p:cNvSpPr/>
          <p:nvPr/>
        </p:nvSpPr>
        <p:spPr>
          <a:xfrm>
            <a:off x="5242321" y="2438402"/>
            <a:ext cx="150019" cy="131476"/>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77" name="Ovale 176">
            <a:extLst>
              <a:ext uri="{FF2B5EF4-FFF2-40B4-BE49-F238E27FC236}">
                <a16:creationId xmlns:a16="http://schemas.microsoft.com/office/drawing/2014/main" id="{32C121F2-AACD-4C60-A455-303E55DBC066}"/>
              </a:ext>
            </a:extLst>
          </p:cNvPr>
          <p:cNvSpPr/>
          <p:nvPr/>
        </p:nvSpPr>
        <p:spPr>
          <a:xfrm>
            <a:off x="5801915" y="3448988"/>
            <a:ext cx="150019" cy="131476"/>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79" name="Ovale 178">
            <a:extLst>
              <a:ext uri="{FF2B5EF4-FFF2-40B4-BE49-F238E27FC236}">
                <a16:creationId xmlns:a16="http://schemas.microsoft.com/office/drawing/2014/main" id="{0E453CC7-3DFF-41BA-97A0-F814EE376D7D}"/>
              </a:ext>
            </a:extLst>
          </p:cNvPr>
          <p:cNvSpPr/>
          <p:nvPr/>
        </p:nvSpPr>
        <p:spPr>
          <a:xfrm>
            <a:off x="6434919" y="2528967"/>
            <a:ext cx="150019" cy="131476"/>
          </a:xfrm>
          <a:prstGeom prst="ellipse">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93" name="Ovale 192">
            <a:extLst>
              <a:ext uri="{FF2B5EF4-FFF2-40B4-BE49-F238E27FC236}">
                <a16:creationId xmlns:a16="http://schemas.microsoft.com/office/drawing/2014/main" id="{A46A66DA-64E3-4163-B38C-081AA47BF047}"/>
              </a:ext>
            </a:extLst>
          </p:cNvPr>
          <p:cNvSpPr/>
          <p:nvPr/>
        </p:nvSpPr>
        <p:spPr>
          <a:xfrm>
            <a:off x="4907756" y="4486276"/>
            <a:ext cx="150019" cy="131476"/>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95" name="Ovale 194">
            <a:extLst>
              <a:ext uri="{FF2B5EF4-FFF2-40B4-BE49-F238E27FC236}">
                <a16:creationId xmlns:a16="http://schemas.microsoft.com/office/drawing/2014/main" id="{5964D1EE-E40F-459D-B628-A8FB227FE360}"/>
              </a:ext>
            </a:extLst>
          </p:cNvPr>
          <p:cNvSpPr/>
          <p:nvPr/>
        </p:nvSpPr>
        <p:spPr>
          <a:xfrm>
            <a:off x="5451276" y="4181476"/>
            <a:ext cx="150019" cy="131476"/>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9" name="Ovale 8">
            <a:extLst>
              <a:ext uri="{FF2B5EF4-FFF2-40B4-BE49-F238E27FC236}">
                <a16:creationId xmlns:a16="http://schemas.microsoft.com/office/drawing/2014/main" id="{24B57166-EA09-475C-8D8C-868B19D0CBF8}"/>
              </a:ext>
            </a:extLst>
          </p:cNvPr>
          <p:cNvSpPr/>
          <p:nvPr/>
        </p:nvSpPr>
        <p:spPr>
          <a:xfrm>
            <a:off x="6695939" y="3307988"/>
            <a:ext cx="150019" cy="131476"/>
          </a:xfrm>
          <a:prstGeom prst="ellipse">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8" name="Ovale 17">
            <a:extLst>
              <a:ext uri="{FF2B5EF4-FFF2-40B4-BE49-F238E27FC236}">
                <a16:creationId xmlns:a16="http://schemas.microsoft.com/office/drawing/2014/main" id="{6DC6C7E1-2A76-47F6-A8F1-848E962D7983}"/>
              </a:ext>
            </a:extLst>
          </p:cNvPr>
          <p:cNvSpPr/>
          <p:nvPr/>
        </p:nvSpPr>
        <p:spPr>
          <a:xfrm>
            <a:off x="6452062" y="3185941"/>
            <a:ext cx="150019" cy="131476"/>
          </a:xfrm>
          <a:prstGeom prst="ellipse">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0" name="Ovale 19">
            <a:extLst>
              <a:ext uri="{FF2B5EF4-FFF2-40B4-BE49-F238E27FC236}">
                <a16:creationId xmlns:a16="http://schemas.microsoft.com/office/drawing/2014/main" id="{369ACAF6-F5FE-4D0E-AC0D-F89F869B3491}"/>
              </a:ext>
            </a:extLst>
          </p:cNvPr>
          <p:cNvSpPr/>
          <p:nvPr/>
        </p:nvSpPr>
        <p:spPr>
          <a:xfrm>
            <a:off x="7121455" y="2522252"/>
            <a:ext cx="150019" cy="131476"/>
          </a:xfrm>
          <a:prstGeom prst="ellipse">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2" name="Ovale 21">
            <a:extLst>
              <a:ext uri="{FF2B5EF4-FFF2-40B4-BE49-F238E27FC236}">
                <a16:creationId xmlns:a16="http://schemas.microsoft.com/office/drawing/2014/main" id="{D982F96C-9417-4EE8-B4A9-DC15C397CDE7}"/>
              </a:ext>
            </a:extLst>
          </p:cNvPr>
          <p:cNvSpPr/>
          <p:nvPr/>
        </p:nvSpPr>
        <p:spPr>
          <a:xfrm>
            <a:off x="7303716" y="2871636"/>
            <a:ext cx="150019" cy="131476"/>
          </a:xfrm>
          <a:prstGeom prst="ellipse">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4" name="Ovale 23">
            <a:extLst>
              <a:ext uri="{FF2B5EF4-FFF2-40B4-BE49-F238E27FC236}">
                <a16:creationId xmlns:a16="http://schemas.microsoft.com/office/drawing/2014/main" id="{17EC4F09-72D9-4DF2-BACA-84A6F2D22135}"/>
              </a:ext>
            </a:extLst>
          </p:cNvPr>
          <p:cNvSpPr/>
          <p:nvPr/>
        </p:nvSpPr>
        <p:spPr>
          <a:xfrm>
            <a:off x="6959888" y="3119207"/>
            <a:ext cx="150019" cy="131476"/>
          </a:xfrm>
          <a:prstGeom prst="ellipse">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6" name="Ovale 25">
            <a:extLst>
              <a:ext uri="{FF2B5EF4-FFF2-40B4-BE49-F238E27FC236}">
                <a16:creationId xmlns:a16="http://schemas.microsoft.com/office/drawing/2014/main" id="{F79BBBD5-BBA3-40A5-BD7A-78838F9A18A9}"/>
              </a:ext>
            </a:extLst>
          </p:cNvPr>
          <p:cNvSpPr/>
          <p:nvPr/>
        </p:nvSpPr>
        <p:spPr>
          <a:xfrm rot="20342971">
            <a:off x="7055907" y="3714751"/>
            <a:ext cx="150019" cy="131476"/>
          </a:xfrm>
          <a:prstGeom prst="ellipse">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8" name="Ovale 27">
            <a:extLst>
              <a:ext uri="{FF2B5EF4-FFF2-40B4-BE49-F238E27FC236}">
                <a16:creationId xmlns:a16="http://schemas.microsoft.com/office/drawing/2014/main" id="{C0F390A6-4834-447D-8797-BEB93C69A20F}"/>
              </a:ext>
            </a:extLst>
          </p:cNvPr>
          <p:cNvSpPr/>
          <p:nvPr/>
        </p:nvSpPr>
        <p:spPr>
          <a:xfrm>
            <a:off x="7424802" y="3042853"/>
            <a:ext cx="150019" cy="131476"/>
          </a:xfrm>
          <a:prstGeom prst="ellipse">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0" name="Ovale 29">
            <a:extLst>
              <a:ext uri="{FF2B5EF4-FFF2-40B4-BE49-F238E27FC236}">
                <a16:creationId xmlns:a16="http://schemas.microsoft.com/office/drawing/2014/main" id="{D0F8A3A9-BAA2-4B01-8F3F-C11F94718AB1}"/>
              </a:ext>
            </a:extLst>
          </p:cNvPr>
          <p:cNvSpPr/>
          <p:nvPr/>
        </p:nvSpPr>
        <p:spPr>
          <a:xfrm>
            <a:off x="6806394" y="2643267"/>
            <a:ext cx="150019" cy="131476"/>
          </a:xfrm>
          <a:prstGeom prst="ellipse">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2" name="Ovale 31">
            <a:extLst>
              <a:ext uri="{FF2B5EF4-FFF2-40B4-BE49-F238E27FC236}">
                <a16:creationId xmlns:a16="http://schemas.microsoft.com/office/drawing/2014/main" id="{367D5AC3-B6FE-4F07-BC0C-15C55755A1B5}"/>
              </a:ext>
            </a:extLst>
          </p:cNvPr>
          <p:cNvSpPr/>
          <p:nvPr/>
        </p:nvSpPr>
        <p:spPr>
          <a:xfrm>
            <a:off x="7343639" y="3517538"/>
            <a:ext cx="150019" cy="131476"/>
          </a:xfrm>
          <a:prstGeom prst="ellipse">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4" name="Ovale 33">
            <a:extLst>
              <a:ext uri="{FF2B5EF4-FFF2-40B4-BE49-F238E27FC236}">
                <a16:creationId xmlns:a16="http://schemas.microsoft.com/office/drawing/2014/main" id="{3839E6DE-B162-41CC-8614-92ABDDF81150}"/>
              </a:ext>
            </a:extLst>
          </p:cNvPr>
          <p:cNvSpPr/>
          <p:nvPr/>
        </p:nvSpPr>
        <p:spPr>
          <a:xfrm>
            <a:off x="7826012" y="3577269"/>
            <a:ext cx="150019" cy="131476"/>
          </a:xfrm>
          <a:prstGeom prst="ellipse">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8" name="Ovale 37">
            <a:extLst>
              <a:ext uri="{FF2B5EF4-FFF2-40B4-BE49-F238E27FC236}">
                <a16:creationId xmlns:a16="http://schemas.microsoft.com/office/drawing/2014/main" id="{5E981E48-B2F8-4A87-8AE6-B916BCC1D571}"/>
              </a:ext>
            </a:extLst>
          </p:cNvPr>
          <p:cNvSpPr/>
          <p:nvPr/>
        </p:nvSpPr>
        <p:spPr>
          <a:xfrm>
            <a:off x="7109907" y="2836578"/>
            <a:ext cx="150019" cy="131476"/>
          </a:xfrm>
          <a:prstGeom prst="ellipse">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1" name="Ovale 40">
            <a:extLst>
              <a:ext uri="{FF2B5EF4-FFF2-40B4-BE49-F238E27FC236}">
                <a16:creationId xmlns:a16="http://schemas.microsoft.com/office/drawing/2014/main" id="{12991D94-6D26-4C4B-BCC7-E6582021D73E}"/>
              </a:ext>
            </a:extLst>
          </p:cNvPr>
          <p:cNvSpPr/>
          <p:nvPr/>
        </p:nvSpPr>
        <p:spPr>
          <a:xfrm>
            <a:off x="7675191" y="2985936"/>
            <a:ext cx="150019" cy="131476"/>
          </a:xfrm>
          <a:prstGeom prst="ellipse">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2" name="Ovale 41">
            <a:extLst>
              <a:ext uri="{FF2B5EF4-FFF2-40B4-BE49-F238E27FC236}">
                <a16:creationId xmlns:a16="http://schemas.microsoft.com/office/drawing/2014/main" id="{AD0B4DD3-2232-492F-ADCC-108662D5A060}"/>
              </a:ext>
            </a:extLst>
          </p:cNvPr>
          <p:cNvSpPr/>
          <p:nvPr/>
        </p:nvSpPr>
        <p:spPr>
          <a:xfrm>
            <a:off x="7331363" y="3233507"/>
            <a:ext cx="150019" cy="131476"/>
          </a:xfrm>
          <a:prstGeom prst="ellipse">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3" name="Ovale 42">
            <a:extLst>
              <a:ext uri="{FF2B5EF4-FFF2-40B4-BE49-F238E27FC236}">
                <a16:creationId xmlns:a16="http://schemas.microsoft.com/office/drawing/2014/main" id="{640E757D-699E-4F1A-9A22-780BB958E723}"/>
              </a:ext>
            </a:extLst>
          </p:cNvPr>
          <p:cNvSpPr/>
          <p:nvPr/>
        </p:nvSpPr>
        <p:spPr>
          <a:xfrm rot="20342971">
            <a:off x="7684557" y="3829051"/>
            <a:ext cx="150019" cy="131476"/>
          </a:xfrm>
          <a:prstGeom prst="ellipse">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4" name="Ovale 43">
            <a:extLst>
              <a:ext uri="{FF2B5EF4-FFF2-40B4-BE49-F238E27FC236}">
                <a16:creationId xmlns:a16="http://schemas.microsoft.com/office/drawing/2014/main" id="{FCE3158D-329E-49D2-98FD-7EFF4E0BF0E5}"/>
              </a:ext>
            </a:extLst>
          </p:cNvPr>
          <p:cNvSpPr/>
          <p:nvPr/>
        </p:nvSpPr>
        <p:spPr>
          <a:xfrm>
            <a:off x="7797827" y="3233507"/>
            <a:ext cx="150019" cy="131476"/>
          </a:xfrm>
          <a:prstGeom prst="ellipse">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6" name="Ovale 45">
            <a:extLst>
              <a:ext uri="{FF2B5EF4-FFF2-40B4-BE49-F238E27FC236}">
                <a16:creationId xmlns:a16="http://schemas.microsoft.com/office/drawing/2014/main" id="{17DCB467-5E06-405C-A7E9-48409A8993B9}"/>
              </a:ext>
            </a:extLst>
          </p:cNvPr>
          <p:cNvSpPr/>
          <p:nvPr/>
        </p:nvSpPr>
        <p:spPr>
          <a:xfrm>
            <a:off x="6225369" y="2681367"/>
            <a:ext cx="150019" cy="131476"/>
          </a:xfrm>
          <a:prstGeom prst="ellipse">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8" name="Ovale 47">
            <a:extLst>
              <a:ext uri="{FF2B5EF4-FFF2-40B4-BE49-F238E27FC236}">
                <a16:creationId xmlns:a16="http://schemas.microsoft.com/office/drawing/2014/main" id="{DE6319C8-BE32-435B-A8F4-54B9B6432528}"/>
              </a:ext>
            </a:extLst>
          </p:cNvPr>
          <p:cNvSpPr/>
          <p:nvPr/>
        </p:nvSpPr>
        <p:spPr>
          <a:xfrm>
            <a:off x="6486389" y="3460388"/>
            <a:ext cx="150019" cy="131476"/>
          </a:xfrm>
          <a:prstGeom prst="ellipse">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0" name="Ovale 49">
            <a:extLst>
              <a:ext uri="{FF2B5EF4-FFF2-40B4-BE49-F238E27FC236}">
                <a16:creationId xmlns:a16="http://schemas.microsoft.com/office/drawing/2014/main" id="{42BB91C8-54A6-4E64-A1B6-D31FF79FBBEF}"/>
              </a:ext>
            </a:extLst>
          </p:cNvPr>
          <p:cNvSpPr/>
          <p:nvPr/>
        </p:nvSpPr>
        <p:spPr>
          <a:xfrm>
            <a:off x="6204673" y="3279430"/>
            <a:ext cx="150019" cy="131476"/>
          </a:xfrm>
          <a:prstGeom prst="ellipse">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2" name="Ovale 51">
            <a:extLst>
              <a:ext uri="{FF2B5EF4-FFF2-40B4-BE49-F238E27FC236}">
                <a16:creationId xmlns:a16="http://schemas.microsoft.com/office/drawing/2014/main" id="{FFEC8635-2080-4834-83B1-9EFAD8C3798E}"/>
              </a:ext>
            </a:extLst>
          </p:cNvPr>
          <p:cNvSpPr/>
          <p:nvPr/>
        </p:nvSpPr>
        <p:spPr>
          <a:xfrm>
            <a:off x="6607318" y="2932764"/>
            <a:ext cx="150019" cy="131476"/>
          </a:xfrm>
          <a:prstGeom prst="ellipse">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4" name="Ovale 53">
            <a:extLst>
              <a:ext uri="{FF2B5EF4-FFF2-40B4-BE49-F238E27FC236}">
                <a16:creationId xmlns:a16="http://schemas.microsoft.com/office/drawing/2014/main" id="{62C24D5C-EAA8-44BE-B033-70B175CB9E5A}"/>
              </a:ext>
            </a:extLst>
          </p:cNvPr>
          <p:cNvSpPr/>
          <p:nvPr/>
        </p:nvSpPr>
        <p:spPr>
          <a:xfrm>
            <a:off x="6892788" y="3758246"/>
            <a:ext cx="150019" cy="131476"/>
          </a:xfrm>
          <a:prstGeom prst="ellipse">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6" name="Ovale 55">
            <a:extLst>
              <a:ext uri="{FF2B5EF4-FFF2-40B4-BE49-F238E27FC236}">
                <a16:creationId xmlns:a16="http://schemas.microsoft.com/office/drawing/2014/main" id="{5D13F6EE-704A-4ED5-9512-200D68049653}"/>
              </a:ext>
            </a:extLst>
          </p:cNvPr>
          <p:cNvSpPr/>
          <p:nvPr/>
        </p:nvSpPr>
        <p:spPr>
          <a:xfrm>
            <a:off x="7444899" y="4014408"/>
            <a:ext cx="150019" cy="131476"/>
          </a:xfrm>
          <a:prstGeom prst="ellipse">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8" name="Ovale 57">
            <a:extLst>
              <a:ext uri="{FF2B5EF4-FFF2-40B4-BE49-F238E27FC236}">
                <a16:creationId xmlns:a16="http://schemas.microsoft.com/office/drawing/2014/main" id="{883090A0-4C82-4259-80F4-5415B758A6A6}"/>
              </a:ext>
            </a:extLst>
          </p:cNvPr>
          <p:cNvSpPr/>
          <p:nvPr/>
        </p:nvSpPr>
        <p:spPr>
          <a:xfrm rot="20342971">
            <a:off x="7103532" y="3867151"/>
            <a:ext cx="150019" cy="131476"/>
          </a:xfrm>
          <a:prstGeom prst="ellipse">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0" name="Ovale 59">
            <a:extLst>
              <a:ext uri="{FF2B5EF4-FFF2-40B4-BE49-F238E27FC236}">
                <a16:creationId xmlns:a16="http://schemas.microsoft.com/office/drawing/2014/main" id="{EF19DC8D-71AA-4BA0-BB73-D6075B718E18}"/>
              </a:ext>
            </a:extLst>
          </p:cNvPr>
          <p:cNvSpPr/>
          <p:nvPr/>
        </p:nvSpPr>
        <p:spPr>
          <a:xfrm>
            <a:off x="7121455" y="3360613"/>
            <a:ext cx="150019" cy="131476"/>
          </a:xfrm>
          <a:prstGeom prst="ellipse">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2" name="Ovale 61">
            <a:extLst>
              <a:ext uri="{FF2B5EF4-FFF2-40B4-BE49-F238E27FC236}">
                <a16:creationId xmlns:a16="http://schemas.microsoft.com/office/drawing/2014/main" id="{1343461C-C8DA-4F1D-A7C8-F3A617CEEF89}"/>
              </a:ext>
            </a:extLst>
          </p:cNvPr>
          <p:cNvSpPr/>
          <p:nvPr/>
        </p:nvSpPr>
        <p:spPr>
          <a:xfrm>
            <a:off x="6129663" y="3530003"/>
            <a:ext cx="150019" cy="131476"/>
          </a:xfrm>
          <a:prstGeom prst="ellipse">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4" name="Ovale 63">
            <a:extLst>
              <a:ext uri="{FF2B5EF4-FFF2-40B4-BE49-F238E27FC236}">
                <a16:creationId xmlns:a16="http://schemas.microsoft.com/office/drawing/2014/main" id="{A7F23178-0728-40CB-844F-D95FF8635E53}"/>
              </a:ext>
            </a:extLst>
          </p:cNvPr>
          <p:cNvSpPr/>
          <p:nvPr/>
        </p:nvSpPr>
        <p:spPr>
          <a:xfrm>
            <a:off x="6400664" y="4193813"/>
            <a:ext cx="150019" cy="131476"/>
          </a:xfrm>
          <a:prstGeom prst="ellipse">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6" name="Ovale 65">
            <a:extLst>
              <a:ext uri="{FF2B5EF4-FFF2-40B4-BE49-F238E27FC236}">
                <a16:creationId xmlns:a16="http://schemas.microsoft.com/office/drawing/2014/main" id="{A3FFBDF9-894A-4CEC-B17D-4F30EC642971}"/>
              </a:ext>
            </a:extLst>
          </p:cNvPr>
          <p:cNvSpPr/>
          <p:nvPr/>
        </p:nvSpPr>
        <p:spPr>
          <a:xfrm>
            <a:off x="6156787" y="4071766"/>
            <a:ext cx="150019" cy="131476"/>
          </a:xfrm>
          <a:prstGeom prst="ellipse">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8" name="Ovale 67">
            <a:extLst>
              <a:ext uri="{FF2B5EF4-FFF2-40B4-BE49-F238E27FC236}">
                <a16:creationId xmlns:a16="http://schemas.microsoft.com/office/drawing/2014/main" id="{599DC190-7FCF-404A-B471-5B3C7D10CF68}"/>
              </a:ext>
            </a:extLst>
          </p:cNvPr>
          <p:cNvSpPr/>
          <p:nvPr/>
        </p:nvSpPr>
        <p:spPr>
          <a:xfrm>
            <a:off x="6521593" y="3666189"/>
            <a:ext cx="150019" cy="131476"/>
          </a:xfrm>
          <a:prstGeom prst="ellipse">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70" name="Ovale 69">
            <a:extLst>
              <a:ext uri="{FF2B5EF4-FFF2-40B4-BE49-F238E27FC236}">
                <a16:creationId xmlns:a16="http://schemas.microsoft.com/office/drawing/2014/main" id="{39D043C9-1411-4655-A551-EE6F565A859D}"/>
              </a:ext>
            </a:extLst>
          </p:cNvPr>
          <p:cNvSpPr/>
          <p:nvPr/>
        </p:nvSpPr>
        <p:spPr>
          <a:xfrm>
            <a:off x="7379858" y="3778938"/>
            <a:ext cx="150019" cy="131476"/>
          </a:xfrm>
          <a:prstGeom prst="ellipse">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72" name="Ovale 71">
            <a:extLst>
              <a:ext uri="{FF2B5EF4-FFF2-40B4-BE49-F238E27FC236}">
                <a16:creationId xmlns:a16="http://schemas.microsoft.com/office/drawing/2014/main" id="{77E4D7B5-A408-4383-B1B7-376839D6870C}"/>
              </a:ext>
            </a:extLst>
          </p:cNvPr>
          <p:cNvSpPr/>
          <p:nvPr/>
        </p:nvSpPr>
        <p:spPr>
          <a:xfrm>
            <a:off x="6664613" y="4005032"/>
            <a:ext cx="150019" cy="131476"/>
          </a:xfrm>
          <a:prstGeom prst="ellipse">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74" name="Ovale 73">
            <a:extLst>
              <a:ext uri="{FF2B5EF4-FFF2-40B4-BE49-F238E27FC236}">
                <a16:creationId xmlns:a16="http://schemas.microsoft.com/office/drawing/2014/main" id="{EC25B0CF-680C-4AF9-BD70-4D12C8F1A186}"/>
              </a:ext>
            </a:extLst>
          </p:cNvPr>
          <p:cNvSpPr/>
          <p:nvPr/>
        </p:nvSpPr>
        <p:spPr>
          <a:xfrm rot="20342971">
            <a:off x="6741582" y="4505326"/>
            <a:ext cx="150019" cy="131476"/>
          </a:xfrm>
          <a:prstGeom prst="ellipse">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76" name="Ovale 75">
            <a:extLst>
              <a:ext uri="{FF2B5EF4-FFF2-40B4-BE49-F238E27FC236}">
                <a16:creationId xmlns:a16="http://schemas.microsoft.com/office/drawing/2014/main" id="{39696DA9-7F3D-4EA2-A785-F2BA0928BBCB}"/>
              </a:ext>
            </a:extLst>
          </p:cNvPr>
          <p:cNvSpPr/>
          <p:nvPr/>
        </p:nvSpPr>
        <p:spPr>
          <a:xfrm>
            <a:off x="6873902" y="4005032"/>
            <a:ext cx="150019" cy="131476"/>
          </a:xfrm>
          <a:prstGeom prst="ellipse">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78" name="Ovale 77">
            <a:extLst>
              <a:ext uri="{FF2B5EF4-FFF2-40B4-BE49-F238E27FC236}">
                <a16:creationId xmlns:a16="http://schemas.microsoft.com/office/drawing/2014/main" id="{22BFEC2C-7A64-4C81-8059-469A2E80586B}"/>
              </a:ext>
            </a:extLst>
          </p:cNvPr>
          <p:cNvSpPr/>
          <p:nvPr/>
        </p:nvSpPr>
        <p:spPr>
          <a:xfrm>
            <a:off x="6139644" y="1986042"/>
            <a:ext cx="150019" cy="131476"/>
          </a:xfrm>
          <a:prstGeom prst="ellipse">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80" name="Ovale 79">
            <a:extLst>
              <a:ext uri="{FF2B5EF4-FFF2-40B4-BE49-F238E27FC236}">
                <a16:creationId xmlns:a16="http://schemas.microsoft.com/office/drawing/2014/main" id="{77EF6FD4-520C-433D-AE49-84E1BB300DE9}"/>
              </a:ext>
            </a:extLst>
          </p:cNvPr>
          <p:cNvSpPr/>
          <p:nvPr/>
        </p:nvSpPr>
        <p:spPr>
          <a:xfrm>
            <a:off x="6400664" y="2765063"/>
            <a:ext cx="150019" cy="131476"/>
          </a:xfrm>
          <a:prstGeom prst="ellipse">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82" name="Ovale 81">
            <a:extLst>
              <a:ext uri="{FF2B5EF4-FFF2-40B4-BE49-F238E27FC236}">
                <a16:creationId xmlns:a16="http://schemas.microsoft.com/office/drawing/2014/main" id="{E847CEBE-6606-4DAE-833B-4790E931CE99}"/>
              </a:ext>
            </a:extLst>
          </p:cNvPr>
          <p:cNvSpPr/>
          <p:nvPr/>
        </p:nvSpPr>
        <p:spPr>
          <a:xfrm>
            <a:off x="6118080" y="2947210"/>
            <a:ext cx="150019" cy="131476"/>
          </a:xfrm>
          <a:prstGeom prst="ellipse">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84" name="Ovale 83">
            <a:extLst>
              <a:ext uri="{FF2B5EF4-FFF2-40B4-BE49-F238E27FC236}">
                <a16:creationId xmlns:a16="http://schemas.microsoft.com/office/drawing/2014/main" id="{629E347A-A89D-4F35-8766-228695403D77}"/>
              </a:ext>
            </a:extLst>
          </p:cNvPr>
          <p:cNvSpPr/>
          <p:nvPr/>
        </p:nvSpPr>
        <p:spPr>
          <a:xfrm>
            <a:off x="6521593" y="2237439"/>
            <a:ext cx="150019" cy="131476"/>
          </a:xfrm>
          <a:prstGeom prst="ellipse">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86" name="Ovale 85">
            <a:extLst>
              <a:ext uri="{FF2B5EF4-FFF2-40B4-BE49-F238E27FC236}">
                <a16:creationId xmlns:a16="http://schemas.microsoft.com/office/drawing/2014/main" id="{8B583FEC-4DEB-4EAF-8140-ECE22326AE24}"/>
              </a:ext>
            </a:extLst>
          </p:cNvPr>
          <p:cNvSpPr/>
          <p:nvPr/>
        </p:nvSpPr>
        <p:spPr>
          <a:xfrm>
            <a:off x="7008441" y="2328711"/>
            <a:ext cx="150019" cy="131476"/>
          </a:xfrm>
          <a:prstGeom prst="ellipse">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88" name="Ovale 87">
            <a:extLst>
              <a:ext uri="{FF2B5EF4-FFF2-40B4-BE49-F238E27FC236}">
                <a16:creationId xmlns:a16="http://schemas.microsoft.com/office/drawing/2014/main" id="{177DB6E1-C48A-4A5F-850B-F520E597B184}"/>
              </a:ext>
            </a:extLst>
          </p:cNvPr>
          <p:cNvSpPr/>
          <p:nvPr/>
        </p:nvSpPr>
        <p:spPr>
          <a:xfrm>
            <a:off x="5891555" y="2243217"/>
            <a:ext cx="150019" cy="131476"/>
          </a:xfrm>
          <a:prstGeom prst="ellipse">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91" name="Ovale 90">
            <a:extLst>
              <a:ext uri="{FF2B5EF4-FFF2-40B4-BE49-F238E27FC236}">
                <a16:creationId xmlns:a16="http://schemas.microsoft.com/office/drawing/2014/main" id="{4753432A-AC44-4E3D-BC6C-698CFA4AC2EE}"/>
              </a:ext>
            </a:extLst>
          </p:cNvPr>
          <p:cNvSpPr/>
          <p:nvPr/>
        </p:nvSpPr>
        <p:spPr>
          <a:xfrm rot="20342971">
            <a:off x="6367553" y="4733227"/>
            <a:ext cx="150019" cy="131476"/>
          </a:xfrm>
          <a:prstGeom prst="ellipse">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92" name="Ovale 91">
            <a:extLst>
              <a:ext uri="{FF2B5EF4-FFF2-40B4-BE49-F238E27FC236}">
                <a16:creationId xmlns:a16="http://schemas.microsoft.com/office/drawing/2014/main" id="{FDED82E0-D1BE-4292-8ED3-4C93839ED4D5}"/>
              </a:ext>
            </a:extLst>
          </p:cNvPr>
          <p:cNvSpPr/>
          <p:nvPr/>
        </p:nvSpPr>
        <p:spPr>
          <a:xfrm>
            <a:off x="7746644" y="2624218"/>
            <a:ext cx="150019" cy="131476"/>
          </a:xfrm>
          <a:prstGeom prst="ellipse">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94" name="Ovale 93">
            <a:extLst>
              <a:ext uri="{FF2B5EF4-FFF2-40B4-BE49-F238E27FC236}">
                <a16:creationId xmlns:a16="http://schemas.microsoft.com/office/drawing/2014/main" id="{1175F452-744C-423F-B7D6-3AEA67A285A3}"/>
              </a:ext>
            </a:extLst>
          </p:cNvPr>
          <p:cNvSpPr/>
          <p:nvPr/>
        </p:nvSpPr>
        <p:spPr>
          <a:xfrm>
            <a:off x="5863419" y="4176792"/>
            <a:ext cx="150019" cy="131476"/>
          </a:xfrm>
          <a:prstGeom prst="ellipse">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96" name="Ovale 95">
            <a:extLst>
              <a:ext uri="{FF2B5EF4-FFF2-40B4-BE49-F238E27FC236}">
                <a16:creationId xmlns:a16="http://schemas.microsoft.com/office/drawing/2014/main" id="{FDA6725E-9687-4D85-B394-809DC77FEAA5}"/>
              </a:ext>
            </a:extLst>
          </p:cNvPr>
          <p:cNvSpPr/>
          <p:nvPr/>
        </p:nvSpPr>
        <p:spPr>
          <a:xfrm>
            <a:off x="5773511" y="4527801"/>
            <a:ext cx="150019" cy="131476"/>
          </a:xfrm>
          <a:prstGeom prst="ellipse">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98" name="Ovale 97">
            <a:extLst>
              <a:ext uri="{FF2B5EF4-FFF2-40B4-BE49-F238E27FC236}">
                <a16:creationId xmlns:a16="http://schemas.microsoft.com/office/drawing/2014/main" id="{EDF210AB-6CDC-488D-B196-713CC6BB0B4D}"/>
              </a:ext>
            </a:extLst>
          </p:cNvPr>
          <p:cNvSpPr/>
          <p:nvPr/>
        </p:nvSpPr>
        <p:spPr>
          <a:xfrm>
            <a:off x="5880562" y="4833766"/>
            <a:ext cx="150019" cy="131476"/>
          </a:xfrm>
          <a:prstGeom prst="ellipse">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00" name="Ovale 99">
            <a:extLst>
              <a:ext uri="{FF2B5EF4-FFF2-40B4-BE49-F238E27FC236}">
                <a16:creationId xmlns:a16="http://schemas.microsoft.com/office/drawing/2014/main" id="{2F2D3130-9658-4C44-9261-74EFD79FD760}"/>
              </a:ext>
            </a:extLst>
          </p:cNvPr>
          <p:cNvSpPr/>
          <p:nvPr/>
        </p:nvSpPr>
        <p:spPr>
          <a:xfrm>
            <a:off x="6245368" y="4428189"/>
            <a:ext cx="150019" cy="131476"/>
          </a:xfrm>
          <a:prstGeom prst="ellipse">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02" name="Ovale 101">
            <a:extLst>
              <a:ext uri="{FF2B5EF4-FFF2-40B4-BE49-F238E27FC236}">
                <a16:creationId xmlns:a16="http://schemas.microsoft.com/office/drawing/2014/main" id="{C38D3A24-8E48-42A3-AC90-AC98E287F8BB}"/>
              </a:ext>
            </a:extLst>
          </p:cNvPr>
          <p:cNvSpPr/>
          <p:nvPr/>
        </p:nvSpPr>
        <p:spPr>
          <a:xfrm>
            <a:off x="6732216" y="4519461"/>
            <a:ext cx="150019" cy="131476"/>
          </a:xfrm>
          <a:prstGeom prst="ellipse">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04" name="Ovale 103">
            <a:extLst>
              <a:ext uri="{FF2B5EF4-FFF2-40B4-BE49-F238E27FC236}">
                <a16:creationId xmlns:a16="http://schemas.microsoft.com/office/drawing/2014/main" id="{2FFDFE62-C05E-4671-90B8-5CBB87EC2789}"/>
              </a:ext>
            </a:extLst>
          </p:cNvPr>
          <p:cNvSpPr/>
          <p:nvPr/>
        </p:nvSpPr>
        <p:spPr>
          <a:xfrm>
            <a:off x="7456115" y="2490793"/>
            <a:ext cx="150019" cy="131476"/>
          </a:xfrm>
          <a:prstGeom prst="ellipse">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06" name="Ovale 105">
            <a:extLst>
              <a:ext uri="{FF2B5EF4-FFF2-40B4-BE49-F238E27FC236}">
                <a16:creationId xmlns:a16="http://schemas.microsoft.com/office/drawing/2014/main" id="{21438EE5-62FD-432D-AACC-B55E4A9CEA50}"/>
              </a:ext>
            </a:extLst>
          </p:cNvPr>
          <p:cNvSpPr/>
          <p:nvPr/>
        </p:nvSpPr>
        <p:spPr>
          <a:xfrm rot="20342971">
            <a:off x="5659040" y="2004333"/>
            <a:ext cx="150019" cy="131476"/>
          </a:xfrm>
          <a:prstGeom prst="ellipse">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83" name="Ovale 182">
            <a:extLst>
              <a:ext uri="{FF2B5EF4-FFF2-40B4-BE49-F238E27FC236}">
                <a16:creationId xmlns:a16="http://schemas.microsoft.com/office/drawing/2014/main" id="{A3526BCC-D54F-4B85-A6F0-AC72A5E58001}"/>
              </a:ext>
            </a:extLst>
          </p:cNvPr>
          <p:cNvSpPr/>
          <p:nvPr/>
        </p:nvSpPr>
        <p:spPr>
          <a:xfrm>
            <a:off x="6180657" y="2304173"/>
            <a:ext cx="150019" cy="131476"/>
          </a:xfrm>
          <a:prstGeom prst="ellipse">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85" name="Ovale 184">
            <a:extLst>
              <a:ext uri="{FF2B5EF4-FFF2-40B4-BE49-F238E27FC236}">
                <a16:creationId xmlns:a16="http://schemas.microsoft.com/office/drawing/2014/main" id="{A78D8B20-D051-4FA5-9DF0-F199E0B122AD}"/>
              </a:ext>
            </a:extLst>
          </p:cNvPr>
          <p:cNvSpPr/>
          <p:nvPr/>
        </p:nvSpPr>
        <p:spPr>
          <a:xfrm>
            <a:off x="6587319" y="2681367"/>
            <a:ext cx="150019" cy="131476"/>
          </a:xfrm>
          <a:prstGeom prst="ellipse">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97" name="Ovale 196">
            <a:extLst>
              <a:ext uri="{FF2B5EF4-FFF2-40B4-BE49-F238E27FC236}">
                <a16:creationId xmlns:a16="http://schemas.microsoft.com/office/drawing/2014/main" id="{EB0443CE-08F1-43C9-94DD-9B8493B45C9A}"/>
              </a:ext>
            </a:extLst>
          </p:cNvPr>
          <p:cNvSpPr/>
          <p:nvPr/>
        </p:nvSpPr>
        <p:spPr>
          <a:xfrm>
            <a:off x="6867389" y="3555638"/>
            <a:ext cx="150019" cy="131476"/>
          </a:xfrm>
          <a:prstGeom prst="ellipse">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99" name="Ovale 198">
            <a:extLst>
              <a:ext uri="{FF2B5EF4-FFF2-40B4-BE49-F238E27FC236}">
                <a16:creationId xmlns:a16="http://schemas.microsoft.com/office/drawing/2014/main" id="{7B8B3F02-BF49-468D-94F7-E9F7C422327D}"/>
              </a:ext>
            </a:extLst>
          </p:cNvPr>
          <p:cNvSpPr/>
          <p:nvPr/>
        </p:nvSpPr>
        <p:spPr>
          <a:xfrm>
            <a:off x="6775079" y="3099452"/>
            <a:ext cx="150019" cy="131476"/>
          </a:xfrm>
          <a:prstGeom prst="ellipse">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05" name="Ovale 204">
            <a:extLst>
              <a:ext uri="{FF2B5EF4-FFF2-40B4-BE49-F238E27FC236}">
                <a16:creationId xmlns:a16="http://schemas.microsoft.com/office/drawing/2014/main" id="{3296697A-7BEC-4F43-A690-0DBDEF53FB66}"/>
              </a:ext>
            </a:extLst>
          </p:cNvPr>
          <p:cNvSpPr/>
          <p:nvPr/>
        </p:nvSpPr>
        <p:spPr>
          <a:xfrm>
            <a:off x="6837067" y="4248883"/>
            <a:ext cx="150019" cy="131476"/>
          </a:xfrm>
          <a:prstGeom prst="ellipse">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07" name="Ovale 206">
            <a:extLst>
              <a:ext uri="{FF2B5EF4-FFF2-40B4-BE49-F238E27FC236}">
                <a16:creationId xmlns:a16="http://schemas.microsoft.com/office/drawing/2014/main" id="{2B5E4348-6F07-4B64-A13F-DE422AB53ADA}"/>
              </a:ext>
            </a:extLst>
          </p:cNvPr>
          <p:cNvSpPr/>
          <p:nvPr/>
        </p:nvSpPr>
        <p:spPr>
          <a:xfrm>
            <a:off x="7531545" y="2816591"/>
            <a:ext cx="150019" cy="131476"/>
          </a:xfrm>
          <a:prstGeom prst="ellipse">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09" name="Ovale 208">
            <a:extLst>
              <a:ext uri="{FF2B5EF4-FFF2-40B4-BE49-F238E27FC236}">
                <a16:creationId xmlns:a16="http://schemas.microsoft.com/office/drawing/2014/main" id="{E92057F6-7AB1-41E6-99CE-B27CA6C4CA24}"/>
              </a:ext>
            </a:extLst>
          </p:cNvPr>
          <p:cNvSpPr/>
          <p:nvPr/>
        </p:nvSpPr>
        <p:spPr>
          <a:xfrm>
            <a:off x="7090088" y="4327937"/>
            <a:ext cx="150019" cy="131476"/>
          </a:xfrm>
          <a:prstGeom prst="ellipse">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11" name="Ovale 210">
            <a:extLst>
              <a:ext uri="{FF2B5EF4-FFF2-40B4-BE49-F238E27FC236}">
                <a16:creationId xmlns:a16="http://schemas.microsoft.com/office/drawing/2014/main" id="{462F65F9-7F27-4729-BE09-DD1F6158C4BC}"/>
              </a:ext>
            </a:extLst>
          </p:cNvPr>
          <p:cNvSpPr/>
          <p:nvPr/>
        </p:nvSpPr>
        <p:spPr>
          <a:xfrm rot="20342971">
            <a:off x="7426352" y="4276099"/>
            <a:ext cx="150019" cy="131476"/>
          </a:xfrm>
          <a:prstGeom prst="ellipse">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17" name="Ovale 216">
            <a:extLst>
              <a:ext uri="{FF2B5EF4-FFF2-40B4-BE49-F238E27FC236}">
                <a16:creationId xmlns:a16="http://schemas.microsoft.com/office/drawing/2014/main" id="{FC6A7C20-FC69-48A6-92DA-682BBCD75688}"/>
              </a:ext>
            </a:extLst>
          </p:cNvPr>
          <p:cNvSpPr/>
          <p:nvPr/>
        </p:nvSpPr>
        <p:spPr>
          <a:xfrm>
            <a:off x="7578752" y="3271607"/>
            <a:ext cx="150019" cy="131476"/>
          </a:xfrm>
          <a:prstGeom prst="ellipse">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19" name="Ovale 218">
            <a:extLst>
              <a:ext uri="{FF2B5EF4-FFF2-40B4-BE49-F238E27FC236}">
                <a16:creationId xmlns:a16="http://schemas.microsoft.com/office/drawing/2014/main" id="{A5E66A47-D23A-43F5-9C7B-2D363B468D8D}"/>
              </a:ext>
            </a:extLst>
          </p:cNvPr>
          <p:cNvSpPr/>
          <p:nvPr/>
        </p:nvSpPr>
        <p:spPr>
          <a:xfrm>
            <a:off x="6434919" y="2528967"/>
            <a:ext cx="150019" cy="131476"/>
          </a:xfrm>
          <a:prstGeom prst="ellipse">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21" name="Ovale 220">
            <a:extLst>
              <a:ext uri="{FF2B5EF4-FFF2-40B4-BE49-F238E27FC236}">
                <a16:creationId xmlns:a16="http://schemas.microsoft.com/office/drawing/2014/main" id="{38885FE0-E450-46A3-A7F2-663580695422}"/>
              </a:ext>
            </a:extLst>
          </p:cNvPr>
          <p:cNvSpPr/>
          <p:nvPr/>
        </p:nvSpPr>
        <p:spPr>
          <a:xfrm>
            <a:off x="6695939" y="3307988"/>
            <a:ext cx="150019" cy="131476"/>
          </a:xfrm>
          <a:prstGeom prst="ellipse">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23" name="Ovale 222">
            <a:extLst>
              <a:ext uri="{FF2B5EF4-FFF2-40B4-BE49-F238E27FC236}">
                <a16:creationId xmlns:a16="http://schemas.microsoft.com/office/drawing/2014/main" id="{69C110D5-C776-4EC5-BF8D-4A6628C25EA7}"/>
              </a:ext>
            </a:extLst>
          </p:cNvPr>
          <p:cNvSpPr/>
          <p:nvPr/>
        </p:nvSpPr>
        <p:spPr>
          <a:xfrm>
            <a:off x="6452062" y="3185941"/>
            <a:ext cx="150019" cy="131476"/>
          </a:xfrm>
          <a:prstGeom prst="ellipse">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25" name="Ovale 224">
            <a:extLst>
              <a:ext uri="{FF2B5EF4-FFF2-40B4-BE49-F238E27FC236}">
                <a16:creationId xmlns:a16="http://schemas.microsoft.com/office/drawing/2014/main" id="{BE5B3DC0-4CB0-41A2-9657-5F8C4D31816E}"/>
              </a:ext>
            </a:extLst>
          </p:cNvPr>
          <p:cNvSpPr/>
          <p:nvPr/>
        </p:nvSpPr>
        <p:spPr>
          <a:xfrm>
            <a:off x="6816868" y="2780364"/>
            <a:ext cx="150019" cy="131476"/>
          </a:xfrm>
          <a:prstGeom prst="ellipse">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27" name="Ovale 226">
            <a:extLst>
              <a:ext uri="{FF2B5EF4-FFF2-40B4-BE49-F238E27FC236}">
                <a16:creationId xmlns:a16="http://schemas.microsoft.com/office/drawing/2014/main" id="{61AFB68E-A125-4FA5-A594-915489F9AD98}"/>
              </a:ext>
            </a:extLst>
          </p:cNvPr>
          <p:cNvSpPr/>
          <p:nvPr/>
        </p:nvSpPr>
        <p:spPr>
          <a:xfrm>
            <a:off x="7303716" y="2871636"/>
            <a:ext cx="150019" cy="131476"/>
          </a:xfrm>
          <a:prstGeom prst="ellipse">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29" name="Ovale 228">
            <a:extLst>
              <a:ext uri="{FF2B5EF4-FFF2-40B4-BE49-F238E27FC236}">
                <a16:creationId xmlns:a16="http://schemas.microsoft.com/office/drawing/2014/main" id="{1CBE8DA5-B9DF-441B-8392-BE6257DA0DA3}"/>
              </a:ext>
            </a:extLst>
          </p:cNvPr>
          <p:cNvSpPr/>
          <p:nvPr/>
        </p:nvSpPr>
        <p:spPr>
          <a:xfrm>
            <a:off x="6959888" y="3119207"/>
            <a:ext cx="150019" cy="131476"/>
          </a:xfrm>
          <a:prstGeom prst="ellipse">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31" name="Ovale 230">
            <a:extLst>
              <a:ext uri="{FF2B5EF4-FFF2-40B4-BE49-F238E27FC236}">
                <a16:creationId xmlns:a16="http://schemas.microsoft.com/office/drawing/2014/main" id="{4FC4DEFA-9C84-4E33-B551-399825546929}"/>
              </a:ext>
            </a:extLst>
          </p:cNvPr>
          <p:cNvSpPr/>
          <p:nvPr/>
        </p:nvSpPr>
        <p:spPr>
          <a:xfrm rot="20342971">
            <a:off x="7036857" y="3619501"/>
            <a:ext cx="150019" cy="131476"/>
          </a:xfrm>
          <a:prstGeom prst="ellipse">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33" name="Ovale 232">
            <a:extLst>
              <a:ext uri="{FF2B5EF4-FFF2-40B4-BE49-F238E27FC236}">
                <a16:creationId xmlns:a16="http://schemas.microsoft.com/office/drawing/2014/main" id="{91733A2F-1EC2-4572-BF34-EF065AC2A7FF}"/>
              </a:ext>
            </a:extLst>
          </p:cNvPr>
          <p:cNvSpPr/>
          <p:nvPr/>
        </p:nvSpPr>
        <p:spPr>
          <a:xfrm>
            <a:off x="7426352" y="3119207"/>
            <a:ext cx="150019" cy="131476"/>
          </a:xfrm>
          <a:prstGeom prst="ellipse">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 name="Rettangolo 5">
            <a:extLst>
              <a:ext uri="{FF2B5EF4-FFF2-40B4-BE49-F238E27FC236}">
                <a16:creationId xmlns:a16="http://schemas.microsoft.com/office/drawing/2014/main" id="{5EC26889-5A66-41D8-AD65-DAAD2D493B9D}"/>
              </a:ext>
            </a:extLst>
          </p:cNvPr>
          <p:cNvSpPr/>
          <p:nvPr/>
        </p:nvSpPr>
        <p:spPr>
          <a:xfrm>
            <a:off x="5010559" y="1219484"/>
            <a:ext cx="2640234" cy="523220"/>
          </a:xfrm>
          <a:prstGeom prst="rect">
            <a:avLst/>
          </a:prstGeom>
          <a:noFill/>
        </p:spPr>
        <p:txBody>
          <a:bodyPr wrap="square" lIns="91440" tIns="45720" rIns="91440" bIns="45720">
            <a:spAutoFit/>
          </a:bodyPr>
          <a:lstStyle/>
          <a:p>
            <a:pPr algn="ctr"/>
            <a:r>
              <a:rPr lang="it-IT" sz="2800" cap="none" spc="0" dirty="0">
                <a:ln w="10160">
                  <a:solidFill>
                    <a:schemeClr val="bg1"/>
                  </a:solidFill>
                  <a:prstDash val="solid"/>
                </a:ln>
                <a:solidFill>
                  <a:schemeClr val="bg1"/>
                </a:solidFill>
                <a:effectLst>
                  <a:outerShdw blurRad="38100" dist="22860" dir="5400000" algn="tl" rotWithShape="0">
                    <a:srgbClr val="000000">
                      <a:alpha val="30000"/>
                    </a:srgbClr>
                  </a:outerShdw>
                </a:effectLst>
                <a:latin typeface="Bell MT" panose="02020503060305020303" pitchFamily="18" charset="0"/>
              </a:rPr>
              <a:t>New </a:t>
            </a:r>
            <a:r>
              <a:rPr lang="it-IT" sz="2800" cap="none" spc="0" dirty="0" err="1">
                <a:ln w="10160">
                  <a:solidFill>
                    <a:schemeClr val="bg1"/>
                  </a:solidFill>
                  <a:prstDash val="solid"/>
                </a:ln>
                <a:solidFill>
                  <a:schemeClr val="bg1"/>
                </a:solidFill>
                <a:effectLst>
                  <a:outerShdw blurRad="38100" dist="22860" dir="5400000" algn="tl" rotWithShape="0">
                    <a:srgbClr val="000000">
                      <a:alpha val="30000"/>
                    </a:srgbClr>
                  </a:outerShdw>
                </a:effectLst>
                <a:latin typeface="Bell MT" panose="02020503060305020303" pitchFamily="18" charset="0"/>
              </a:rPr>
              <a:t>Population</a:t>
            </a:r>
            <a:endParaRPr lang="it-IT" sz="1600" cap="none" spc="0" dirty="0">
              <a:ln w="10160">
                <a:solidFill>
                  <a:schemeClr val="bg1"/>
                </a:solidFill>
                <a:prstDash val="solid"/>
              </a:ln>
              <a:solidFill>
                <a:schemeClr val="bg1"/>
              </a:solidFill>
              <a:effectLst>
                <a:outerShdw blurRad="38100" dist="22860" dir="5400000" algn="tl" rotWithShape="0">
                  <a:srgbClr val="000000">
                    <a:alpha val="30000"/>
                  </a:srgbClr>
                </a:outerShdw>
              </a:effectLst>
              <a:latin typeface="Bell MT" panose="02020503060305020303" pitchFamily="18" charset="0"/>
            </a:endParaRPr>
          </a:p>
        </p:txBody>
      </p:sp>
      <p:grpSp>
        <p:nvGrpSpPr>
          <p:cNvPr id="119" name="Gruppo 118">
            <a:extLst>
              <a:ext uri="{FF2B5EF4-FFF2-40B4-BE49-F238E27FC236}">
                <a16:creationId xmlns:a16="http://schemas.microsoft.com/office/drawing/2014/main" id="{A432B39B-9960-4C8F-B521-37152232A7FA}"/>
              </a:ext>
            </a:extLst>
          </p:cNvPr>
          <p:cNvGrpSpPr/>
          <p:nvPr/>
        </p:nvGrpSpPr>
        <p:grpSpPr>
          <a:xfrm>
            <a:off x="448848" y="2995408"/>
            <a:ext cx="1152900" cy="830997"/>
            <a:chOff x="6983503" y="723416"/>
            <a:chExt cx="1152900" cy="830997"/>
          </a:xfrm>
        </p:grpSpPr>
        <p:sp>
          <p:nvSpPr>
            <p:cNvPr id="120" name="Rettangolo con angoli arrotondati 119">
              <a:extLst>
                <a:ext uri="{FF2B5EF4-FFF2-40B4-BE49-F238E27FC236}">
                  <a16:creationId xmlns:a16="http://schemas.microsoft.com/office/drawing/2014/main" id="{B16BC42E-4861-4B88-952D-F774C4B68F14}"/>
                </a:ext>
              </a:extLst>
            </p:cNvPr>
            <p:cNvSpPr/>
            <p:nvPr/>
          </p:nvSpPr>
          <p:spPr>
            <a:xfrm>
              <a:off x="6983503" y="723416"/>
              <a:ext cx="1122751" cy="830997"/>
            </a:xfrm>
            <a:prstGeom prst="roundRect">
              <a:avLst/>
            </a:prstGeom>
            <a:ln>
              <a:solidFill>
                <a:schemeClr val="bg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it-IT" dirty="0"/>
            </a:p>
          </p:txBody>
        </p:sp>
        <p:pic>
          <p:nvPicPr>
            <p:cNvPr id="121" name="Immagine 120">
              <a:extLst>
                <a:ext uri="{FF2B5EF4-FFF2-40B4-BE49-F238E27FC236}">
                  <a16:creationId xmlns:a16="http://schemas.microsoft.com/office/drawing/2014/main" id="{DA01BDD2-66C1-4022-A3B8-A72D28F7D684}"/>
                </a:ext>
              </a:extLst>
            </p:cNvPr>
            <p:cNvPicPr>
              <a:picLocks noChangeAspect="1"/>
            </p:cNvPicPr>
            <p:nvPr/>
          </p:nvPicPr>
          <p:blipFill rotWithShape="1">
            <a:blip r:embed="rId3">
              <a:extLst>
                <a:ext uri="{28A0092B-C50C-407E-A947-70E740481C1C}">
                  <a14:useLocalDpi xmlns:a14="http://schemas.microsoft.com/office/drawing/2010/main" val="0"/>
                </a:ext>
              </a:extLst>
            </a:blip>
            <a:srcRect t="21242" b="20647"/>
            <a:stretch/>
          </p:blipFill>
          <p:spPr>
            <a:xfrm>
              <a:off x="7021603" y="869932"/>
              <a:ext cx="1114800" cy="647825"/>
            </a:xfrm>
            <a:prstGeom prst="rect">
              <a:avLst/>
            </a:prstGeom>
            <a:ln>
              <a:noFill/>
            </a:ln>
          </p:spPr>
        </p:pic>
        <p:sp>
          <p:nvSpPr>
            <p:cNvPr id="122" name="Rettangolo 121">
              <a:extLst>
                <a:ext uri="{FF2B5EF4-FFF2-40B4-BE49-F238E27FC236}">
                  <a16:creationId xmlns:a16="http://schemas.microsoft.com/office/drawing/2014/main" id="{8E095811-817B-4EBD-BABC-ED13943BD8AC}"/>
                </a:ext>
              </a:extLst>
            </p:cNvPr>
            <p:cNvSpPr/>
            <p:nvPr/>
          </p:nvSpPr>
          <p:spPr>
            <a:xfrm>
              <a:off x="7010575" y="800361"/>
              <a:ext cx="366077" cy="584775"/>
            </a:xfrm>
            <a:prstGeom prst="rect">
              <a:avLst/>
            </a:prstGeom>
            <a:noFill/>
          </p:spPr>
          <p:txBody>
            <a:bodyPr wrap="square" lIns="91440" tIns="45720" rIns="91440" bIns="45720">
              <a:spAutoFit/>
            </a:bodyPr>
            <a:lstStyle/>
            <a:p>
              <a:pPr algn="ctr"/>
              <a:r>
                <a:rPr lang="el-GR" sz="1600" dirty="0">
                  <a:ln w="10160">
                    <a:solidFill>
                      <a:schemeClr val="bg1"/>
                    </a:solidFill>
                    <a:prstDash val="solid"/>
                  </a:ln>
                  <a:solidFill>
                    <a:schemeClr val="bg1"/>
                  </a:solidFill>
                  <a:effectLst>
                    <a:outerShdw blurRad="38100" dist="22860" dir="5400000" algn="tl" rotWithShape="0">
                      <a:srgbClr val="000000">
                        <a:alpha val="30000"/>
                      </a:srgbClr>
                    </a:outerShdw>
                  </a:effectLst>
                </a:rPr>
                <a:t>μ</a:t>
              </a:r>
              <a:endParaRPr lang="it-IT" sz="1600" dirty="0">
                <a:ln w="10160">
                  <a:solidFill>
                    <a:schemeClr val="bg1"/>
                  </a:solidFill>
                  <a:prstDash val="solid"/>
                </a:ln>
                <a:solidFill>
                  <a:schemeClr val="bg1"/>
                </a:solidFill>
                <a:effectLst>
                  <a:outerShdw blurRad="38100" dist="22860" dir="5400000" algn="tl" rotWithShape="0">
                    <a:srgbClr val="000000">
                      <a:alpha val="30000"/>
                    </a:srgbClr>
                  </a:outerShdw>
                </a:effectLst>
              </a:endParaRPr>
            </a:p>
            <a:p>
              <a:pPr algn="ctr"/>
              <a:endParaRPr lang="it-IT" sz="1600" cap="none" spc="0" dirty="0">
                <a:ln w="10160">
                  <a:solidFill>
                    <a:schemeClr val="bg1"/>
                  </a:solidFill>
                  <a:prstDash val="solid"/>
                </a:ln>
                <a:solidFill>
                  <a:schemeClr val="bg1"/>
                </a:solidFill>
                <a:effectLst>
                  <a:outerShdw blurRad="38100" dist="22860" dir="5400000" algn="tl" rotWithShape="0">
                    <a:srgbClr val="000000">
                      <a:alpha val="30000"/>
                    </a:srgbClr>
                  </a:outerShdw>
                </a:effectLst>
              </a:endParaRPr>
            </a:p>
          </p:txBody>
        </p:sp>
        <p:sp>
          <p:nvSpPr>
            <p:cNvPr id="123" name="Rettangolo 122">
              <a:extLst>
                <a:ext uri="{FF2B5EF4-FFF2-40B4-BE49-F238E27FC236}">
                  <a16:creationId xmlns:a16="http://schemas.microsoft.com/office/drawing/2014/main" id="{92C6DC64-23FA-49C2-9E42-07C60A30D42F}"/>
                </a:ext>
              </a:extLst>
            </p:cNvPr>
            <p:cNvSpPr/>
            <p:nvPr/>
          </p:nvSpPr>
          <p:spPr>
            <a:xfrm>
              <a:off x="7720385" y="800361"/>
              <a:ext cx="366077" cy="338554"/>
            </a:xfrm>
            <a:prstGeom prst="rect">
              <a:avLst/>
            </a:prstGeom>
            <a:noFill/>
          </p:spPr>
          <p:txBody>
            <a:bodyPr wrap="square" lIns="91440" tIns="45720" rIns="91440" bIns="45720">
              <a:spAutoFit/>
            </a:bodyPr>
            <a:lstStyle/>
            <a:p>
              <a:pPr algn="ctr"/>
              <a:r>
                <a:rPr lang="el-GR" sz="1600" cap="none" spc="0" dirty="0">
                  <a:ln w="10160">
                    <a:solidFill>
                      <a:schemeClr val="bg1"/>
                    </a:solidFill>
                    <a:prstDash val="solid"/>
                  </a:ln>
                  <a:solidFill>
                    <a:schemeClr val="bg1"/>
                  </a:solidFill>
                  <a:effectLst>
                    <a:outerShdw blurRad="38100" dist="22860" dir="5400000" algn="tl" rotWithShape="0">
                      <a:srgbClr val="000000">
                        <a:alpha val="30000"/>
                      </a:srgbClr>
                    </a:outerShdw>
                  </a:effectLst>
                </a:rPr>
                <a:t>σ</a:t>
              </a:r>
              <a:endParaRPr lang="it-IT" sz="1600" cap="none" spc="0" dirty="0">
                <a:ln w="10160">
                  <a:solidFill>
                    <a:schemeClr val="bg1"/>
                  </a:solidFill>
                  <a:prstDash val="solid"/>
                </a:ln>
                <a:solidFill>
                  <a:schemeClr val="bg1"/>
                </a:solidFill>
                <a:effectLst>
                  <a:outerShdw blurRad="38100" dist="22860" dir="5400000" algn="tl" rotWithShape="0">
                    <a:srgbClr val="000000">
                      <a:alpha val="30000"/>
                    </a:srgbClr>
                  </a:outerShdw>
                </a:effectLst>
              </a:endParaRPr>
            </a:p>
          </p:txBody>
        </p:sp>
      </p:grpSp>
      <p:grpSp>
        <p:nvGrpSpPr>
          <p:cNvPr id="124" name="Gruppo 123">
            <a:extLst>
              <a:ext uri="{FF2B5EF4-FFF2-40B4-BE49-F238E27FC236}">
                <a16:creationId xmlns:a16="http://schemas.microsoft.com/office/drawing/2014/main" id="{B6C3E342-B922-4D58-B4D0-A15696F6D154}"/>
              </a:ext>
            </a:extLst>
          </p:cNvPr>
          <p:cNvGrpSpPr/>
          <p:nvPr/>
        </p:nvGrpSpPr>
        <p:grpSpPr>
          <a:xfrm>
            <a:off x="10886307" y="2390776"/>
            <a:ext cx="2782068" cy="1454776"/>
            <a:chOff x="2111770" y="800361"/>
            <a:chExt cx="5974692" cy="3746094"/>
          </a:xfrm>
        </p:grpSpPr>
        <p:sp>
          <p:nvSpPr>
            <p:cNvPr id="126" name="Rettangolo con angoli arrotondati 125">
              <a:extLst>
                <a:ext uri="{FF2B5EF4-FFF2-40B4-BE49-F238E27FC236}">
                  <a16:creationId xmlns:a16="http://schemas.microsoft.com/office/drawing/2014/main" id="{7EDBAF34-4B05-4FED-BC1E-7BD609A3E346}"/>
                </a:ext>
              </a:extLst>
            </p:cNvPr>
            <p:cNvSpPr/>
            <p:nvPr/>
          </p:nvSpPr>
          <p:spPr>
            <a:xfrm>
              <a:off x="2111770" y="2337712"/>
              <a:ext cx="1685607" cy="2131498"/>
            </a:xfrm>
            <a:prstGeom prst="roundRect">
              <a:avLst/>
            </a:prstGeom>
            <a:solidFill>
              <a:srgbClr val="FFC000"/>
            </a:solidFill>
            <a:ln>
              <a:solidFill>
                <a:schemeClr val="bg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it-IT" dirty="0">
                <a:solidFill>
                  <a:schemeClr val="accent1">
                    <a:lumMod val="75000"/>
                  </a:schemeClr>
                </a:solidFill>
                <a:highlight>
                  <a:srgbClr val="FFFF00"/>
                </a:highlight>
              </a:endParaRPr>
            </a:p>
          </p:txBody>
        </p:sp>
        <p:sp>
          <p:nvSpPr>
            <p:cNvPr id="128" name="Rettangolo 127">
              <a:extLst>
                <a:ext uri="{FF2B5EF4-FFF2-40B4-BE49-F238E27FC236}">
                  <a16:creationId xmlns:a16="http://schemas.microsoft.com/office/drawing/2014/main" id="{01CF4E15-BCE7-4EC4-8AAA-B745629B9D44}"/>
                </a:ext>
              </a:extLst>
            </p:cNvPr>
            <p:cNvSpPr/>
            <p:nvPr/>
          </p:nvSpPr>
          <p:spPr>
            <a:xfrm>
              <a:off x="2749866" y="2102864"/>
              <a:ext cx="409413" cy="2443591"/>
            </a:xfrm>
            <a:prstGeom prst="rect">
              <a:avLst/>
            </a:prstGeom>
            <a:noFill/>
          </p:spPr>
          <p:txBody>
            <a:bodyPr wrap="square" lIns="91440" tIns="45720" rIns="91440" bIns="45720">
              <a:spAutoFit/>
            </a:bodyPr>
            <a:lstStyle/>
            <a:p>
              <a:pPr algn="ctr"/>
              <a:r>
                <a:rPr lang="el-GR" sz="5400" b="1" i="0" dirty="0">
                  <a:ln>
                    <a:solidFill>
                      <a:schemeClr val="tx1"/>
                    </a:solidFill>
                  </a:ln>
                  <a:solidFill>
                    <a:schemeClr val="bg1"/>
                  </a:solidFill>
                  <a:effectLst/>
                  <a:latin typeface="arial" panose="020B0604020202020204" pitchFamily="34" charset="0"/>
                </a:rPr>
                <a:t>π</a:t>
              </a:r>
              <a:endParaRPr lang="it-IT" sz="1600" cap="none" spc="0" dirty="0">
                <a:ln>
                  <a:solidFill>
                    <a:schemeClr val="tx1"/>
                  </a:solidFill>
                </a:ln>
                <a:solidFill>
                  <a:schemeClr val="bg1"/>
                </a:solidFill>
                <a:effectLst>
                  <a:outerShdw blurRad="38100" dist="22860" dir="5400000" algn="tl" rotWithShape="0">
                    <a:srgbClr val="000000">
                      <a:alpha val="30000"/>
                    </a:srgbClr>
                  </a:outerShdw>
                </a:effectLst>
              </a:endParaRPr>
            </a:p>
          </p:txBody>
        </p:sp>
        <p:sp>
          <p:nvSpPr>
            <p:cNvPr id="130" name="Rettangolo 129">
              <a:extLst>
                <a:ext uri="{FF2B5EF4-FFF2-40B4-BE49-F238E27FC236}">
                  <a16:creationId xmlns:a16="http://schemas.microsoft.com/office/drawing/2014/main" id="{F1EAD22E-F1F3-4E3D-96A7-CAFA802C5047}"/>
                </a:ext>
              </a:extLst>
            </p:cNvPr>
            <p:cNvSpPr/>
            <p:nvPr/>
          </p:nvSpPr>
          <p:spPr>
            <a:xfrm>
              <a:off x="7720385" y="800361"/>
              <a:ext cx="366077" cy="338554"/>
            </a:xfrm>
            <a:prstGeom prst="rect">
              <a:avLst/>
            </a:prstGeom>
            <a:noFill/>
          </p:spPr>
          <p:txBody>
            <a:bodyPr wrap="square" lIns="91440" tIns="45720" rIns="91440" bIns="45720">
              <a:spAutoFit/>
            </a:bodyPr>
            <a:lstStyle/>
            <a:p>
              <a:pPr algn="ctr"/>
              <a:endParaRPr lang="it-IT" sz="1600" cap="none" spc="0" dirty="0">
                <a:ln w="10160">
                  <a:solidFill>
                    <a:schemeClr val="bg1"/>
                  </a:solidFill>
                  <a:prstDash val="solid"/>
                </a:ln>
                <a:solidFill>
                  <a:schemeClr val="bg1"/>
                </a:solidFill>
                <a:effectLst>
                  <a:outerShdw blurRad="38100" dist="22860" dir="5400000" algn="tl" rotWithShape="0">
                    <a:srgbClr val="000000">
                      <a:alpha val="30000"/>
                    </a:srgbClr>
                  </a:outerShdw>
                </a:effectLst>
              </a:endParaRPr>
            </a:p>
          </p:txBody>
        </p:sp>
      </p:grpSp>
      <p:sp>
        <p:nvSpPr>
          <p:cNvPr id="132" name="Rettangolo 131">
            <a:extLst>
              <a:ext uri="{FF2B5EF4-FFF2-40B4-BE49-F238E27FC236}">
                <a16:creationId xmlns:a16="http://schemas.microsoft.com/office/drawing/2014/main" id="{F80C5EB0-A878-41FF-9FF3-322B9A895FBB}"/>
              </a:ext>
            </a:extLst>
          </p:cNvPr>
          <p:cNvSpPr/>
          <p:nvPr/>
        </p:nvSpPr>
        <p:spPr>
          <a:xfrm>
            <a:off x="10123884" y="2379096"/>
            <a:ext cx="2074934" cy="523220"/>
          </a:xfrm>
          <a:prstGeom prst="rect">
            <a:avLst/>
          </a:prstGeom>
          <a:noFill/>
        </p:spPr>
        <p:txBody>
          <a:bodyPr wrap="square" lIns="91440" tIns="45720" rIns="91440" bIns="45720">
            <a:spAutoFit/>
          </a:bodyPr>
          <a:lstStyle/>
          <a:p>
            <a:pPr algn="ctr"/>
            <a:r>
              <a:rPr lang="it-IT" sz="2800" cap="none" spc="0" dirty="0">
                <a:ln w="10160">
                  <a:solidFill>
                    <a:schemeClr val="bg1"/>
                  </a:solidFill>
                  <a:prstDash val="solid"/>
                </a:ln>
                <a:solidFill>
                  <a:schemeClr val="bg1"/>
                </a:solidFill>
                <a:effectLst>
                  <a:outerShdw blurRad="38100" dist="22860" dir="5400000" algn="tl" rotWithShape="0">
                    <a:srgbClr val="000000">
                      <a:alpha val="30000"/>
                    </a:srgbClr>
                  </a:outerShdw>
                </a:effectLst>
                <a:latin typeface="Bell MT" panose="02020503060305020303" pitchFamily="18" charset="0"/>
              </a:rPr>
              <a:t>Best Actions</a:t>
            </a:r>
            <a:endParaRPr lang="it-IT" sz="1600" cap="none" spc="0" dirty="0">
              <a:ln w="10160">
                <a:solidFill>
                  <a:schemeClr val="bg1"/>
                </a:solidFill>
                <a:prstDash val="solid"/>
              </a:ln>
              <a:solidFill>
                <a:schemeClr val="bg1"/>
              </a:solidFill>
              <a:effectLst>
                <a:outerShdw blurRad="38100" dist="22860" dir="5400000" algn="tl" rotWithShape="0">
                  <a:srgbClr val="000000">
                    <a:alpha val="30000"/>
                  </a:srgbClr>
                </a:outerShdw>
              </a:effectLst>
              <a:latin typeface="Bell MT" panose="02020503060305020303" pitchFamily="18" charset="0"/>
            </a:endParaRPr>
          </a:p>
        </p:txBody>
      </p:sp>
      <p:sp>
        <p:nvSpPr>
          <p:cNvPr id="3" name="Rettangolo 2">
            <a:extLst>
              <a:ext uri="{FF2B5EF4-FFF2-40B4-BE49-F238E27FC236}">
                <a16:creationId xmlns:a16="http://schemas.microsoft.com/office/drawing/2014/main" id="{C10CA71B-7CB6-4DC6-AB32-CACD84BCA2EC}"/>
              </a:ext>
            </a:extLst>
          </p:cNvPr>
          <p:cNvSpPr/>
          <p:nvPr/>
        </p:nvSpPr>
        <p:spPr>
          <a:xfrm>
            <a:off x="0" y="10293"/>
            <a:ext cx="12192000" cy="1015663"/>
          </a:xfrm>
          <a:prstGeom prst="rect">
            <a:avLst/>
          </a:prstGeom>
          <a:noFill/>
        </p:spPr>
        <p:txBody>
          <a:bodyPr wrap="square" lIns="91440" tIns="45720" rIns="91440" bIns="45720">
            <a:spAutoFit/>
          </a:bodyPr>
          <a:lstStyle/>
          <a:p>
            <a:pPr algn="ctr"/>
            <a:r>
              <a:rPr lang="it-IT" sz="6000" b="1" spc="50" dirty="0">
                <a:ln w="28575" cmpd="sng">
                  <a:solidFill>
                    <a:schemeClr val="accent3">
                      <a:lumMod val="75000"/>
                    </a:schemeClr>
                  </a:solidFill>
                  <a:prstDash val="solid"/>
                </a:ln>
                <a:solidFill>
                  <a:schemeClr val="bg1"/>
                </a:solidFill>
                <a:effectLst>
                  <a:glow rad="38100">
                    <a:schemeClr val="accent1">
                      <a:alpha val="40000"/>
                    </a:schemeClr>
                  </a:glow>
                </a:effectLst>
              </a:rPr>
              <a:t>Cross </a:t>
            </a:r>
            <a:r>
              <a:rPr lang="it-IT" sz="6000" b="1" spc="50" dirty="0" err="1">
                <a:ln w="28575" cmpd="sng">
                  <a:solidFill>
                    <a:schemeClr val="accent3">
                      <a:lumMod val="75000"/>
                    </a:schemeClr>
                  </a:solidFill>
                  <a:prstDash val="solid"/>
                </a:ln>
                <a:solidFill>
                  <a:schemeClr val="bg1"/>
                </a:solidFill>
                <a:effectLst>
                  <a:glow rad="38100">
                    <a:schemeClr val="accent1">
                      <a:alpha val="40000"/>
                    </a:schemeClr>
                  </a:glow>
                </a:effectLst>
              </a:rPr>
              <a:t>Entropy</a:t>
            </a:r>
            <a:r>
              <a:rPr lang="it-IT" sz="6000" b="1" spc="50" dirty="0">
                <a:ln w="28575" cmpd="sng">
                  <a:solidFill>
                    <a:schemeClr val="accent3">
                      <a:lumMod val="75000"/>
                    </a:schemeClr>
                  </a:solidFill>
                  <a:prstDash val="solid"/>
                </a:ln>
                <a:solidFill>
                  <a:schemeClr val="bg1"/>
                </a:solidFill>
                <a:effectLst>
                  <a:glow rad="38100">
                    <a:schemeClr val="accent1">
                      <a:alpha val="40000"/>
                    </a:schemeClr>
                  </a:glow>
                </a:effectLst>
              </a:rPr>
              <a:t> Method</a:t>
            </a:r>
            <a:endParaRPr lang="it-IT" sz="2000" b="1" spc="50" dirty="0">
              <a:ln w="28575" cmpd="sng">
                <a:solidFill>
                  <a:schemeClr val="accent3">
                    <a:lumMod val="75000"/>
                  </a:schemeClr>
                </a:solidFill>
                <a:prstDash val="solid"/>
              </a:ln>
              <a:solidFill>
                <a:schemeClr val="bg1"/>
              </a:solidFill>
              <a:effectLst>
                <a:glow rad="38100">
                  <a:schemeClr val="accent1">
                    <a:alpha val="40000"/>
                  </a:schemeClr>
                </a:glow>
              </a:effectLst>
            </a:endParaRPr>
          </a:p>
        </p:txBody>
      </p:sp>
      <p:sp>
        <p:nvSpPr>
          <p:cNvPr id="7" name="Rettangolo 6">
            <a:extLst>
              <a:ext uri="{FF2B5EF4-FFF2-40B4-BE49-F238E27FC236}">
                <a16:creationId xmlns:a16="http://schemas.microsoft.com/office/drawing/2014/main" id="{496F2BF8-F733-4A7C-B1C0-C18D9DC87B02}"/>
              </a:ext>
            </a:extLst>
          </p:cNvPr>
          <p:cNvSpPr/>
          <p:nvPr/>
        </p:nvSpPr>
        <p:spPr>
          <a:xfrm>
            <a:off x="11068050" y="6299594"/>
            <a:ext cx="1006377" cy="461665"/>
          </a:xfrm>
          <a:prstGeom prst="rect">
            <a:avLst/>
          </a:prstGeom>
          <a:noFill/>
        </p:spPr>
        <p:txBody>
          <a:bodyPr wrap="square" lIns="91440" tIns="45720" rIns="91440" bIns="45720">
            <a:spAutoFit/>
          </a:bodyPr>
          <a:lstStyle/>
          <a:p>
            <a:pPr algn="ctr"/>
            <a:r>
              <a:rPr lang="it-IT" sz="2400" b="1" dirty="0">
                <a:solidFill>
                  <a:schemeClr val="bg1"/>
                </a:solidFill>
                <a:latin typeface="Garamond" panose="02020404030301010803" pitchFamily="18" charset="0"/>
              </a:rPr>
              <a:t>22</a:t>
            </a:r>
            <a:r>
              <a:rPr lang="it-IT" sz="2400" b="1" i="0" dirty="0">
                <a:solidFill>
                  <a:schemeClr val="bg1"/>
                </a:solidFill>
                <a:effectLst/>
                <a:latin typeface="Garamond" panose="02020404030301010803" pitchFamily="18" charset="0"/>
              </a:rPr>
              <a:t>/46</a:t>
            </a:r>
            <a:endParaRPr lang="it-IT" sz="2400" i="0" dirty="0">
              <a:solidFill>
                <a:schemeClr val="bg1"/>
              </a:solidFill>
              <a:effectLst/>
              <a:latin typeface="Garamond" panose="02020404030301010803" pitchFamily="18" charset="0"/>
            </a:endParaRPr>
          </a:p>
        </p:txBody>
      </p:sp>
    </p:spTree>
    <p:extLst>
      <p:ext uri="{BB962C8B-B14F-4D97-AF65-F5344CB8AC3E}">
        <p14:creationId xmlns:p14="http://schemas.microsoft.com/office/powerpoint/2010/main" val="22488755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e 1">
            <a:extLst>
              <a:ext uri="{FF2B5EF4-FFF2-40B4-BE49-F238E27FC236}">
                <a16:creationId xmlns:a16="http://schemas.microsoft.com/office/drawing/2014/main" id="{A3CB574B-55D0-4EEC-9A44-158359225D87}"/>
              </a:ext>
            </a:extLst>
          </p:cNvPr>
          <p:cNvSpPr/>
          <p:nvPr/>
        </p:nvSpPr>
        <p:spPr>
          <a:xfrm>
            <a:off x="4202906" y="1743075"/>
            <a:ext cx="4114800" cy="3286125"/>
          </a:xfrm>
          <a:prstGeom prst="ellipse">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4" name="Connettore 2 3">
            <a:extLst>
              <a:ext uri="{FF2B5EF4-FFF2-40B4-BE49-F238E27FC236}">
                <a16:creationId xmlns:a16="http://schemas.microsoft.com/office/drawing/2014/main" id="{4B3E60A2-ED31-4326-A94C-06860D554F65}"/>
              </a:ext>
            </a:extLst>
          </p:cNvPr>
          <p:cNvCxnSpPr>
            <a:cxnSpLocks/>
          </p:cNvCxnSpPr>
          <p:nvPr/>
        </p:nvCxnSpPr>
        <p:spPr>
          <a:xfrm flipV="1">
            <a:off x="1009650" y="2266950"/>
            <a:ext cx="3457575" cy="61725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5" name="Connettore 2 14">
            <a:extLst>
              <a:ext uri="{FF2B5EF4-FFF2-40B4-BE49-F238E27FC236}">
                <a16:creationId xmlns:a16="http://schemas.microsoft.com/office/drawing/2014/main" id="{7DF81245-477E-4C36-B5B2-2F56ACD91DC1}"/>
              </a:ext>
            </a:extLst>
          </p:cNvPr>
          <p:cNvCxnSpPr>
            <a:cxnSpLocks/>
          </p:cNvCxnSpPr>
          <p:nvPr/>
        </p:nvCxnSpPr>
        <p:spPr>
          <a:xfrm>
            <a:off x="1009650" y="3910414"/>
            <a:ext cx="3457575" cy="59138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4" name="Ovale 13">
            <a:extLst>
              <a:ext uri="{FF2B5EF4-FFF2-40B4-BE49-F238E27FC236}">
                <a16:creationId xmlns:a16="http://schemas.microsoft.com/office/drawing/2014/main" id="{49E8A554-D3B8-4BFD-9EB2-5D07450DA8FD}"/>
              </a:ext>
            </a:extLst>
          </p:cNvPr>
          <p:cNvSpPr/>
          <p:nvPr/>
        </p:nvSpPr>
        <p:spPr>
          <a:xfrm>
            <a:off x="4470796" y="2746090"/>
            <a:ext cx="150019" cy="131476"/>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85" name="Ovale 84">
            <a:extLst>
              <a:ext uri="{FF2B5EF4-FFF2-40B4-BE49-F238E27FC236}">
                <a16:creationId xmlns:a16="http://schemas.microsoft.com/office/drawing/2014/main" id="{FF57F8E5-C413-4040-A626-A281A6B2BBCD}"/>
              </a:ext>
            </a:extLst>
          </p:cNvPr>
          <p:cNvSpPr/>
          <p:nvPr/>
        </p:nvSpPr>
        <p:spPr>
          <a:xfrm>
            <a:off x="5174456" y="2714626"/>
            <a:ext cx="150019" cy="131476"/>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87" name="Ovale 86">
            <a:extLst>
              <a:ext uri="{FF2B5EF4-FFF2-40B4-BE49-F238E27FC236}">
                <a16:creationId xmlns:a16="http://schemas.microsoft.com/office/drawing/2014/main" id="{1BE3AD99-B5BE-4F50-AB6F-005E5BE8B1AE}"/>
              </a:ext>
            </a:extLst>
          </p:cNvPr>
          <p:cNvSpPr/>
          <p:nvPr/>
        </p:nvSpPr>
        <p:spPr>
          <a:xfrm>
            <a:off x="5326856" y="2990851"/>
            <a:ext cx="150019" cy="131476"/>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89" name="Ovale 88">
            <a:extLst>
              <a:ext uri="{FF2B5EF4-FFF2-40B4-BE49-F238E27FC236}">
                <a16:creationId xmlns:a16="http://schemas.microsoft.com/office/drawing/2014/main" id="{85FF5E75-2381-4CCC-A2A3-AB3B2497A149}"/>
              </a:ext>
            </a:extLst>
          </p:cNvPr>
          <p:cNvSpPr/>
          <p:nvPr/>
        </p:nvSpPr>
        <p:spPr>
          <a:xfrm>
            <a:off x="4774406" y="2867026"/>
            <a:ext cx="150019" cy="131476"/>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93" name="Ovale 92">
            <a:extLst>
              <a:ext uri="{FF2B5EF4-FFF2-40B4-BE49-F238E27FC236}">
                <a16:creationId xmlns:a16="http://schemas.microsoft.com/office/drawing/2014/main" id="{1B16FC17-6420-4CDF-B621-DF7123FB1574}"/>
              </a:ext>
            </a:extLst>
          </p:cNvPr>
          <p:cNvSpPr/>
          <p:nvPr/>
        </p:nvSpPr>
        <p:spPr>
          <a:xfrm>
            <a:off x="5326856" y="3476626"/>
            <a:ext cx="150019" cy="131476"/>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95" name="Ovale 94">
            <a:extLst>
              <a:ext uri="{FF2B5EF4-FFF2-40B4-BE49-F238E27FC236}">
                <a16:creationId xmlns:a16="http://schemas.microsoft.com/office/drawing/2014/main" id="{7812D3E5-4D63-43FF-B087-3DE6F7CD482A}"/>
              </a:ext>
            </a:extLst>
          </p:cNvPr>
          <p:cNvSpPr/>
          <p:nvPr/>
        </p:nvSpPr>
        <p:spPr>
          <a:xfrm>
            <a:off x="5298281" y="3295651"/>
            <a:ext cx="150019" cy="131476"/>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97" name="Ovale 96">
            <a:extLst>
              <a:ext uri="{FF2B5EF4-FFF2-40B4-BE49-F238E27FC236}">
                <a16:creationId xmlns:a16="http://schemas.microsoft.com/office/drawing/2014/main" id="{55E4BD93-9D9F-44EB-82B7-FC7AD622D41F}"/>
              </a:ext>
            </a:extLst>
          </p:cNvPr>
          <p:cNvSpPr/>
          <p:nvPr/>
        </p:nvSpPr>
        <p:spPr>
          <a:xfrm>
            <a:off x="4831556" y="2867026"/>
            <a:ext cx="150019" cy="131476"/>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99" name="Ovale 98">
            <a:extLst>
              <a:ext uri="{FF2B5EF4-FFF2-40B4-BE49-F238E27FC236}">
                <a16:creationId xmlns:a16="http://schemas.microsoft.com/office/drawing/2014/main" id="{72032EBC-E86F-4664-8795-2F050884BBDB}"/>
              </a:ext>
            </a:extLst>
          </p:cNvPr>
          <p:cNvSpPr/>
          <p:nvPr/>
        </p:nvSpPr>
        <p:spPr>
          <a:xfrm>
            <a:off x="5041106" y="3000376"/>
            <a:ext cx="150019" cy="131476"/>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01" name="Ovale 100">
            <a:extLst>
              <a:ext uri="{FF2B5EF4-FFF2-40B4-BE49-F238E27FC236}">
                <a16:creationId xmlns:a16="http://schemas.microsoft.com/office/drawing/2014/main" id="{D0D17CE1-0C58-46AB-85E9-047EDB932F26}"/>
              </a:ext>
            </a:extLst>
          </p:cNvPr>
          <p:cNvSpPr/>
          <p:nvPr/>
        </p:nvSpPr>
        <p:spPr>
          <a:xfrm>
            <a:off x="4888706" y="3219451"/>
            <a:ext cx="150019" cy="131476"/>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03" name="Ovale 102">
            <a:extLst>
              <a:ext uri="{FF2B5EF4-FFF2-40B4-BE49-F238E27FC236}">
                <a16:creationId xmlns:a16="http://schemas.microsoft.com/office/drawing/2014/main" id="{B60E4897-03E9-41A2-AA68-C41A3D32CCD5}"/>
              </a:ext>
            </a:extLst>
          </p:cNvPr>
          <p:cNvSpPr/>
          <p:nvPr/>
        </p:nvSpPr>
        <p:spPr>
          <a:xfrm>
            <a:off x="5584031" y="2914651"/>
            <a:ext cx="150019" cy="131476"/>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05" name="Ovale 104">
            <a:extLst>
              <a:ext uri="{FF2B5EF4-FFF2-40B4-BE49-F238E27FC236}">
                <a16:creationId xmlns:a16="http://schemas.microsoft.com/office/drawing/2014/main" id="{14AC6031-05BE-4C3B-9410-19751BC807F0}"/>
              </a:ext>
            </a:extLst>
          </p:cNvPr>
          <p:cNvSpPr/>
          <p:nvPr/>
        </p:nvSpPr>
        <p:spPr>
          <a:xfrm>
            <a:off x="5326856" y="2867026"/>
            <a:ext cx="150019" cy="131476"/>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07" name="Ovale 106">
            <a:extLst>
              <a:ext uri="{FF2B5EF4-FFF2-40B4-BE49-F238E27FC236}">
                <a16:creationId xmlns:a16="http://schemas.microsoft.com/office/drawing/2014/main" id="{ABDD8799-68DB-482E-A91F-440544B60F98}"/>
              </a:ext>
            </a:extLst>
          </p:cNvPr>
          <p:cNvSpPr/>
          <p:nvPr/>
        </p:nvSpPr>
        <p:spPr>
          <a:xfrm>
            <a:off x="4945856" y="3467101"/>
            <a:ext cx="150019" cy="131476"/>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09" name="Ovale 108">
            <a:extLst>
              <a:ext uri="{FF2B5EF4-FFF2-40B4-BE49-F238E27FC236}">
                <a16:creationId xmlns:a16="http://schemas.microsoft.com/office/drawing/2014/main" id="{92211D1B-35E8-4173-9308-A8BB8633D713}"/>
              </a:ext>
            </a:extLst>
          </p:cNvPr>
          <p:cNvSpPr/>
          <p:nvPr/>
        </p:nvSpPr>
        <p:spPr>
          <a:xfrm>
            <a:off x="5098256" y="3743326"/>
            <a:ext cx="150019" cy="131476"/>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11" name="Ovale 110">
            <a:extLst>
              <a:ext uri="{FF2B5EF4-FFF2-40B4-BE49-F238E27FC236}">
                <a16:creationId xmlns:a16="http://schemas.microsoft.com/office/drawing/2014/main" id="{3355961F-1A93-4D96-968B-0E51632F7986}"/>
              </a:ext>
            </a:extLst>
          </p:cNvPr>
          <p:cNvSpPr/>
          <p:nvPr/>
        </p:nvSpPr>
        <p:spPr>
          <a:xfrm>
            <a:off x="4545806" y="3619501"/>
            <a:ext cx="150019" cy="131476"/>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13" name="Ovale 112">
            <a:extLst>
              <a:ext uri="{FF2B5EF4-FFF2-40B4-BE49-F238E27FC236}">
                <a16:creationId xmlns:a16="http://schemas.microsoft.com/office/drawing/2014/main" id="{BCCF4224-ADCE-4392-8B2A-8FCF9FD7A9B2}"/>
              </a:ext>
            </a:extLst>
          </p:cNvPr>
          <p:cNvSpPr/>
          <p:nvPr/>
        </p:nvSpPr>
        <p:spPr>
          <a:xfrm>
            <a:off x="5098256" y="4229101"/>
            <a:ext cx="150019" cy="131476"/>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25" name="Ovale 124">
            <a:extLst>
              <a:ext uri="{FF2B5EF4-FFF2-40B4-BE49-F238E27FC236}">
                <a16:creationId xmlns:a16="http://schemas.microsoft.com/office/drawing/2014/main" id="{BD739DD7-5BE4-40C0-B70D-97CF4CD9A8DA}"/>
              </a:ext>
            </a:extLst>
          </p:cNvPr>
          <p:cNvSpPr/>
          <p:nvPr/>
        </p:nvSpPr>
        <p:spPr>
          <a:xfrm>
            <a:off x="5069681" y="4048126"/>
            <a:ext cx="150019" cy="131476"/>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27" name="Ovale 126">
            <a:extLst>
              <a:ext uri="{FF2B5EF4-FFF2-40B4-BE49-F238E27FC236}">
                <a16:creationId xmlns:a16="http://schemas.microsoft.com/office/drawing/2014/main" id="{A9A3BDA2-1AD8-4455-BD67-3F224B8CAE36}"/>
              </a:ext>
            </a:extLst>
          </p:cNvPr>
          <p:cNvSpPr/>
          <p:nvPr/>
        </p:nvSpPr>
        <p:spPr>
          <a:xfrm>
            <a:off x="4602956" y="3619501"/>
            <a:ext cx="150019" cy="131476"/>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29" name="Ovale 128">
            <a:extLst>
              <a:ext uri="{FF2B5EF4-FFF2-40B4-BE49-F238E27FC236}">
                <a16:creationId xmlns:a16="http://schemas.microsoft.com/office/drawing/2014/main" id="{AB811B7A-5AFB-44EA-8189-D5FC329D9741}"/>
              </a:ext>
            </a:extLst>
          </p:cNvPr>
          <p:cNvSpPr/>
          <p:nvPr/>
        </p:nvSpPr>
        <p:spPr>
          <a:xfrm>
            <a:off x="4812506" y="3752851"/>
            <a:ext cx="150019" cy="131476"/>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31" name="Ovale 130">
            <a:extLst>
              <a:ext uri="{FF2B5EF4-FFF2-40B4-BE49-F238E27FC236}">
                <a16:creationId xmlns:a16="http://schemas.microsoft.com/office/drawing/2014/main" id="{8C64102D-3804-49BF-BF0B-A3F1B749DA6D}"/>
              </a:ext>
            </a:extLst>
          </p:cNvPr>
          <p:cNvSpPr/>
          <p:nvPr/>
        </p:nvSpPr>
        <p:spPr>
          <a:xfrm>
            <a:off x="4660106" y="3971926"/>
            <a:ext cx="150019" cy="131476"/>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33" name="Ovale 132">
            <a:extLst>
              <a:ext uri="{FF2B5EF4-FFF2-40B4-BE49-F238E27FC236}">
                <a16:creationId xmlns:a16="http://schemas.microsoft.com/office/drawing/2014/main" id="{D1228E70-82BD-4DCC-9355-A75AD02A108C}"/>
              </a:ext>
            </a:extLst>
          </p:cNvPr>
          <p:cNvSpPr/>
          <p:nvPr/>
        </p:nvSpPr>
        <p:spPr>
          <a:xfrm>
            <a:off x="5355431" y="3667126"/>
            <a:ext cx="150019" cy="131476"/>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35" name="Ovale 134">
            <a:extLst>
              <a:ext uri="{FF2B5EF4-FFF2-40B4-BE49-F238E27FC236}">
                <a16:creationId xmlns:a16="http://schemas.microsoft.com/office/drawing/2014/main" id="{8C4F8937-10FB-4F5A-9D8B-278A20A987B2}"/>
              </a:ext>
            </a:extLst>
          </p:cNvPr>
          <p:cNvSpPr/>
          <p:nvPr/>
        </p:nvSpPr>
        <p:spPr>
          <a:xfrm>
            <a:off x="5098256" y="3619501"/>
            <a:ext cx="150019" cy="131476"/>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39" name="Ovale 138">
            <a:extLst>
              <a:ext uri="{FF2B5EF4-FFF2-40B4-BE49-F238E27FC236}">
                <a16:creationId xmlns:a16="http://schemas.microsoft.com/office/drawing/2014/main" id="{0ECA49C1-E869-4411-93CF-037B4491E03E}"/>
              </a:ext>
            </a:extLst>
          </p:cNvPr>
          <p:cNvSpPr/>
          <p:nvPr/>
        </p:nvSpPr>
        <p:spPr>
          <a:xfrm>
            <a:off x="4955381" y="2427939"/>
            <a:ext cx="150019" cy="131476"/>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43" name="Ovale 142">
            <a:extLst>
              <a:ext uri="{FF2B5EF4-FFF2-40B4-BE49-F238E27FC236}">
                <a16:creationId xmlns:a16="http://schemas.microsoft.com/office/drawing/2014/main" id="{0CEE3C75-E83D-43A6-BD1C-F93F7FBF81A5}"/>
              </a:ext>
            </a:extLst>
          </p:cNvPr>
          <p:cNvSpPr/>
          <p:nvPr/>
        </p:nvSpPr>
        <p:spPr>
          <a:xfrm>
            <a:off x="4688681" y="2752726"/>
            <a:ext cx="150019" cy="131476"/>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45" name="Ovale 144">
            <a:extLst>
              <a:ext uri="{FF2B5EF4-FFF2-40B4-BE49-F238E27FC236}">
                <a16:creationId xmlns:a16="http://schemas.microsoft.com/office/drawing/2014/main" id="{4278083C-12FC-4420-A7DE-143ABF0CCF97}"/>
              </a:ext>
            </a:extLst>
          </p:cNvPr>
          <p:cNvSpPr/>
          <p:nvPr/>
        </p:nvSpPr>
        <p:spPr>
          <a:xfrm>
            <a:off x="4660106" y="2571751"/>
            <a:ext cx="150019" cy="131476"/>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53" name="Ovale 152">
            <a:extLst>
              <a:ext uri="{FF2B5EF4-FFF2-40B4-BE49-F238E27FC236}">
                <a16:creationId xmlns:a16="http://schemas.microsoft.com/office/drawing/2014/main" id="{A53238BB-CC50-44B3-A6BA-8005E82261F5}"/>
              </a:ext>
            </a:extLst>
          </p:cNvPr>
          <p:cNvSpPr/>
          <p:nvPr/>
        </p:nvSpPr>
        <p:spPr>
          <a:xfrm>
            <a:off x="4945856" y="2190751"/>
            <a:ext cx="150019" cy="131476"/>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55" name="Ovale 154">
            <a:extLst>
              <a:ext uri="{FF2B5EF4-FFF2-40B4-BE49-F238E27FC236}">
                <a16:creationId xmlns:a16="http://schemas.microsoft.com/office/drawing/2014/main" id="{273CBF46-5606-4F57-9841-D870FA5891B1}"/>
              </a:ext>
            </a:extLst>
          </p:cNvPr>
          <p:cNvSpPr/>
          <p:nvPr/>
        </p:nvSpPr>
        <p:spPr>
          <a:xfrm>
            <a:off x="5242321" y="2438402"/>
            <a:ext cx="150019" cy="131476"/>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77" name="Ovale 176">
            <a:extLst>
              <a:ext uri="{FF2B5EF4-FFF2-40B4-BE49-F238E27FC236}">
                <a16:creationId xmlns:a16="http://schemas.microsoft.com/office/drawing/2014/main" id="{32C121F2-AACD-4C60-A455-303E55DBC066}"/>
              </a:ext>
            </a:extLst>
          </p:cNvPr>
          <p:cNvSpPr/>
          <p:nvPr/>
        </p:nvSpPr>
        <p:spPr>
          <a:xfrm>
            <a:off x="5801915" y="3448988"/>
            <a:ext cx="150019" cy="131476"/>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79" name="Ovale 178">
            <a:extLst>
              <a:ext uri="{FF2B5EF4-FFF2-40B4-BE49-F238E27FC236}">
                <a16:creationId xmlns:a16="http://schemas.microsoft.com/office/drawing/2014/main" id="{0E453CC7-3DFF-41BA-97A0-F814EE376D7D}"/>
              </a:ext>
            </a:extLst>
          </p:cNvPr>
          <p:cNvSpPr/>
          <p:nvPr/>
        </p:nvSpPr>
        <p:spPr>
          <a:xfrm>
            <a:off x="6434919" y="2528967"/>
            <a:ext cx="150019" cy="131476"/>
          </a:xfrm>
          <a:prstGeom prst="ellipse">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93" name="Ovale 192">
            <a:extLst>
              <a:ext uri="{FF2B5EF4-FFF2-40B4-BE49-F238E27FC236}">
                <a16:creationId xmlns:a16="http://schemas.microsoft.com/office/drawing/2014/main" id="{A46A66DA-64E3-4163-B38C-081AA47BF047}"/>
              </a:ext>
            </a:extLst>
          </p:cNvPr>
          <p:cNvSpPr/>
          <p:nvPr/>
        </p:nvSpPr>
        <p:spPr>
          <a:xfrm>
            <a:off x="4907756" y="4486276"/>
            <a:ext cx="150019" cy="131476"/>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95" name="Ovale 194">
            <a:extLst>
              <a:ext uri="{FF2B5EF4-FFF2-40B4-BE49-F238E27FC236}">
                <a16:creationId xmlns:a16="http://schemas.microsoft.com/office/drawing/2014/main" id="{5964D1EE-E40F-459D-B628-A8FB227FE360}"/>
              </a:ext>
            </a:extLst>
          </p:cNvPr>
          <p:cNvSpPr/>
          <p:nvPr/>
        </p:nvSpPr>
        <p:spPr>
          <a:xfrm>
            <a:off x="5451276" y="4181476"/>
            <a:ext cx="150019" cy="131476"/>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9" name="Ovale 8">
            <a:extLst>
              <a:ext uri="{FF2B5EF4-FFF2-40B4-BE49-F238E27FC236}">
                <a16:creationId xmlns:a16="http://schemas.microsoft.com/office/drawing/2014/main" id="{24B57166-EA09-475C-8D8C-868B19D0CBF8}"/>
              </a:ext>
            </a:extLst>
          </p:cNvPr>
          <p:cNvSpPr/>
          <p:nvPr/>
        </p:nvSpPr>
        <p:spPr>
          <a:xfrm>
            <a:off x="6695939" y="3307988"/>
            <a:ext cx="150019" cy="131476"/>
          </a:xfrm>
          <a:prstGeom prst="ellipse">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8" name="Ovale 17">
            <a:extLst>
              <a:ext uri="{FF2B5EF4-FFF2-40B4-BE49-F238E27FC236}">
                <a16:creationId xmlns:a16="http://schemas.microsoft.com/office/drawing/2014/main" id="{6DC6C7E1-2A76-47F6-A8F1-848E962D7983}"/>
              </a:ext>
            </a:extLst>
          </p:cNvPr>
          <p:cNvSpPr/>
          <p:nvPr/>
        </p:nvSpPr>
        <p:spPr>
          <a:xfrm>
            <a:off x="6452062" y="3185941"/>
            <a:ext cx="150019" cy="131476"/>
          </a:xfrm>
          <a:prstGeom prst="ellipse">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0" name="Ovale 19">
            <a:extLst>
              <a:ext uri="{FF2B5EF4-FFF2-40B4-BE49-F238E27FC236}">
                <a16:creationId xmlns:a16="http://schemas.microsoft.com/office/drawing/2014/main" id="{369ACAF6-F5FE-4D0E-AC0D-F89F869B3491}"/>
              </a:ext>
            </a:extLst>
          </p:cNvPr>
          <p:cNvSpPr/>
          <p:nvPr/>
        </p:nvSpPr>
        <p:spPr>
          <a:xfrm>
            <a:off x="7121455" y="2522252"/>
            <a:ext cx="150019" cy="131476"/>
          </a:xfrm>
          <a:prstGeom prst="ellipse">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2" name="Ovale 21">
            <a:extLst>
              <a:ext uri="{FF2B5EF4-FFF2-40B4-BE49-F238E27FC236}">
                <a16:creationId xmlns:a16="http://schemas.microsoft.com/office/drawing/2014/main" id="{D982F96C-9417-4EE8-B4A9-DC15C397CDE7}"/>
              </a:ext>
            </a:extLst>
          </p:cNvPr>
          <p:cNvSpPr/>
          <p:nvPr/>
        </p:nvSpPr>
        <p:spPr>
          <a:xfrm>
            <a:off x="7303716" y="2871636"/>
            <a:ext cx="150019" cy="131476"/>
          </a:xfrm>
          <a:prstGeom prst="ellipse">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4" name="Ovale 23">
            <a:extLst>
              <a:ext uri="{FF2B5EF4-FFF2-40B4-BE49-F238E27FC236}">
                <a16:creationId xmlns:a16="http://schemas.microsoft.com/office/drawing/2014/main" id="{17EC4F09-72D9-4DF2-BACA-84A6F2D22135}"/>
              </a:ext>
            </a:extLst>
          </p:cNvPr>
          <p:cNvSpPr/>
          <p:nvPr/>
        </p:nvSpPr>
        <p:spPr>
          <a:xfrm>
            <a:off x="6959888" y="3119207"/>
            <a:ext cx="150019" cy="131476"/>
          </a:xfrm>
          <a:prstGeom prst="ellipse">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6" name="Ovale 25">
            <a:extLst>
              <a:ext uri="{FF2B5EF4-FFF2-40B4-BE49-F238E27FC236}">
                <a16:creationId xmlns:a16="http://schemas.microsoft.com/office/drawing/2014/main" id="{F79BBBD5-BBA3-40A5-BD7A-78838F9A18A9}"/>
              </a:ext>
            </a:extLst>
          </p:cNvPr>
          <p:cNvSpPr/>
          <p:nvPr/>
        </p:nvSpPr>
        <p:spPr>
          <a:xfrm rot="20342971">
            <a:off x="7055907" y="3714751"/>
            <a:ext cx="150019" cy="131476"/>
          </a:xfrm>
          <a:prstGeom prst="ellipse">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8" name="Ovale 27">
            <a:extLst>
              <a:ext uri="{FF2B5EF4-FFF2-40B4-BE49-F238E27FC236}">
                <a16:creationId xmlns:a16="http://schemas.microsoft.com/office/drawing/2014/main" id="{C0F390A6-4834-447D-8797-BEB93C69A20F}"/>
              </a:ext>
            </a:extLst>
          </p:cNvPr>
          <p:cNvSpPr/>
          <p:nvPr/>
        </p:nvSpPr>
        <p:spPr>
          <a:xfrm>
            <a:off x="7424802" y="3042853"/>
            <a:ext cx="150019" cy="131476"/>
          </a:xfrm>
          <a:prstGeom prst="ellipse">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0" name="Ovale 29">
            <a:extLst>
              <a:ext uri="{FF2B5EF4-FFF2-40B4-BE49-F238E27FC236}">
                <a16:creationId xmlns:a16="http://schemas.microsoft.com/office/drawing/2014/main" id="{D0F8A3A9-BAA2-4B01-8F3F-C11F94718AB1}"/>
              </a:ext>
            </a:extLst>
          </p:cNvPr>
          <p:cNvSpPr/>
          <p:nvPr/>
        </p:nvSpPr>
        <p:spPr>
          <a:xfrm>
            <a:off x="6806394" y="2643267"/>
            <a:ext cx="150019" cy="131476"/>
          </a:xfrm>
          <a:prstGeom prst="ellipse">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2" name="Ovale 31">
            <a:extLst>
              <a:ext uri="{FF2B5EF4-FFF2-40B4-BE49-F238E27FC236}">
                <a16:creationId xmlns:a16="http://schemas.microsoft.com/office/drawing/2014/main" id="{367D5AC3-B6FE-4F07-BC0C-15C55755A1B5}"/>
              </a:ext>
            </a:extLst>
          </p:cNvPr>
          <p:cNvSpPr/>
          <p:nvPr/>
        </p:nvSpPr>
        <p:spPr>
          <a:xfrm>
            <a:off x="7343639" y="3517538"/>
            <a:ext cx="150019" cy="131476"/>
          </a:xfrm>
          <a:prstGeom prst="ellipse">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4" name="Ovale 33">
            <a:extLst>
              <a:ext uri="{FF2B5EF4-FFF2-40B4-BE49-F238E27FC236}">
                <a16:creationId xmlns:a16="http://schemas.microsoft.com/office/drawing/2014/main" id="{3839E6DE-B162-41CC-8614-92ABDDF81150}"/>
              </a:ext>
            </a:extLst>
          </p:cNvPr>
          <p:cNvSpPr/>
          <p:nvPr/>
        </p:nvSpPr>
        <p:spPr>
          <a:xfrm>
            <a:off x="7826012" y="3577269"/>
            <a:ext cx="150019" cy="131476"/>
          </a:xfrm>
          <a:prstGeom prst="ellipse">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8" name="Ovale 37">
            <a:extLst>
              <a:ext uri="{FF2B5EF4-FFF2-40B4-BE49-F238E27FC236}">
                <a16:creationId xmlns:a16="http://schemas.microsoft.com/office/drawing/2014/main" id="{5E981E48-B2F8-4A87-8AE6-B916BCC1D571}"/>
              </a:ext>
            </a:extLst>
          </p:cNvPr>
          <p:cNvSpPr/>
          <p:nvPr/>
        </p:nvSpPr>
        <p:spPr>
          <a:xfrm>
            <a:off x="7109907" y="2836578"/>
            <a:ext cx="150019" cy="131476"/>
          </a:xfrm>
          <a:prstGeom prst="ellipse">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1" name="Ovale 40">
            <a:extLst>
              <a:ext uri="{FF2B5EF4-FFF2-40B4-BE49-F238E27FC236}">
                <a16:creationId xmlns:a16="http://schemas.microsoft.com/office/drawing/2014/main" id="{12991D94-6D26-4C4B-BCC7-E6582021D73E}"/>
              </a:ext>
            </a:extLst>
          </p:cNvPr>
          <p:cNvSpPr/>
          <p:nvPr/>
        </p:nvSpPr>
        <p:spPr>
          <a:xfrm>
            <a:off x="7675191" y="2985936"/>
            <a:ext cx="150019" cy="131476"/>
          </a:xfrm>
          <a:prstGeom prst="ellipse">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2" name="Ovale 41">
            <a:extLst>
              <a:ext uri="{FF2B5EF4-FFF2-40B4-BE49-F238E27FC236}">
                <a16:creationId xmlns:a16="http://schemas.microsoft.com/office/drawing/2014/main" id="{AD0B4DD3-2232-492F-ADCC-108662D5A060}"/>
              </a:ext>
            </a:extLst>
          </p:cNvPr>
          <p:cNvSpPr/>
          <p:nvPr/>
        </p:nvSpPr>
        <p:spPr>
          <a:xfrm>
            <a:off x="7331363" y="3233507"/>
            <a:ext cx="150019" cy="131476"/>
          </a:xfrm>
          <a:prstGeom prst="ellipse">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3" name="Ovale 42">
            <a:extLst>
              <a:ext uri="{FF2B5EF4-FFF2-40B4-BE49-F238E27FC236}">
                <a16:creationId xmlns:a16="http://schemas.microsoft.com/office/drawing/2014/main" id="{640E757D-699E-4F1A-9A22-780BB958E723}"/>
              </a:ext>
            </a:extLst>
          </p:cNvPr>
          <p:cNvSpPr/>
          <p:nvPr/>
        </p:nvSpPr>
        <p:spPr>
          <a:xfrm rot="20342971">
            <a:off x="7684557" y="3829051"/>
            <a:ext cx="150019" cy="131476"/>
          </a:xfrm>
          <a:prstGeom prst="ellipse">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4" name="Ovale 43">
            <a:extLst>
              <a:ext uri="{FF2B5EF4-FFF2-40B4-BE49-F238E27FC236}">
                <a16:creationId xmlns:a16="http://schemas.microsoft.com/office/drawing/2014/main" id="{FCE3158D-329E-49D2-98FD-7EFF4E0BF0E5}"/>
              </a:ext>
            </a:extLst>
          </p:cNvPr>
          <p:cNvSpPr/>
          <p:nvPr/>
        </p:nvSpPr>
        <p:spPr>
          <a:xfrm>
            <a:off x="7797827" y="3233507"/>
            <a:ext cx="150019" cy="131476"/>
          </a:xfrm>
          <a:prstGeom prst="ellipse">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6" name="Ovale 45">
            <a:extLst>
              <a:ext uri="{FF2B5EF4-FFF2-40B4-BE49-F238E27FC236}">
                <a16:creationId xmlns:a16="http://schemas.microsoft.com/office/drawing/2014/main" id="{17DCB467-5E06-405C-A7E9-48409A8993B9}"/>
              </a:ext>
            </a:extLst>
          </p:cNvPr>
          <p:cNvSpPr/>
          <p:nvPr/>
        </p:nvSpPr>
        <p:spPr>
          <a:xfrm>
            <a:off x="6225369" y="2681367"/>
            <a:ext cx="150019" cy="131476"/>
          </a:xfrm>
          <a:prstGeom prst="ellipse">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8" name="Ovale 47">
            <a:extLst>
              <a:ext uri="{FF2B5EF4-FFF2-40B4-BE49-F238E27FC236}">
                <a16:creationId xmlns:a16="http://schemas.microsoft.com/office/drawing/2014/main" id="{DE6319C8-BE32-435B-A8F4-54B9B6432528}"/>
              </a:ext>
            </a:extLst>
          </p:cNvPr>
          <p:cNvSpPr/>
          <p:nvPr/>
        </p:nvSpPr>
        <p:spPr>
          <a:xfrm>
            <a:off x="6486389" y="3460388"/>
            <a:ext cx="150019" cy="131476"/>
          </a:xfrm>
          <a:prstGeom prst="ellipse">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0" name="Ovale 49">
            <a:extLst>
              <a:ext uri="{FF2B5EF4-FFF2-40B4-BE49-F238E27FC236}">
                <a16:creationId xmlns:a16="http://schemas.microsoft.com/office/drawing/2014/main" id="{42BB91C8-54A6-4E64-A1B6-D31FF79FBBEF}"/>
              </a:ext>
            </a:extLst>
          </p:cNvPr>
          <p:cNvSpPr/>
          <p:nvPr/>
        </p:nvSpPr>
        <p:spPr>
          <a:xfrm>
            <a:off x="6204673" y="3279430"/>
            <a:ext cx="150019" cy="131476"/>
          </a:xfrm>
          <a:prstGeom prst="ellipse">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2" name="Ovale 51">
            <a:extLst>
              <a:ext uri="{FF2B5EF4-FFF2-40B4-BE49-F238E27FC236}">
                <a16:creationId xmlns:a16="http://schemas.microsoft.com/office/drawing/2014/main" id="{FFEC8635-2080-4834-83B1-9EFAD8C3798E}"/>
              </a:ext>
            </a:extLst>
          </p:cNvPr>
          <p:cNvSpPr/>
          <p:nvPr/>
        </p:nvSpPr>
        <p:spPr>
          <a:xfrm>
            <a:off x="6607318" y="2932764"/>
            <a:ext cx="150019" cy="131476"/>
          </a:xfrm>
          <a:prstGeom prst="ellipse">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4" name="Ovale 53">
            <a:extLst>
              <a:ext uri="{FF2B5EF4-FFF2-40B4-BE49-F238E27FC236}">
                <a16:creationId xmlns:a16="http://schemas.microsoft.com/office/drawing/2014/main" id="{62C24D5C-EAA8-44BE-B033-70B175CB9E5A}"/>
              </a:ext>
            </a:extLst>
          </p:cNvPr>
          <p:cNvSpPr/>
          <p:nvPr/>
        </p:nvSpPr>
        <p:spPr>
          <a:xfrm>
            <a:off x="6892788" y="3758246"/>
            <a:ext cx="150019" cy="131476"/>
          </a:xfrm>
          <a:prstGeom prst="ellipse">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6" name="Ovale 55">
            <a:extLst>
              <a:ext uri="{FF2B5EF4-FFF2-40B4-BE49-F238E27FC236}">
                <a16:creationId xmlns:a16="http://schemas.microsoft.com/office/drawing/2014/main" id="{5D13F6EE-704A-4ED5-9512-200D68049653}"/>
              </a:ext>
            </a:extLst>
          </p:cNvPr>
          <p:cNvSpPr/>
          <p:nvPr/>
        </p:nvSpPr>
        <p:spPr>
          <a:xfrm>
            <a:off x="7444899" y="4014408"/>
            <a:ext cx="150019" cy="131476"/>
          </a:xfrm>
          <a:prstGeom prst="ellipse">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8" name="Ovale 57">
            <a:extLst>
              <a:ext uri="{FF2B5EF4-FFF2-40B4-BE49-F238E27FC236}">
                <a16:creationId xmlns:a16="http://schemas.microsoft.com/office/drawing/2014/main" id="{883090A0-4C82-4259-80F4-5415B758A6A6}"/>
              </a:ext>
            </a:extLst>
          </p:cNvPr>
          <p:cNvSpPr/>
          <p:nvPr/>
        </p:nvSpPr>
        <p:spPr>
          <a:xfrm rot="20342971">
            <a:off x="7103532" y="3867151"/>
            <a:ext cx="150019" cy="131476"/>
          </a:xfrm>
          <a:prstGeom prst="ellipse">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0" name="Ovale 59">
            <a:extLst>
              <a:ext uri="{FF2B5EF4-FFF2-40B4-BE49-F238E27FC236}">
                <a16:creationId xmlns:a16="http://schemas.microsoft.com/office/drawing/2014/main" id="{EF19DC8D-71AA-4BA0-BB73-D6075B718E18}"/>
              </a:ext>
            </a:extLst>
          </p:cNvPr>
          <p:cNvSpPr/>
          <p:nvPr/>
        </p:nvSpPr>
        <p:spPr>
          <a:xfrm>
            <a:off x="7121455" y="3360613"/>
            <a:ext cx="150019" cy="131476"/>
          </a:xfrm>
          <a:prstGeom prst="ellipse">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2" name="Ovale 61">
            <a:extLst>
              <a:ext uri="{FF2B5EF4-FFF2-40B4-BE49-F238E27FC236}">
                <a16:creationId xmlns:a16="http://schemas.microsoft.com/office/drawing/2014/main" id="{1343461C-C8DA-4F1D-A7C8-F3A617CEEF89}"/>
              </a:ext>
            </a:extLst>
          </p:cNvPr>
          <p:cNvSpPr/>
          <p:nvPr/>
        </p:nvSpPr>
        <p:spPr>
          <a:xfrm>
            <a:off x="6129663" y="3530003"/>
            <a:ext cx="150019" cy="131476"/>
          </a:xfrm>
          <a:prstGeom prst="ellipse">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4" name="Ovale 63">
            <a:extLst>
              <a:ext uri="{FF2B5EF4-FFF2-40B4-BE49-F238E27FC236}">
                <a16:creationId xmlns:a16="http://schemas.microsoft.com/office/drawing/2014/main" id="{A7F23178-0728-40CB-844F-D95FF8635E53}"/>
              </a:ext>
            </a:extLst>
          </p:cNvPr>
          <p:cNvSpPr/>
          <p:nvPr/>
        </p:nvSpPr>
        <p:spPr>
          <a:xfrm>
            <a:off x="6400664" y="4193813"/>
            <a:ext cx="150019" cy="131476"/>
          </a:xfrm>
          <a:prstGeom prst="ellipse">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6" name="Ovale 65">
            <a:extLst>
              <a:ext uri="{FF2B5EF4-FFF2-40B4-BE49-F238E27FC236}">
                <a16:creationId xmlns:a16="http://schemas.microsoft.com/office/drawing/2014/main" id="{A3FFBDF9-894A-4CEC-B17D-4F30EC642971}"/>
              </a:ext>
            </a:extLst>
          </p:cNvPr>
          <p:cNvSpPr/>
          <p:nvPr/>
        </p:nvSpPr>
        <p:spPr>
          <a:xfrm>
            <a:off x="6156787" y="4071766"/>
            <a:ext cx="150019" cy="131476"/>
          </a:xfrm>
          <a:prstGeom prst="ellipse">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8" name="Ovale 67">
            <a:extLst>
              <a:ext uri="{FF2B5EF4-FFF2-40B4-BE49-F238E27FC236}">
                <a16:creationId xmlns:a16="http://schemas.microsoft.com/office/drawing/2014/main" id="{599DC190-7FCF-404A-B471-5B3C7D10CF68}"/>
              </a:ext>
            </a:extLst>
          </p:cNvPr>
          <p:cNvSpPr/>
          <p:nvPr/>
        </p:nvSpPr>
        <p:spPr>
          <a:xfrm>
            <a:off x="6521593" y="3666189"/>
            <a:ext cx="150019" cy="131476"/>
          </a:xfrm>
          <a:prstGeom prst="ellipse">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70" name="Ovale 69">
            <a:extLst>
              <a:ext uri="{FF2B5EF4-FFF2-40B4-BE49-F238E27FC236}">
                <a16:creationId xmlns:a16="http://schemas.microsoft.com/office/drawing/2014/main" id="{39D043C9-1411-4655-A551-EE6F565A859D}"/>
              </a:ext>
            </a:extLst>
          </p:cNvPr>
          <p:cNvSpPr/>
          <p:nvPr/>
        </p:nvSpPr>
        <p:spPr>
          <a:xfrm>
            <a:off x="7379858" y="3778938"/>
            <a:ext cx="150019" cy="131476"/>
          </a:xfrm>
          <a:prstGeom prst="ellipse">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72" name="Ovale 71">
            <a:extLst>
              <a:ext uri="{FF2B5EF4-FFF2-40B4-BE49-F238E27FC236}">
                <a16:creationId xmlns:a16="http://schemas.microsoft.com/office/drawing/2014/main" id="{77E4D7B5-A408-4383-B1B7-376839D6870C}"/>
              </a:ext>
            </a:extLst>
          </p:cNvPr>
          <p:cNvSpPr/>
          <p:nvPr/>
        </p:nvSpPr>
        <p:spPr>
          <a:xfrm>
            <a:off x="6664613" y="4005032"/>
            <a:ext cx="150019" cy="131476"/>
          </a:xfrm>
          <a:prstGeom prst="ellipse">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74" name="Ovale 73">
            <a:extLst>
              <a:ext uri="{FF2B5EF4-FFF2-40B4-BE49-F238E27FC236}">
                <a16:creationId xmlns:a16="http://schemas.microsoft.com/office/drawing/2014/main" id="{EC25B0CF-680C-4AF9-BD70-4D12C8F1A186}"/>
              </a:ext>
            </a:extLst>
          </p:cNvPr>
          <p:cNvSpPr/>
          <p:nvPr/>
        </p:nvSpPr>
        <p:spPr>
          <a:xfrm rot="20342971">
            <a:off x="6741582" y="4505326"/>
            <a:ext cx="150019" cy="131476"/>
          </a:xfrm>
          <a:prstGeom prst="ellipse">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76" name="Ovale 75">
            <a:extLst>
              <a:ext uri="{FF2B5EF4-FFF2-40B4-BE49-F238E27FC236}">
                <a16:creationId xmlns:a16="http://schemas.microsoft.com/office/drawing/2014/main" id="{39696DA9-7F3D-4EA2-A785-F2BA0928BBCB}"/>
              </a:ext>
            </a:extLst>
          </p:cNvPr>
          <p:cNvSpPr/>
          <p:nvPr/>
        </p:nvSpPr>
        <p:spPr>
          <a:xfrm>
            <a:off x="6873902" y="4005032"/>
            <a:ext cx="150019" cy="131476"/>
          </a:xfrm>
          <a:prstGeom prst="ellipse">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78" name="Ovale 77">
            <a:extLst>
              <a:ext uri="{FF2B5EF4-FFF2-40B4-BE49-F238E27FC236}">
                <a16:creationId xmlns:a16="http://schemas.microsoft.com/office/drawing/2014/main" id="{22BFEC2C-7A64-4C81-8059-469A2E80586B}"/>
              </a:ext>
            </a:extLst>
          </p:cNvPr>
          <p:cNvSpPr/>
          <p:nvPr/>
        </p:nvSpPr>
        <p:spPr>
          <a:xfrm>
            <a:off x="6139644" y="1986042"/>
            <a:ext cx="150019" cy="131476"/>
          </a:xfrm>
          <a:prstGeom prst="ellipse">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80" name="Ovale 79">
            <a:extLst>
              <a:ext uri="{FF2B5EF4-FFF2-40B4-BE49-F238E27FC236}">
                <a16:creationId xmlns:a16="http://schemas.microsoft.com/office/drawing/2014/main" id="{77EF6FD4-520C-433D-AE49-84E1BB300DE9}"/>
              </a:ext>
            </a:extLst>
          </p:cNvPr>
          <p:cNvSpPr/>
          <p:nvPr/>
        </p:nvSpPr>
        <p:spPr>
          <a:xfrm>
            <a:off x="6400664" y="2765063"/>
            <a:ext cx="150019" cy="131476"/>
          </a:xfrm>
          <a:prstGeom prst="ellipse">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82" name="Ovale 81">
            <a:extLst>
              <a:ext uri="{FF2B5EF4-FFF2-40B4-BE49-F238E27FC236}">
                <a16:creationId xmlns:a16="http://schemas.microsoft.com/office/drawing/2014/main" id="{E847CEBE-6606-4DAE-833B-4790E931CE99}"/>
              </a:ext>
            </a:extLst>
          </p:cNvPr>
          <p:cNvSpPr/>
          <p:nvPr/>
        </p:nvSpPr>
        <p:spPr>
          <a:xfrm>
            <a:off x="6118080" y="2947210"/>
            <a:ext cx="150019" cy="131476"/>
          </a:xfrm>
          <a:prstGeom prst="ellipse">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84" name="Ovale 83">
            <a:extLst>
              <a:ext uri="{FF2B5EF4-FFF2-40B4-BE49-F238E27FC236}">
                <a16:creationId xmlns:a16="http://schemas.microsoft.com/office/drawing/2014/main" id="{629E347A-A89D-4F35-8766-228695403D77}"/>
              </a:ext>
            </a:extLst>
          </p:cNvPr>
          <p:cNvSpPr/>
          <p:nvPr/>
        </p:nvSpPr>
        <p:spPr>
          <a:xfrm>
            <a:off x="6521593" y="2237439"/>
            <a:ext cx="150019" cy="131476"/>
          </a:xfrm>
          <a:prstGeom prst="ellipse">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86" name="Ovale 85">
            <a:extLst>
              <a:ext uri="{FF2B5EF4-FFF2-40B4-BE49-F238E27FC236}">
                <a16:creationId xmlns:a16="http://schemas.microsoft.com/office/drawing/2014/main" id="{8B583FEC-4DEB-4EAF-8140-ECE22326AE24}"/>
              </a:ext>
            </a:extLst>
          </p:cNvPr>
          <p:cNvSpPr/>
          <p:nvPr/>
        </p:nvSpPr>
        <p:spPr>
          <a:xfrm>
            <a:off x="7008441" y="2328711"/>
            <a:ext cx="150019" cy="131476"/>
          </a:xfrm>
          <a:prstGeom prst="ellipse">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88" name="Ovale 87">
            <a:extLst>
              <a:ext uri="{FF2B5EF4-FFF2-40B4-BE49-F238E27FC236}">
                <a16:creationId xmlns:a16="http://schemas.microsoft.com/office/drawing/2014/main" id="{177DB6E1-C48A-4A5F-850B-F520E597B184}"/>
              </a:ext>
            </a:extLst>
          </p:cNvPr>
          <p:cNvSpPr/>
          <p:nvPr/>
        </p:nvSpPr>
        <p:spPr>
          <a:xfrm>
            <a:off x="5891555" y="2243217"/>
            <a:ext cx="150019" cy="131476"/>
          </a:xfrm>
          <a:prstGeom prst="ellipse">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91" name="Ovale 90">
            <a:extLst>
              <a:ext uri="{FF2B5EF4-FFF2-40B4-BE49-F238E27FC236}">
                <a16:creationId xmlns:a16="http://schemas.microsoft.com/office/drawing/2014/main" id="{4753432A-AC44-4E3D-BC6C-698CFA4AC2EE}"/>
              </a:ext>
            </a:extLst>
          </p:cNvPr>
          <p:cNvSpPr/>
          <p:nvPr/>
        </p:nvSpPr>
        <p:spPr>
          <a:xfrm rot="20342971">
            <a:off x="6367553" y="4733227"/>
            <a:ext cx="150019" cy="131476"/>
          </a:xfrm>
          <a:prstGeom prst="ellipse">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92" name="Ovale 91">
            <a:extLst>
              <a:ext uri="{FF2B5EF4-FFF2-40B4-BE49-F238E27FC236}">
                <a16:creationId xmlns:a16="http://schemas.microsoft.com/office/drawing/2014/main" id="{FDED82E0-D1BE-4292-8ED3-4C93839ED4D5}"/>
              </a:ext>
            </a:extLst>
          </p:cNvPr>
          <p:cNvSpPr/>
          <p:nvPr/>
        </p:nvSpPr>
        <p:spPr>
          <a:xfrm>
            <a:off x="7746644" y="2624218"/>
            <a:ext cx="150019" cy="131476"/>
          </a:xfrm>
          <a:prstGeom prst="ellipse">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94" name="Ovale 93">
            <a:extLst>
              <a:ext uri="{FF2B5EF4-FFF2-40B4-BE49-F238E27FC236}">
                <a16:creationId xmlns:a16="http://schemas.microsoft.com/office/drawing/2014/main" id="{1175F452-744C-423F-B7D6-3AEA67A285A3}"/>
              </a:ext>
            </a:extLst>
          </p:cNvPr>
          <p:cNvSpPr/>
          <p:nvPr/>
        </p:nvSpPr>
        <p:spPr>
          <a:xfrm>
            <a:off x="5863419" y="4176792"/>
            <a:ext cx="150019" cy="131476"/>
          </a:xfrm>
          <a:prstGeom prst="ellipse">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96" name="Ovale 95">
            <a:extLst>
              <a:ext uri="{FF2B5EF4-FFF2-40B4-BE49-F238E27FC236}">
                <a16:creationId xmlns:a16="http://schemas.microsoft.com/office/drawing/2014/main" id="{FDA6725E-9687-4D85-B394-809DC77FEAA5}"/>
              </a:ext>
            </a:extLst>
          </p:cNvPr>
          <p:cNvSpPr/>
          <p:nvPr/>
        </p:nvSpPr>
        <p:spPr>
          <a:xfrm>
            <a:off x="5773511" y="4527801"/>
            <a:ext cx="150019" cy="131476"/>
          </a:xfrm>
          <a:prstGeom prst="ellipse">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98" name="Ovale 97">
            <a:extLst>
              <a:ext uri="{FF2B5EF4-FFF2-40B4-BE49-F238E27FC236}">
                <a16:creationId xmlns:a16="http://schemas.microsoft.com/office/drawing/2014/main" id="{EDF210AB-6CDC-488D-B196-713CC6BB0B4D}"/>
              </a:ext>
            </a:extLst>
          </p:cNvPr>
          <p:cNvSpPr/>
          <p:nvPr/>
        </p:nvSpPr>
        <p:spPr>
          <a:xfrm>
            <a:off x="5880562" y="4833766"/>
            <a:ext cx="150019" cy="131476"/>
          </a:xfrm>
          <a:prstGeom prst="ellipse">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00" name="Ovale 99">
            <a:extLst>
              <a:ext uri="{FF2B5EF4-FFF2-40B4-BE49-F238E27FC236}">
                <a16:creationId xmlns:a16="http://schemas.microsoft.com/office/drawing/2014/main" id="{2F2D3130-9658-4C44-9261-74EFD79FD760}"/>
              </a:ext>
            </a:extLst>
          </p:cNvPr>
          <p:cNvSpPr/>
          <p:nvPr/>
        </p:nvSpPr>
        <p:spPr>
          <a:xfrm>
            <a:off x="6245368" y="4428189"/>
            <a:ext cx="150019" cy="131476"/>
          </a:xfrm>
          <a:prstGeom prst="ellipse">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02" name="Ovale 101">
            <a:extLst>
              <a:ext uri="{FF2B5EF4-FFF2-40B4-BE49-F238E27FC236}">
                <a16:creationId xmlns:a16="http://schemas.microsoft.com/office/drawing/2014/main" id="{C38D3A24-8E48-42A3-AC90-AC98E287F8BB}"/>
              </a:ext>
            </a:extLst>
          </p:cNvPr>
          <p:cNvSpPr/>
          <p:nvPr/>
        </p:nvSpPr>
        <p:spPr>
          <a:xfrm>
            <a:off x="6732216" y="4519461"/>
            <a:ext cx="150019" cy="131476"/>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04" name="Ovale 103">
            <a:extLst>
              <a:ext uri="{FF2B5EF4-FFF2-40B4-BE49-F238E27FC236}">
                <a16:creationId xmlns:a16="http://schemas.microsoft.com/office/drawing/2014/main" id="{2FFDFE62-C05E-4671-90B8-5CBB87EC2789}"/>
              </a:ext>
            </a:extLst>
          </p:cNvPr>
          <p:cNvSpPr/>
          <p:nvPr/>
        </p:nvSpPr>
        <p:spPr>
          <a:xfrm>
            <a:off x="7456115" y="2490793"/>
            <a:ext cx="150019" cy="131476"/>
          </a:xfrm>
          <a:prstGeom prst="ellipse">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06" name="Ovale 105">
            <a:extLst>
              <a:ext uri="{FF2B5EF4-FFF2-40B4-BE49-F238E27FC236}">
                <a16:creationId xmlns:a16="http://schemas.microsoft.com/office/drawing/2014/main" id="{21438EE5-62FD-432D-AACC-B55E4A9CEA50}"/>
              </a:ext>
            </a:extLst>
          </p:cNvPr>
          <p:cNvSpPr/>
          <p:nvPr/>
        </p:nvSpPr>
        <p:spPr>
          <a:xfrm rot="20342971">
            <a:off x="5659040" y="2004333"/>
            <a:ext cx="150019" cy="131476"/>
          </a:xfrm>
          <a:prstGeom prst="ellipse">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83" name="Ovale 182">
            <a:extLst>
              <a:ext uri="{FF2B5EF4-FFF2-40B4-BE49-F238E27FC236}">
                <a16:creationId xmlns:a16="http://schemas.microsoft.com/office/drawing/2014/main" id="{A3526BCC-D54F-4B85-A6F0-AC72A5E58001}"/>
              </a:ext>
            </a:extLst>
          </p:cNvPr>
          <p:cNvSpPr/>
          <p:nvPr/>
        </p:nvSpPr>
        <p:spPr>
          <a:xfrm>
            <a:off x="6180657" y="2304173"/>
            <a:ext cx="150019" cy="131476"/>
          </a:xfrm>
          <a:prstGeom prst="ellipse">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85" name="Ovale 184">
            <a:extLst>
              <a:ext uri="{FF2B5EF4-FFF2-40B4-BE49-F238E27FC236}">
                <a16:creationId xmlns:a16="http://schemas.microsoft.com/office/drawing/2014/main" id="{A78D8B20-D051-4FA5-9DF0-F199E0B122AD}"/>
              </a:ext>
            </a:extLst>
          </p:cNvPr>
          <p:cNvSpPr/>
          <p:nvPr/>
        </p:nvSpPr>
        <p:spPr>
          <a:xfrm>
            <a:off x="6587319" y="2681367"/>
            <a:ext cx="150019" cy="131476"/>
          </a:xfrm>
          <a:prstGeom prst="ellipse">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97" name="Ovale 196">
            <a:extLst>
              <a:ext uri="{FF2B5EF4-FFF2-40B4-BE49-F238E27FC236}">
                <a16:creationId xmlns:a16="http://schemas.microsoft.com/office/drawing/2014/main" id="{EB0443CE-08F1-43C9-94DD-9B8493B45C9A}"/>
              </a:ext>
            </a:extLst>
          </p:cNvPr>
          <p:cNvSpPr/>
          <p:nvPr/>
        </p:nvSpPr>
        <p:spPr>
          <a:xfrm>
            <a:off x="6867389" y="3555638"/>
            <a:ext cx="150019" cy="131476"/>
          </a:xfrm>
          <a:prstGeom prst="ellipse">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99" name="Ovale 198">
            <a:extLst>
              <a:ext uri="{FF2B5EF4-FFF2-40B4-BE49-F238E27FC236}">
                <a16:creationId xmlns:a16="http://schemas.microsoft.com/office/drawing/2014/main" id="{7B8B3F02-BF49-468D-94F7-E9F7C422327D}"/>
              </a:ext>
            </a:extLst>
          </p:cNvPr>
          <p:cNvSpPr/>
          <p:nvPr/>
        </p:nvSpPr>
        <p:spPr>
          <a:xfrm>
            <a:off x="6775079" y="3099452"/>
            <a:ext cx="150019" cy="131476"/>
          </a:xfrm>
          <a:prstGeom prst="ellipse">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05" name="Ovale 204">
            <a:extLst>
              <a:ext uri="{FF2B5EF4-FFF2-40B4-BE49-F238E27FC236}">
                <a16:creationId xmlns:a16="http://schemas.microsoft.com/office/drawing/2014/main" id="{3296697A-7BEC-4F43-A690-0DBDEF53FB66}"/>
              </a:ext>
            </a:extLst>
          </p:cNvPr>
          <p:cNvSpPr/>
          <p:nvPr/>
        </p:nvSpPr>
        <p:spPr>
          <a:xfrm>
            <a:off x="6837067" y="4248883"/>
            <a:ext cx="150019" cy="131476"/>
          </a:xfrm>
          <a:prstGeom prst="ellipse">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07" name="Ovale 206">
            <a:extLst>
              <a:ext uri="{FF2B5EF4-FFF2-40B4-BE49-F238E27FC236}">
                <a16:creationId xmlns:a16="http://schemas.microsoft.com/office/drawing/2014/main" id="{2B5E4348-6F07-4B64-A13F-DE422AB53ADA}"/>
              </a:ext>
            </a:extLst>
          </p:cNvPr>
          <p:cNvSpPr/>
          <p:nvPr/>
        </p:nvSpPr>
        <p:spPr>
          <a:xfrm>
            <a:off x="7531545" y="2816591"/>
            <a:ext cx="150019" cy="131476"/>
          </a:xfrm>
          <a:prstGeom prst="ellipse">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09" name="Ovale 208">
            <a:extLst>
              <a:ext uri="{FF2B5EF4-FFF2-40B4-BE49-F238E27FC236}">
                <a16:creationId xmlns:a16="http://schemas.microsoft.com/office/drawing/2014/main" id="{E92057F6-7AB1-41E6-99CE-B27CA6C4CA24}"/>
              </a:ext>
            </a:extLst>
          </p:cNvPr>
          <p:cNvSpPr/>
          <p:nvPr/>
        </p:nvSpPr>
        <p:spPr>
          <a:xfrm>
            <a:off x="7090088" y="4327937"/>
            <a:ext cx="150019" cy="131476"/>
          </a:xfrm>
          <a:prstGeom prst="ellipse">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11" name="Ovale 210">
            <a:extLst>
              <a:ext uri="{FF2B5EF4-FFF2-40B4-BE49-F238E27FC236}">
                <a16:creationId xmlns:a16="http://schemas.microsoft.com/office/drawing/2014/main" id="{462F65F9-7F27-4729-BE09-DD1F6158C4BC}"/>
              </a:ext>
            </a:extLst>
          </p:cNvPr>
          <p:cNvSpPr/>
          <p:nvPr/>
        </p:nvSpPr>
        <p:spPr>
          <a:xfrm rot="20342971">
            <a:off x="7426352" y="4276099"/>
            <a:ext cx="150019" cy="131476"/>
          </a:xfrm>
          <a:prstGeom prst="ellipse">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17" name="Ovale 216">
            <a:extLst>
              <a:ext uri="{FF2B5EF4-FFF2-40B4-BE49-F238E27FC236}">
                <a16:creationId xmlns:a16="http://schemas.microsoft.com/office/drawing/2014/main" id="{FC6A7C20-FC69-48A6-92DA-682BBCD75688}"/>
              </a:ext>
            </a:extLst>
          </p:cNvPr>
          <p:cNvSpPr/>
          <p:nvPr/>
        </p:nvSpPr>
        <p:spPr>
          <a:xfrm>
            <a:off x="7578752" y="3271607"/>
            <a:ext cx="150019" cy="131476"/>
          </a:xfrm>
          <a:prstGeom prst="ellipse">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19" name="Ovale 218">
            <a:extLst>
              <a:ext uri="{FF2B5EF4-FFF2-40B4-BE49-F238E27FC236}">
                <a16:creationId xmlns:a16="http://schemas.microsoft.com/office/drawing/2014/main" id="{A5E66A47-D23A-43F5-9C7B-2D363B468D8D}"/>
              </a:ext>
            </a:extLst>
          </p:cNvPr>
          <p:cNvSpPr/>
          <p:nvPr/>
        </p:nvSpPr>
        <p:spPr>
          <a:xfrm>
            <a:off x="6434919" y="2528967"/>
            <a:ext cx="150019" cy="131476"/>
          </a:xfrm>
          <a:prstGeom prst="ellipse">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21" name="Ovale 220">
            <a:extLst>
              <a:ext uri="{FF2B5EF4-FFF2-40B4-BE49-F238E27FC236}">
                <a16:creationId xmlns:a16="http://schemas.microsoft.com/office/drawing/2014/main" id="{38885FE0-E450-46A3-A7F2-663580695422}"/>
              </a:ext>
            </a:extLst>
          </p:cNvPr>
          <p:cNvSpPr/>
          <p:nvPr/>
        </p:nvSpPr>
        <p:spPr>
          <a:xfrm>
            <a:off x="6695939" y="3307988"/>
            <a:ext cx="150019" cy="131476"/>
          </a:xfrm>
          <a:prstGeom prst="ellipse">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23" name="Ovale 222">
            <a:extLst>
              <a:ext uri="{FF2B5EF4-FFF2-40B4-BE49-F238E27FC236}">
                <a16:creationId xmlns:a16="http://schemas.microsoft.com/office/drawing/2014/main" id="{69C110D5-C776-4EC5-BF8D-4A6628C25EA7}"/>
              </a:ext>
            </a:extLst>
          </p:cNvPr>
          <p:cNvSpPr/>
          <p:nvPr/>
        </p:nvSpPr>
        <p:spPr>
          <a:xfrm>
            <a:off x="6452062" y="3185941"/>
            <a:ext cx="150019" cy="131476"/>
          </a:xfrm>
          <a:prstGeom prst="ellipse">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25" name="Ovale 224">
            <a:extLst>
              <a:ext uri="{FF2B5EF4-FFF2-40B4-BE49-F238E27FC236}">
                <a16:creationId xmlns:a16="http://schemas.microsoft.com/office/drawing/2014/main" id="{BE5B3DC0-4CB0-41A2-9657-5F8C4D31816E}"/>
              </a:ext>
            </a:extLst>
          </p:cNvPr>
          <p:cNvSpPr/>
          <p:nvPr/>
        </p:nvSpPr>
        <p:spPr>
          <a:xfrm>
            <a:off x="6816868" y="2780364"/>
            <a:ext cx="150019" cy="131476"/>
          </a:xfrm>
          <a:prstGeom prst="ellipse">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27" name="Ovale 226">
            <a:extLst>
              <a:ext uri="{FF2B5EF4-FFF2-40B4-BE49-F238E27FC236}">
                <a16:creationId xmlns:a16="http://schemas.microsoft.com/office/drawing/2014/main" id="{61AFB68E-A125-4FA5-A594-915489F9AD98}"/>
              </a:ext>
            </a:extLst>
          </p:cNvPr>
          <p:cNvSpPr/>
          <p:nvPr/>
        </p:nvSpPr>
        <p:spPr>
          <a:xfrm>
            <a:off x="7303716" y="2871636"/>
            <a:ext cx="150019" cy="131476"/>
          </a:xfrm>
          <a:prstGeom prst="ellipse">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29" name="Ovale 228">
            <a:extLst>
              <a:ext uri="{FF2B5EF4-FFF2-40B4-BE49-F238E27FC236}">
                <a16:creationId xmlns:a16="http://schemas.microsoft.com/office/drawing/2014/main" id="{1CBE8DA5-B9DF-441B-8392-BE6257DA0DA3}"/>
              </a:ext>
            </a:extLst>
          </p:cNvPr>
          <p:cNvSpPr/>
          <p:nvPr/>
        </p:nvSpPr>
        <p:spPr>
          <a:xfrm>
            <a:off x="6959888" y="3119207"/>
            <a:ext cx="150019" cy="131476"/>
          </a:xfrm>
          <a:prstGeom prst="ellipse">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31" name="Ovale 230">
            <a:extLst>
              <a:ext uri="{FF2B5EF4-FFF2-40B4-BE49-F238E27FC236}">
                <a16:creationId xmlns:a16="http://schemas.microsoft.com/office/drawing/2014/main" id="{4FC4DEFA-9C84-4E33-B551-399825546929}"/>
              </a:ext>
            </a:extLst>
          </p:cNvPr>
          <p:cNvSpPr/>
          <p:nvPr/>
        </p:nvSpPr>
        <p:spPr>
          <a:xfrm rot="20342971">
            <a:off x="7036857" y="3619501"/>
            <a:ext cx="150019" cy="131476"/>
          </a:xfrm>
          <a:prstGeom prst="ellipse">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33" name="Ovale 232">
            <a:extLst>
              <a:ext uri="{FF2B5EF4-FFF2-40B4-BE49-F238E27FC236}">
                <a16:creationId xmlns:a16="http://schemas.microsoft.com/office/drawing/2014/main" id="{91733A2F-1EC2-4572-BF34-EF065AC2A7FF}"/>
              </a:ext>
            </a:extLst>
          </p:cNvPr>
          <p:cNvSpPr/>
          <p:nvPr/>
        </p:nvSpPr>
        <p:spPr>
          <a:xfrm>
            <a:off x="7426352" y="3119207"/>
            <a:ext cx="150019" cy="131476"/>
          </a:xfrm>
          <a:prstGeom prst="ellipse">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 name="Rettangolo 5">
            <a:extLst>
              <a:ext uri="{FF2B5EF4-FFF2-40B4-BE49-F238E27FC236}">
                <a16:creationId xmlns:a16="http://schemas.microsoft.com/office/drawing/2014/main" id="{5EC26889-5A66-41D8-AD65-DAAD2D493B9D}"/>
              </a:ext>
            </a:extLst>
          </p:cNvPr>
          <p:cNvSpPr/>
          <p:nvPr/>
        </p:nvSpPr>
        <p:spPr>
          <a:xfrm>
            <a:off x="6225233" y="1581484"/>
            <a:ext cx="2640234" cy="523220"/>
          </a:xfrm>
          <a:prstGeom prst="rect">
            <a:avLst/>
          </a:prstGeom>
          <a:noFill/>
        </p:spPr>
        <p:txBody>
          <a:bodyPr wrap="square" lIns="91440" tIns="45720" rIns="91440" bIns="45720">
            <a:spAutoFit/>
          </a:bodyPr>
          <a:lstStyle/>
          <a:p>
            <a:pPr algn="ctr"/>
            <a:r>
              <a:rPr lang="it-IT" sz="2800" cap="none" spc="0" dirty="0">
                <a:ln w="10160">
                  <a:solidFill>
                    <a:schemeClr val="bg1"/>
                  </a:solidFill>
                  <a:prstDash val="solid"/>
                </a:ln>
                <a:solidFill>
                  <a:schemeClr val="bg1"/>
                </a:solidFill>
                <a:effectLst>
                  <a:outerShdw blurRad="38100" dist="22860" dir="5400000" algn="tl" rotWithShape="0">
                    <a:srgbClr val="000000">
                      <a:alpha val="30000"/>
                    </a:srgbClr>
                  </a:outerShdw>
                </a:effectLst>
                <a:latin typeface="Bell MT" panose="02020503060305020303" pitchFamily="18" charset="0"/>
              </a:rPr>
              <a:t>New </a:t>
            </a:r>
            <a:r>
              <a:rPr lang="it-IT" sz="2800" cap="none" spc="0" dirty="0" err="1">
                <a:ln w="10160">
                  <a:solidFill>
                    <a:schemeClr val="bg1"/>
                  </a:solidFill>
                  <a:prstDash val="solid"/>
                </a:ln>
                <a:solidFill>
                  <a:schemeClr val="bg1"/>
                </a:solidFill>
                <a:effectLst>
                  <a:outerShdw blurRad="38100" dist="22860" dir="5400000" algn="tl" rotWithShape="0">
                    <a:srgbClr val="000000">
                      <a:alpha val="30000"/>
                    </a:srgbClr>
                  </a:outerShdw>
                </a:effectLst>
                <a:latin typeface="Bell MT" panose="02020503060305020303" pitchFamily="18" charset="0"/>
              </a:rPr>
              <a:t>Elite</a:t>
            </a:r>
            <a:endParaRPr lang="it-IT" sz="1600" cap="none" spc="0" dirty="0">
              <a:ln w="10160">
                <a:solidFill>
                  <a:schemeClr val="bg1"/>
                </a:solidFill>
                <a:prstDash val="solid"/>
              </a:ln>
              <a:solidFill>
                <a:schemeClr val="bg1"/>
              </a:solidFill>
              <a:effectLst>
                <a:outerShdw blurRad="38100" dist="22860" dir="5400000" algn="tl" rotWithShape="0">
                  <a:srgbClr val="000000">
                    <a:alpha val="30000"/>
                  </a:srgbClr>
                </a:outerShdw>
              </a:effectLst>
              <a:latin typeface="Bell MT" panose="02020503060305020303" pitchFamily="18" charset="0"/>
            </a:endParaRPr>
          </a:p>
        </p:txBody>
      </p:sp>
      <p:sp>
        <p:nvSpPr>
          <p:cNvPr id="3" name="Ovale 2">
            <a:extLst>
              <a:ext uri="{FF2B5EF4-FFF2-40B4-BE49-F238E27FC236}">
                <a16:creationId xmlns:a16="http://schemas.microsoft.com/office/drawing/2014/main" id="{ADA37F40-AE9A-4A81-9EF4-C31DD04932F5}"/>
              </a:ext>
            </a:extLst>
          </p:cNvPr>
          <p:cNvSpPr/>
          <p:nvPr/>
        </p:nvSpPr>
        <p:spPr>
          <a:xfrm>
            <a:off x="6516832" y="2112677"/>
            <a:ext cx="1757362" cy="2554573"/>
          </a:xfrm>
          <a:prstGeom prst="ellipse">
            <a:avLst/>
          </a:prstGeom>
          <a:noFill/>
          <a:ln w="5715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grpSp>
        <p:nvGrpSpPr>
          <p:cNvPr id="112" name="Gruppo 111">
            <a:extLst>
              <a:ext uri="{FF2B5EF4-FFF2-40B4-BE49-F238E27FC236}">
                <a16:creationId xmlns:a16="http://schemas.microsoft.com/office/drawing/2014/main" id="{E666F8D3-4580-404C-8ADC-443A4A305E80}"/>
              </a:ext>
            </a:extLst>
          </p:cNvPr>
          <p:cNvGrpSpPr/>
          <p:nvPr/>
        </p:nvGrpSpPr>
        <p:grpSpPr>
          <a:xfrm>
            <a:off x="448848" y="2995408"/>
            <a:ext cx="1152900" cy="830997"/>
            <a:chOff x="6983503" y="723416"/>
            <a:chExt cx="1152900" cy="830997"/>
          </a:xfrm>
        </p:grpSpPr>
        <p:sp>
          <p:nvSpPr>
            <p:cNvPr id="119" name="Rettangolo con angoli arrotondati 118">
              <a:extLst>
                <a:ext uri="{FF2B5EF4-FFF2-40B4-BE49-F238E27FC236}">
                  <a16:creationId xmlns:a16="http://schemas.microsoft.com/office/drawing/2014/main" id="{C975D0BE-5EBB-4F28-9E12-1E55A9042860}"/>
                </a:ext>
              </a:extLst>
            </p:cNvPr>
            <p:cNvSpPr/>
            <p:nvPr/>
          </p:nvSpPr>
          <p:spPr>
            <a:xfrm>
              <a:off x="6983503" y="723416"/>
              <a:ext cx="1122751" cy="830997"/>
            </a:xfrm>
            <a:prstGeom prst="roundRect">
              <a:avLst/>
            </a:prstGeom>
            <a:ln>
              <a:solidFill>
                <a:schemeClr val="bg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it-IT" dirty="0"/>
            </a:p>
          </p:txBody>
        </p:sp>
        <p:pic>
          <p:nvPicPr>
            <p:cNvPr id="120" name="Immagine 119">
              <a:extLst>
                <a:ext uri="{FF2B5EF4-FFF2-40B4-BE49-F238E27FC236}">
                  <a16:creationId xmlns:a16="http://schemas.microsoft.com/office/drawing/2014/main" id="{1022E7A0-2436-4CE7-AC13-675B27CB0C45}"/>
                </a:ext>
              </a:extLst>
            </p:cNvPr>
            <p:cNvPicPr>
              <a:picLocks noChangeAspect="1"/>
            </p:cNvPicPr>
            <p:nvPr/>
          </p:nvPicPr>
          <p:blipFill rotWithShape="1">
            <a:blip r:embed="rId3">
              <a:extLst>
                <a:ext uri="{28A0092B-C50C-407E-A947-70E740481C1C}">
                  <a14:useLocalDpi xmlns:a14="http://schemas.microsoft.com/office/drawing/2010/main" val="0"/>
                </a:ext>
              </a:extLst>
            </a:blip>
            <a:srcRect t="21242" b="20647"/>
            <a:stretch/>
          </p:blipFill>
          <p:spPr>
            <a:xfrm>
              <a:off x="7021603" y="869932"/>
              <a:ext cx="1114800" cy="647825"/>
            </a:xfrm>
            <a:prstGeom prst="rect">
              <a:avLst/>
            </a:prstGeom>
            <a:ln>
              <a:noFill/>
            </a:ln>
          </p:spPr>
        </p:pic>
        <p:sp>
          <p:nvSpPr>
            <p:cNvPr id="121" name="Rettangolo 120">
              <a:extLst>
                <a:ext uri="{FF2B5EF4-FFF2-40B4-BE49-F238E27FC236}">
                  <a16:creationId xmlns:a16="http://schemas.microsoft.com/office/drawing/2014/main" id="{94DA94D8-81A7-4530-B3AA-75AAD59645D0}"/>
                </a:ext>
              </a:extLst>
            </p:cNvPr>
            <p:cNvSpPr/>
            <p:nvPr/>
          </p:nvSpPr>
          <p:spPr>
            <a:xfrm>
              <a:off x="7010575" y="800361"/>
              <a:ext cx="366077" cy="584775"/>
            </a:xfrm>
            <a:prstGeom prst="rect">
              <a:avLst/>
            </a:prstGeom>
            <a:noFill/>
          </p:spPr>
          <p:txBody>
            <a:bodyPr wrap="square" lIns="91440" tIns="45720" rIns="91440" bIns="45720">
              <a:spAutoFit/>
            </a:bodyPr>
            <a:lstStyle/>
            <a:p>
              <a:pPr algn="ctr"/>
              <a:r>
                <a:rPr lang="el-GR" sz="1600" dirty="0">
                  <a:ln w="10160">
                    <a:solidFill>
                      <a:schemeClr val="bg1"/>
                    </a:solidFill>
                    <a:prstDash val="solid"/>
                  </a:ln>
                  <a:solidFill>
                    <a:schemeClr val="bg1"/>
                  </a:solidFill>
                  <a:effectLst>
                    <a:outerShdw blurRad="38100" dist="22860" dir="5400000" algn="tl" rotWithShape="0">
                      <a:srgbClr val="000000">
                        <a:alpha val="30000"/>
                      </a:srgbClr>
                    </a:outerShdw>
                  </a:effectLst>
                </a:rPr>
                <a:t>μ</a:t>
              </a:r>
              <a:endParaRPr lang="it-IT" sz="1600" dirty="0">
                <a:ln w="10160">
                  <a:solidFill>
                    <a:schemeClr val="bg1"/>
                  </a:solidFill>
                  <a:prstDash val="solid"/>
                </a:ln>
                <a:solidFill>
                  <a:schemeClr val="bg1"/>
                </a:solidFill>
                <a:effectLst>
                  <a:outerShdw blurRad="38100" dist="22860" dir="5400000" algn="tl" rotWithShape="0">
                    <a:srgbClr val="000000">
                      <a:alpha val="30000"/>
                    </a:srgbClr>
                  </a:outerShdw>
                </a:effectLst>
              </a:endParaRPr>
            </a:p>
            <a:p>
              <a:pPr algn="ctr"/>
              <a:endParaRPr lang="it-IT" sz="1600" cap="none" spc="0" dirty="0">
                <a:ln w="10160">
                  <a:solidFill>
                    <a:schemeClr val="bg1"/>
                  </a:solidFill>
                  <a:prstDash val="solid"/>
                </a:ln>
                <a:solidFill>
                  <a:schemeClr val="bg1"/>
                </a:solidFill>
                <a:effectLst>
                  <a:outerShdw blurRad="38100" dist="22860" dir="5400000" algn="tl" rotWithShape="0">
                    <a:srgbClr val="000000">
                      <a:alpha val="30000"/>
                    </a:srgbClr>
                  </a:outerShdw>
                </a:effectLst>
              </a:endParaRPr>
            </a:p>
          </p:txBody>
        </p:sp>
        <p:sp>
          <p:nvSpPr>
            <p:cNvPr id="122" name="Rettangolo 121">
              <a:extLst>
                <a:ext uri="{FF2B5EF4-FFF2-40B4-BE49-F238E27FC236}">
                  <a16:creationId xmlns:a16="http://schemas.microsoft.com/office/drawing/2014/main" id="{EF66D1E7-BC2A-4973-8048-A9A5918C3A34}"/>
                </a:ext>
              </a:extLst>
            </p:cNvPr>
            <p:cNvSpPr/>
            <p:nvPr/>
          </p:nvSpPr>
          <p:spPr>
            <a:xfrm>
              <a:off x="7720385" y="800361"/>
              <a:ext cx="366077" cy="338554"/>
            </a:xfrm>
            <a:prstGeom prst="rect">
              <a:avLst/>
            </a:prstGeom>
            <a:noFill/>
          </p:spPr>
          <p:txBody>
            <a:bodyPr wrap="square" lIns="91440" tIns="45720" rIns="91440" bIns="45720">
              <a:spAutoFit/>
            </a:bodyPr>
            <a:lstStyle/>
            <a:p>
              <a:pPr algn="ctr"/>
              <a:r>
                <a:rPr lang="el-GR" sz="1600" cap="none" spc="0" dirty="0">
                  <a:ln w="10160">
                    <a:solidFill>
                      <a:schemeClr val="bg1"/>
                    </a:solidFill>
                    <a:prstDash val="solid"/>
                  </a:ln>
                  <a:solidFill>
                    <a:schemeClr val="bg1"/>
                  </a:solidFill>
                  <a:effectLst>
                    <a:outerShdw blurRad="38100" dist="22860" dir="5400000" algn="tl" rotWithShape="0">
                      <a:srgbClr val="000000">
                        <a:alpha val="30000"/>
                      </a:srgbClr>
                    </a:outerShdw>
                  </a:effectLst>
                </a:rPr>
                <a:t>σ</a:t>
              </a:r>
              <a:endParaRPr lang="it-IT" sz="1600" cap="none" spc="0" dirty="0">
                <a:ln w="10160">
                  <a:solidFill>
                    <a:schemeClr val="bg1"/>
                  </a:solidFill>
                  <a:prstDash val="solid"/>
                </a:ln>
                <a:solidFill>
                  <a:schemeClr val="bg1"/>
                </a:solidFill>
                <a:effectLst>
                  <a:outerShdw blurRad="38100" dist="22860" dir="5400000" algn="tl" rotWithShape="0">
                    <a:srgbClr val="000000">
                      <a:alpha val="30000"/>
                    </a:srgbClr>
                  </a:outerShdw>
                </a:effectLst>
              </a:endParaRPr>
            </a:p>
          </p:txBody>
        </p:sp>
      </p:grpSp>
      <p:grpSp>
        <p:nvGrpSpPr>
          <p:cNvPr id="123" name="Gruppo 122">
            <a:extLst>
              <a:ext uri="{FF2B5EF4-FFF2-40B4-BE49-F238E27FC236}">
                <a16:creationId xmlns:a16="http://schemas.microsoft.com/office/drawing/2014/main" id="{1E1BF4A3-91FC-4EA1-A233-0F28C0744FFF}"/>
              </a:ext>
            </a:extLst>
          </p:cNvPr>
          <p:cNvGrpSpPr/>
          <p:nvPr/>
        </p:nvGrpSpPr>
        <p:grpSpPr>
          <a:xfrm>
            <a:off x="10886307" y="2390776"/>
            <a:ext cx="2782068" cy="1454776"/>
            <a:chOff x="2111770" y="800361"/>
            <a:chExt cx="5974692" cy="3746094"/>
          </a:xfrm>
        </p:grpSpPr>
        <p:sp>
          <p:nvSpPr>
            <p:cNvPr id="124" name="Rettangolo con angoli arrotondati 123">
              <a:extLst>
                <a:ext uri="{FF2B5EF4-FFF2-40B4-BE49-F238E27FC236}">
                  <a16:creationId xmlns:a16="http://schemas.microsoft.com/office/drawing/2014/main" id="{4BC3249B-87C3-4206-A351-C54CC79983A2}"/>
                </a:ext>
              </a:extLst>
            </p:cNvPr>
            <p:cNvSpPr/>
            <p:nvPr/>
          </p:nvSpPr>
          <p:spPr>
            <a:xfrm>
              <a:off x="2111770" y="2337712"/>
              <a:ext cx="1685607" cy="2131498"/>
            </a:xfrm>
            <a:prstGeom prst="roundRect">
              <a:avLst/>
            </a:prstGeom>
            <a:solidFill>
              <a:srgbClr val="FFC000"/>
            </a:solidFill>
            <a:ln>
              <a:solidFill>
                <a:schemeClr val="bg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it-IT" dirty="0">
                <a:solidFill>
                  <a:schemeClr val="accent1">
                    <a:lumMod val="75000"/>
                  </a:schemeClr>
                </a:solidFill>
                <a:highlight>
                  <a:srgbClr val="FFFF00"/>
                </a:highlight>
              </a:endParaRPr>
            </a:p>
          </p:txBody>
        </p:sp>
        <p:sp>
          <p:nvSpPr>
            <p:cNvPr id="126" name="Rettangolo 125">
              <a:extLst>
                <a:ext uri="{FF2B5EF4-FFF2-40B4-BE49-F238E27FC236}">
                  <a16:creationId xmlns:a16="http://schemas.microsoft.com/office/drawing/2014/main" id="{36F2E09B-CEB0-4D7D-87B6-34C5490D5070}"/>
                </a:ext>
              </a:extLst>
            </p:cNvPr>
            <p:cNvSpPr/>
            <p:nvPr/>
          </p:nvSpPr>
          <p:spPr>
            <a:xfrm>
              <a:off x="2749866" y="2102864"/>
              <a:ext cx="409413" cy="2443591"/>
            </a:xfrm>
            <a:prstGeom prst="rect">
              <a:avLst/>
            </a:prstGeom>
            <a:noFill/>
          </p:spPr>
          <p:txBody>
            <a:bodyPr wrap="square" lIns="91440" tIns="45720" rIns="91440" bIns="45720">
              <a:spAutoFit/>
            </a:bodyPr>
            <a:lstStyle/>
            <a:p>
              <a:pPr algn="ctr"/>
              <a:r>
                <a:rPr lang="el-GR" sz="5400" b="1" i="0" dirty="0">
                  <a:ln>
                    <a:solidFill>
                      <a:schemeClr val="tx1"/>
                    </a:solidFill>
                  </a:ln>
                  <a:solidFill>
                    <a:schemeClr val="bg1"/>
                  </a:solidFill>
                  <a:effectLst/>
                  <a:latin typeface="arial" panose="020B0604020202020204" pitchFamily="34" charset="0"/>
                </a:rPr>
                <a:t>π</a:t>
              </a:r>
              <a:endParaRPr lang="it-IT" sz="1600" cap="none" spc="0" dirty="0">
                <a:ln>
                  <a:solidFill>
                    <a:schemeClr val="tx1"/>
                  </a:solidFill>
                </a:ln>
                <a:solidFill>
                  <a:schemeClr val="bg1"/>
                </a:solidFill>
                <a:effectLst>
                  <a:outerShdw blurRad="38100" dist="22860" dir="5400000" algn="tl" rotWithShape="0">
                    <a:srgbClr val="000000">
                      <a:alpha val="30000"/>
                    </a:srgbClr>
                  </a:outerShdw>
                </a:effectLst>
              </a:endParaRPr>
            </a:p>
          </p:txBody>
        </p:sp>
        <p:sp>
          <p:nvSpPr>
            <p:cNvPr id="128" name="Rettangolo 127">
              <a:extLst>
                <a:ext uri="{FF2B5EF4-FFF2-40B4-BE49-F238E27FC236}">
                  <a16:creationId xmlns:a16="http://schemas.microsoft.com/office/drawing/2014/main" id="{2B419D39-11C0-4AF2-AA4C-71BDCC9A9C47}"/>
                </a:ext>
              </a:extLst>
            </p:cNvPr>
            <p:cNvSpPr/>
            <p:nvPr/>
          </p:nvSpPr>
          <p:spPr>
            <a:xfrm>
              <a:off x="7720385" y="800361"/>
              <a:ext cx="366077" cy="338554"/>
            </a:xfrm>
            <a:prstGeom prst="rect">
              <a:avLst/>
            </a:prstGeom>
            <a:noFill/>
          </p:spPr>
          <p:txBody>
            <a:bodyPr wrap="square" lIns="91440" tIns="45720" rIns="91440" bIns="45720">
              <a:spAutoFit/>
            </a:bodyPr>
            <a:lstStyle/>
            <a:p>
              <a:pPr algn="ctr"/>
              <a:endParaRPr lang="it-IT" sz="1600" cap="none" spc="0" dirty="0">
                <a:ln w="10160">
                  <a:solidFill>
                    <a:schemeClr val="bg1"/>
                  </a:solidFill>
                  <a:prstDash val="solid"/>
                </a:ln>
                <a:solidFill>
                  <a:schemeClr val="bg1"/>
                </a:solidFill>
                <a:effectLst>
                  <a:outerShdw blurRad="38100" dist="22860" dir="5400000" algn="tl" rotWithShape="0">
                    <a:srgbClr val="000000">
                      <a:alpha val="30000"/>
                    </a:srgbClr>
                  </a:outerShdw>
                </a:effectLst>
              </a:endParaRPr>
            </a:p>
          </p:txBody>
        </p:sp>
      </p:grpSp>
      <p:sp>
        <p:nvSpPr>
          <p:cNvPr id="130" name="Rettangolo 129">
            <a:extLst>
              <a:ext uri="{FF2B5EF4-FFF2-40B4-BE49-F238E27FC236}">
                <a16:creationId xmlns:a16="http://schemas.microsoft.com/office/drawing/2014/main" id="{5F1CA3B3-2C1C-4583-851D-7065CA5E11CC}"/>
              </a:ext>
            </a:extLst>
          </p:cNvPr>
          <p:cNvSpPr/>
          <p:nvPr/>
        </p:nvSpPr>
        <p:spPr>
          <a:xfrm>
            <a:off x="10123884" y="2379096"/>
            <a:ext cx="2074934" cy="523220"/>
          </a:xfrm>
          <a:prstGeom prst="rect">
            <a:avLst/>
          </a:prstGeom>
          <a:noFill/>
        </p:spPr>
        <p:txBody>
          <a:bodyPr wrap="square" lIns="91440" tIns="45720" rIns="91440" bIns="45720">
            <a:spAutoFit/>
          </a:bodyPr>
          <a:lstStyle/>
          <a:p>
            <a:pPr algn="ctr"/>
            <a:r>
              <a:rPr lang="it-IT" sz="2800" cap="none" spc="0" dirty="0">
                <a:ln w="10160">
                  <a:solidFill>
                    <a:schemeClr val="bg1"/>
                  </a:solidFill>
                  <a:prstDash val="solid"/>
                </a:ln>
                <a:solidFill>
                  <a:schemeClr val="bg1"/>
                </a:solidFill>
                <a:effectLst>
                  <a:outerShdw blurRad="38100" dist="22860" dir="5400000" algn="tl" rotWithShape="0">
                    <a:srgbClr val="000000">
                      <a:alpha val="30000"/>
                    </a:srgbClr>
                  </a:outerShdw>
                </a:effectLst>
                <a:latin typeface="Bell MT" panose="02020503060305020303" pitchFamily="18" charset="0"/>
              </a:rPr>
              <a:t>Best Actions</a:t>
            </a:r>
            <a:endParaRPr lang="it-IT" sz="1600" cap="none" spc="0" dirty="0">
              <a:ln w="10160">
                <a:solidFill>
                  <a:schemeClr val="bg1"/>
                </a:solidFill>
                <a:prstDash val="solid"/>
              </a:ln>
              <a:solidFill>
                <a:schemeClr val="bg1"/>
              </a:solidFill>
              <a:effectLst>
                <a:outerShdw blurRad="38100" dist="22860" dir="5400000" algn="tl" rotWithShape="0">
                  <a:srgbClr val="000000">
                    <a:alpha val="30000"/>
                  </a:srgbClr>
                </a:outerShdw>
              </a:effectLst>
              <a:latin typeface="Bell MT" panose="02020503060305020303" pitchFamily="18" charset="0"/>
            </a:endParaRPr>
          </a:p>
        </p:txBody>
      </p:sp>
      <p:sp>
        <p:nvSpPr>
          <p:cNvPr id="5" name="Rettangolo 4">
            <a:extLst>
              <a:ext uri="{FF2B5EF4-FFF2-40B4-BE49-F238E27FC236}">
                <a16:creationId xmlns:a16="http://schemas.microsoft.com/office/drawing/2014/main" id="{83DB0603-30CA-42C9-BDF5-1FB820120AFE}"/>
              </a:ext>
            </a:extLst>
          </p:cNvPr>
          <p:cNvSpPr/>
          <p:nvPr/>
        </p:nvSpPr>
        <p:spPr>
          <a:xfrm>
            <a:off x="0" y="10293"/>
            <a:ext cx="12192000" cy="1015663"/>
          </a:xfrm>
          <a:prstGeom prst="rect">
            <a:avLst/>
          </a:prstGeom>
          <a:noFill/>
        </p:spPr>
        <p:txBody>
          <a:bodyPr wrap="square" lIns="91440" tIns="45720" rIns="91440" bIns="45720">
            <a:spAutoFit/>
          </a:bodyPr>
          <a:lstStyle/>
          <a:p>
            <a:pPr algn="ctr"/>
            <a:r>
              <a:rPr lang="it-IT" sz="6000" b="1" spc="50" dirty="0">
                <a:ln w="28575" cmpd="sng">
                  <a:solidFill>
                    <a:schemeClr val="accent3">
                      <a:lumMod val="75000"/>
                    </a:schemeClr>
                  </a:solidFill>
                  <a:prstDash val="solid"/>
                </a:ln>
                <a:solidFill>
                  <a:schemeClr val="bg1"/>
                </a:solidFill>
                <a:effectLst>
                  <a:glow rad="38100">
                    <a:schemeClr val="accent1">
                      <a:alpha val="40000"/>
                    </a:schemeClr>
                  </a:glow>
                </a:effectLst>
              </a:rPr>
              <a:t>Cross </a:t>
            </a:r>
            <a:r>
              <a:rPr lang="it-IT" sz="6000" b="1" spc="50" dirty="0" err="1">
                <a:ln w="28575" cmpd="sng">
                  <a:solidFill>
                    <a:schemeClr val="accent3">
                      <a:lumMod val="75000"/>
                    </a:schemeClr>
                  </a:solidFill>
                  <a:prstDash val="solid"/>
                </a:ln>
                <a:solidFill>
                  <a:schemeClr val="bg1"/>
                </a:solidFill>
                <a:effectLst>
                  <a:glow rad="38100">
                    <a:schemeClr val="accent1">
                      <a:alpha val="40000"/>
                    </a:schemeClr>
                  </a:glow>
                </a:effectLst>
              </a:rPr>
              <a:t>Entropy</a:t>
            </a:r>
            <a:r>
              <a:rPr lang="it-IT" sz="6000" b="1" spc="50" dirty="0">
                <a:ln w="28575" cmpd="sng">
                  <a:solidFill>
                    <a:schemeClr val="accent3">
                      <a:lumMod val="75000"/>
                    </a:schemeClr>
                  </a:solidFill>
                  <a:prstDash val="solid"/>
                </a:ln>
                <a:solidFill>
                  <a:schemeClr val="bg1"/>
                </a:solidFill>
                <a:effectLst>
                  <a:glow rad="38100">
                    <a:schemeClr val="accent1">
                      <a:alpha val="40000"/>
                    </a:schemeClr>
                  </a:glow>
                </a:effectLst>
              </a:rPr>
              <a:t> Method</a:t>
            </a:r>
            <a:endParaRPr lang="it-IT" sz="2000" b="1" spc="50" dirty="0">
              <a:ln w="28575" cmpd="sng">
                <a:solidFill>
                  <a:schemeClr val="accent3">
                    <a:lumMod val="75000"/>
                  </a:schemeClr>
                </a:solidFill>
                <a:prstDash val="solid"/>
              </a:ln>
              <a:solidFill>
                <a:schemeClr val="bg1"/>
              </a:solidFill>
              <a:effectLst>
                <a:glow rad="38100">
                  <a:schemeClr val="accent1">
                    <a:alpha val="40000"/>
                  </a:schemeClr>
                </a:glow>
              </a:effectLst>
            </a:endParaRPr>
          </a:p>
        </p:txBody>
      </p:sp>
      <p:sp>
        <p:nvSpPr>
          <p:cNvPr id="8" name="Rettangolo 7">
            <a:extLst>
              <a:ext uri="{FF2B5EF4-FFF2-40B4-BE49-F238E27FC236}">
                <a16:creationId xmlns:a16="http://schemas.microsoft.com/office/drawing/2014/main" id="{13AB1F19-7B68-42BD-A100-95FC4FB90E94}"/>
              </a:ext>
            </a:extLst>
          </p:cNvPr>
          <p:cNvSpPr/>
          <p:nvPr/>
        </p:nvSpPr>
        <p:spPr>
          <a:xfrm>
            <a:off x="11068050" y="6299594"/>
            <a:ext cx="1006377" cy="461665"/>
          </a:xfrm>
          <a:prstGeom prst="rect">
            <a:avLst/>
          </a:prstGeom>
          <a:noFill/>
        </p:spPr>
        <p:txBody>
          <a:bodyPr wrap="square" lIns="91440" tIns="45720" rIns="91440" bIns="45720">
            <a:spAutoFit/>
          </a:bodyPr>
          <a:lstStyle/>
          <a:p>
            <a:pPr algn="ctr"/>
            <a:r>
              <a:rPr lang="it-IT" sz="2400" b="1" dirty="0">
                <a:solidFill>
                  <a:schemeClr val="bg1"/>
                </a:solidFill>
                <a:latin typeface="Garamond" panose="02020404030301010803" pitchFamily="18" charset="0"/>
              </a:rPr>
              <a:t>23</a:t>
            </a:r>
            <a:r>
              <a:rPr lang="it-IT" sz="2400" b="1" i="0" dirty="0">
                <a:solidFill>
                  <a:schemeClr val="bg1"/>
                </a:solidFill>
                <a:effectLst/>
                <a:latin typeface="Garamond" panose="02020404030301010803" pitchFamily="18" charset="0"/>
              </a:rPr>
              <a:t>/46</a:t>
            </a:r>
            <a:endParaRPr lang="it-IT" sz="2400" i="0" dirty="0">
              <a:solidFill>
                <a:schemeClr val="bg1"/>
              </a:solidFill>
              <a:effectLst/>
              <a:latin typeface="Garamond" panose="02020404030301010803" pitchFamily="18" charset="0"/>
            </a:endParaRPr>
          </a:p>
        </p:txBody>
      </p:sp>
    </p:spTree>
    <p:extLst>
      <p:ext uri="{BB962C8B-B14F-4D97-AF65-F5344CB8AC3E}">
        <p14:creationId xmlns:p14="http://schemas.microsoft.com/office/powerpoint/2010/main" val="7131490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Connettore 2 3">
            <a:extLst>
              <a:ext uri="{FF2B5EF4-FFF2-40B4-BE49-F238E27FC236}">
                <a16:creationId xmlns:a16="http://schemas.microsoft.com/office/drawing/2014/main" id="{4B3E60A2-ED31-4326-A94C-06860D554F65}"/>
              </a:ext>
            </a:extLst>
          </p:cNvPr>
          <p:cNvCxnSpPr>
            <a:cxnSpLocks/>
          </p:cNvCxnSpPr>
          <p:nvPr/>
        </p:nvCxnSpPr>
        <p:spPr>
          <a:xfrm flipV="1">
            <a:off x="1009650" y="2228850"/>
            <a:ext cx="5796744" cy="655352"/>
          </a:xfrm>
          <a:prstGeom prst="straightConnector1">
            <a:avLst/>
          </a:prstGeom>
          <a:ln w="571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onnettore 2 14">
            <a:extLst>
              <a:ext uri="{FF2B5EF4-FFF2-40B4-BE49-F238E27FC236}">
                <a16:creationId xmlns:a16="http://schemas.microsoft.com/office/drawing/2014/main" id="{7DF81245-477E-4C36-B5B2-2F56ACD91DC1}"/>
              </a:ext>
            </a:extLst>
          </p:cNvPr>
          <p:cNvCxnSpPr>
            <a:cxnSpLocks/>
          </p:cNvCxnSpPr>
          <p:nvPr/>
        </p:nvCxnSpPr>
        <p:spPr>
          <a:xfrm>
            <a:off x="1009650" y="3910414"/>
            <a:ext cx="5915448" cy="756836"/>
          </a:xfrm>
          <a:prstGeom prst="straightConnector1">
            <a:avLst/>
          </a:prstGeom>
          <a:ln w="571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 name="Ovale 8">
            <a:extLst>
              <a:ext uri="{FF2B5EF4-FFF2-40B4-BE49-F238E27FC236}">
                <a16:creationId xmlns:a16="http://schemas.microsoft.com/office/drawing/2014/main" id="{24B57166-EA09-475C-8D8C-868B19D0CBF8}"/>
              </a:ext>
            </a:extLst>
          </p:cNvPr>
          <p:cNvSpPr/>
          <p:nvPr/>
        </p:nvSpPr>
        <p:spPr>
          <a:xfrm>
            <a:off x="6695939" y="3307988"/>
            <a:ext cx="150019" cy="131476"/>
          </a:xfrm>
          <a:prstGeom prst="ellipse">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0" name="Ovale 19">
            <a:extLst>
              <a:ext uri="{FF2B5EF4-FFF2-40B4-BE49-F238E27FC236}">
                <a16:creationId xmlns:a16="http://schemas.microsoft.com/office/drawing/2014/main" id="{369ACAF6-F5FE-4D0E-AC0D-F89F869B3491}"/>
              </a:ext>
            </a:extLst>
          </p:cNvPr>
          <p:cNvSpPr/>
          <p:nvPr/>
        </p:nvSpPr>
        <p:spPr>
          <a:xfrm>
            <a:off x="7121455" y="2522252"/>
            <a:ext cx="150019" cy="131476"/>
          </a:xfrm>
          <a:prstGeom prst="ellipse">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2" name="Ovale 21">
            <a:extLst>
              <a:ext uri="{FF2B5EF4-FFF2-40B4-BE49-F238E27FC236}">
                <a16:creationId xmlns:a16="http://schemas.microsoft.com/office/drawing/2014/main" id="{D982F96C-9417-4EE8-B4A9-DC15C397CDE7}"/>
              </a:ext>
            </a:extLst>
          </p:cNvPr>
          <p:cNvSpPr/>
          <p:nvPr/>
        </p:nvSpPr>
        <p:spPr>
          <a:xfrm>
            <a:off x="7303716" y="2871636"/>
            <a:ext cx="150019" cy="131476"/>
          </a:xfrm>
          <a:prstGeom prst="ellipse">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4" name="Ovale 23">
            <a:extLst>
              <a:ext uri="{FF2B5EF4-FFF2-40B4-BE49-F238E27FC236}">
                <a16:creationId xmlns:a16="http://schemas.microsoft.com/office/drawing/2014/main" id="{17EC4F09-72D9-4DF2-BACA-84A6F2D22135}"/>
              </a:ext>
            </a:extLst>
          </p:cNvPr>
          <p:cNvSpPr/>
          <p:nvPr/>
        </p:nvSpPr>
        <p:spPr>
          <a:xfrm>
            <a:off x="6959888" y="3119207"/>
            <a:ext cx="150019" cy="131476"/>
          </a:xfrm>
          <a:prstGeom prst="ellipse">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6" name="Ovale 25">
            <a:extLst>
              <a:ext uri="{FF2B5EF4-FFF2-40B4-BE49-F238E27FC236}">
                <a16:creationId xmlns:a16="http://schemas.microsoft.com/office/drawing/2014/main" id="{F79BBBD5-BBA3-40A5-BD7A-78838F9A18A9}"/>
              </a:ext>
            </a:extLst>
          </p:cNvPr>
          <p:cNvSpPr/>
          <p:nvPr/>
        </p:nvSpPr>
        <p:spPr>
          <a:xfrm rot="20342971">
            <a:off x="7055907" y="3714751"/>
            <a:ext cx="150019" cy="131476"/>
          </a:xfrm>
          <a:prstGeom prst="ellipse">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8" name="Ovale 27">
            <a:extLst>
              <a:ext uri="{FF2B5EF4-FFF2-40B4-BE49-F238E27FC236}">
                <a16:creationId xmlns:a16="http://schemas.microsoft.com/office/drawing/2014/main" id="{C0F390A6-4834-447D-8797-BEB93C69A20F}"/>
              </a:ext>
            </a:extLst>
          </p:cNvPr>
          <p:cNvSpPr/>
          <p:nvPr/>
        </p:nvSpPr>
        <p:spPr>
          <a:xfrm>
            <a:off x="7424802" y="3042853"/>
            <a:ext cx="150019" cy="131476"/>
          </a:xfrm>
          <a:prstGeom prst="ellipse">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0" name="Ovale 29">
            <a:extLst>
              <a:ext uri="{FF2B5EF4-FFF2-40B4-BE49-F238E27FC236}">
                <a16:creationId xmlns:a16="http://schemas.microsoft.com/office/drawing/2014/main" id="{D0F8A3A9-BAA2-4B01-8F3F-C11F94718AB1}"/>
              </a:ext>
            </a:extLst>
          </p:cNvPr>
          <p:cNvSpPr/>
          <p:nvPr/>
        </p:nvSpPr>
        <p:spPr>
          <a:xfrm>
            <a:off x="6806394" y="2643267"/>
            <a:ext cx="150019" cy="131476"/>
          </a:xfrm>
          <a:prstGeom prst="ellipse">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2" name="Ovale 31">
            <a:extLst>
              <a:ext uri="{FF2B5EF4-FFF2-40B4-BE49-F238E27FC236}">
                <a16:creationId xmlns:a16="http://schemas.microsoft.com/office/drawing/2014/main" id="{367D5AC3-B6FE-4F07-BC0C-15C55755A1B5}"/>
              </a:ext>
            </a:extLst>
          </p:cNvPr>
          <p:cNvSpPr/>
          <p:nvPr/>
        </p:nvSpPr>
        <p:spPr>
          <a:xfrm>
            <a:off x="7343639" y="3517538"/>
            <a:ext cx="150019" cy="131476"/>
          </a:xfrm>
          <a:prstGeom prst="ellipse">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4" name="Ovale 33">
            <a:extLst>
              <a:ext uri="{FF2B5EF4-FFF2-40B4-BE49-F238E27FC236}">
                <a16:creationId xmlns:a16="http://schemas.microsoft.com/office/drawing/2014/main" id="{3839E6DE-B162-41CC-8614-92ABDDF81150}"/>
              </a:ext>
            </a:extLst>
          </p:cNvPr>
          <p:cNvSpPr/>
          <p:nvPr/>
        </p:nvSpPr>
        <p:spPr>
          <a:xfrm>
            <a:off x="7826012" y="3577269"/>
            <a:ext cx="150019" cy="131476"/>
          </a:xfrm>
          <a:prstGeom prst="ellipse">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8" name="Ovale 37">
            <a:extLst>
              <a:ext uri="{FF2B5EF4-FFF2-40B4-BE49-F238E27FC236}">
                <a16:creationId xmlns:a16="http://schemas.microsoft.com/office/drawing/2014/main" id="{5E981E48-B2F8-4A87-8AE6-B916BCC1D571}"/>
              </a:ext>
            </a:extLst>
          </p:cNvPr>
          <p:cNvSpPr/>
          <p:nvPr/>
        </p:nvSpPr>
        <p:spPr>
          <a:xfrm>
            <a:off x="7109907" y="2836578"/>
            <a:ext cx="150019" cy="131476"/>
          </a:xfrm>
          <a:prstGeom prst="ellipse">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1" name="Ovale 40">
            <a:extLst>
              <a:ext uri="{FF2B5EF4-FFF2-40B4-BE49-F238E27FC236}">
                <a16:creationId xmlns:a16="http://schemas.microsoft.com/office/drawing/2014/main" id="{12991D94-6D26-4C4B-BCC7-E6582021D73E}"/>
              </a:ext>
            </a:extLst>
          </p:cNvPr>
          <p:cNvSpPr/>
          <p:nvPr/>
        </p:nvSpPr>
        <p:spPr>
          <a:xfrm>
            <a:off x="7675191" y="2985936"/>
            <a:ext cx="150019" cy="131476"/>
          </a:xfrm>
          <a:prstGeom prst="ellipse">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2" name="Ovale 41">
            <a:extLst>
              <a:ext uri="{FF2B5EF4-FFF2-40B4-BE49-F238E27FC236}">
                <a16:creationId xmlns:a16="http://schemas.microsoft.com/office/drawing/2014/main" id="{AD0B4DD3-2232-492F-ADCC-108662D5A060}"/>
              </a:ext>
            </a:extLst>
          </p:cNvPr>
          <p:cNvSpPr/>
          <p:nvPr/>
        </p:nvSpPr>
        <p:spPr>
          <a:xfrm>
            <a:off x="7331363" y="3233507"/>
            <a:ext cx="150019" cy="131476"/>
          </a:xfrm>
          <a:prstGeom prst="ellipse">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3" name="Ovale 42">
            <a:extLst>
              <a:ext uri="{FF2B5EF4-FFF2-40B4-BE49-F238E27FC236}">
                <a16:creationId xmlns:a16="http://schemas.microsoft.com/office/drawing/2014/main" id="{640E757D-699E-4F1A-9A22-780BB958E723}"/>
              </a:ext>
            </a:extLst>
          </p:cNvPr>
          <p:cNvSpPr/>
          <p:nvPr/>
        </p:nvSpPr>
        <p:spPr>
          <a:xfrm rot="20342971">
            <a:off x="7684557" y="3829051"/>
            <a:ext cx="150019" cy="131476"/>
          </a:xfrm>
          <a:prstGeom prst="ellipse">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4" name="Ovale 43">
            <a:extLst>
              <a:ext uri="{FF2B5EF4-FFF2-40B4-BE49-F238E27FC236}">
                <a16:creationId xmlns:a16="http://schemas.microsoft.com/office/drawing/2014/main" id="{FCE3158D-329E-49D2-98FD-7EFF4E0BF0E5}"/>
              </a:ext>
            </a:extLst>
          </p:cNvPr>
          <p:cNvSpPr/>
          <p:nvPr/>
        </p:nvSpPr>
        <p:spPr>
          <a:xfrm>
            <a:off x="7797827" y="3233507"/>
            <a:ext cx="150019" cy="131476"/>
          </a:xfrm>
          <a:prstGeom prst="ellipse">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8" name="Ovale 47">
            <a:extLst>
              <a:ext uri="{FF2B5EF4-FFF2-40B4-BE49-F238E27FC236}">
                <a16:creationId xmlns:a16="http://schemas.microsoft.com/office/drawing/2014/main" id="{DE6319C8-BE32-435B-A8F4-54B9B6432528}"/>
              </a:ext>
            </a:extLst>
          </p:cNvPr>
          <p:cNvSpPr/>
          <p:nvPr/>
        </p:nvSpPr>
        <p:spPr>
          <a:xfrm>
            <a:off x="6486389" y="3460388"/>
            <a:ext cx="150019" cy="131476"/>
          </a:xfrm>
          <a:prstGeom prst="ellipse">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2" name="Ovale 51">
            <a:extLst>
              <a:ext uri="{FF2B5EF4-FFF2-40B4-BE49-F238E27FC236}">
                <a16:creationId xmlns:a16="http://schemas.microsoft.com/office/drawing/2014/main" id="{FFEC8635-2080-4834-83B1-9EFAD8C3798E}"/>
              </a:ext>
            </a:extLst>
          </p:cNvPr>
          <p:cNvSpPr/>
          <p:nvPr/>
        </p:nvSpPr>
        <p:spPr>
          <a:xfrm>
            <a:off x="6607318" y="2932764"/>
            <a:ext cx="150019" cy="131476"/>
          </a:xfrm>
          <a:prstGeom prst="ellipse">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4" name="Ovale 53">
            <a:extLst>
              <a:ext uri="{FF2B5EF4-FFF2-40B4-BE49-F238E27FC236}">
                <a16:creationId xmlns:a16="http://schemas.microsoft.com/office/drawing/2014/main" id="{62C24D5C-EAA8-44BE-B033-70B175CB9E5A}"/>
              </a:ext>
            </a:extLst>
          </p:cNvPr>
          <p:cNvSpPr/>
          <p:nvPr/>
        </p:nvSpPr>
        <p:spPr>
          <a:xfrm>
            <a:off x="6892788" y="3758246"/>
            <a:ext cx="150019" cy="131476"/>
          </a:xfrm>
          <a:prstGeom prst="ellipse">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6" name="Ovale 55">
            <a:extLst>
              <a:ext uri="{FF2B5EF4-FFF2-40B4-BE49-F238E27FC236}">
                <a16:creationId xmlns:a16="http://schemas.microsoft.com/office/drawing/2014/main" id="{5D13F6EE-704A-4ED5-9512-200D68049653}"/>
              </a:ext>
            </a:extLst>
          </p:cNvPr>
          <p:cNvSpPr/>
          <p:nvPr/>
        </p:nvSpPr>
        <p:spPr>
          <a:xfrm>
            <a:off x="7444899" y="4014408"/>
            <a:ext cx="150019" cy="131476"/>
          </a:xfrm>
          <a:prstGeom prst="ellipse">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8" name="Ovale 57">
            <a:extLst>
              <a:ext uri="{FF2B5EF4-FFF2-40B4-BE49-F238E27FC236}">
                <a16:creationId xmlns:a16="http://schemas.microsoft.com/office/drawing/2014/main" id="{883090A0-4C82-4259-80F4-5415B758A6A6}"/>
              </a:ext>
            </a:extLst>
          </p:cNvPr>
          <p:cNvSpPr/>
          <p:nvPr/>
        </p:nvSpPr>
        <p:spPr>
          <a:xfrm rot="20342971">
            <a:off x="7103532" y="3867151"/>
            <a:ext cx="150019" cy="131476"/>
          </a:xfrm>
          <a:prstGeom prst="ellipse">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0" name="Ovale 59">
            <a:extLst>
              <a:ext uri="{FF2B5EF4-FFF2-40B4-BE49-F238E27FC236}">
                <a16:creationId xmlns:a16="http://schemas.microsoft.com/office/drawing/2014/main" id="{EF19DC8D-71AA-4BA0-BB73-D6075B718E18}"/>
              </a:ext>
            </a:extLst>
          </p:cNvPr>
          <p:cNvSpPr/>
          <p:nvPr/>
        </p:nvSpPr>
        <p:spPr>
          <a:xfrm>
            <a:off x="7121455" y="3360613"/>
            <a:ext cx="150019" cy="131476"/>
          </a:xfrm>
          <a:prstGeom prst="ellipse">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8" name="Ovale 67">
            <a:extLst>
              <a:ext uri="{FF2B5EF4-FFF2-40B4-BE49-F238E27FC236}">
                <a16:creationId xmlns:a16="http://schemas.microsoft.com/office/drawing/2014/main" id="{599DC190-7FCF-404A-B471-5B3C7D10CF68}"/>
              </a:ext>
            </a:extLst>
          </p:cNvPr>
          <p:cNvSpPr/>
          <p:nvPr/>
        </p:nvSpPr>
        <p:spPr>
          <a:xfrm>
            <a:off x="6521593" y="3666189"/>
            <a:ext cx="150019" cy="131476"/>
          </a:xfrm>
          <a:prstGeom prst="ellipse">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70" name="Ovale 69">
            <a:extLst>
              <a:ext uri="{FF2B5EF4-FFF2-40B4-BE49-F238E27FC236}">
                <a16:creationId xmlns:a16="http://schemas.microsoft.com/office/drawing/2014/main" id="{39D043C9-1411-4655-A551-EE6F565A859D}"/>
              </a:ext>
            </a:extLst>
          </p:cNvPr>
          <p:cNvSpPr/>
          <p:nvPr/>
        </p:nvSpPr>
        <p:spPr>
          <a:xfrm>
            <a:off x="7379858" y="3778938"/>
            <a:ext cx="150019" cy="131476"/>
          </a:xfrm>
          <a:prstGeom prst="ellipse">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72" name="Ovale 71">
            <a:extLst>
              <a:ext uri="{FF2B5EF4-FFF2-40B4-BE49-F238E27FC236}">
                <a16:creationId xmlns:a16="http://schemas.microsoft.com/office/drawing/2014/main" id="{77E4D7B5-A408-4383-B1B7-376839D6870C}"/>
              </a:ext>
            </a:extLst>
          </p:cNvPr>
          <p:cNvSpPr/>
          <p:nvPr/>
        </p:nvSpPr>
        <p:spPr>
          <a:xfrm>
            <a:off x="6664613" y="4005032"/>
            <a:ext cx="150019" cy="131476"/>
          </a:xfrm>
          <a:prstGeom prst="ellipse">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76" name="Ovale 75">
            <a:extLst>
              <a:ext uri="{FF2B5EF4-FFF2-40B4-BE49-F238E27FC236}">
                <a16:creationId xmlns:a16="http://schemas.microsoft.com/office/drawing/2014/main" id="{39696DA9-7F3D-4EA2-A785-F2BA0928BBCB}"/>
              </a:ext>
            </a:extLst>
          </p:cNvPr>
          <p:cNvSpPr/>
          <p:nvPr/>
        </p:nvSpPr>
        <p:spPr>
          <a:xfrm>
            <a:off x="6873902" y="4005032"/>
            <a:ext cx="150019" cy="131476"/>
          </a:xfrm>
          <a:prstGeom prst="ellipse">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86" name="Ovale 85">
            <a:extLst>
              <a:ext uri="{FF2B5EF4-FFF2-40B4-BE49-F238E27FC236}">
                <a16:creationId xmlns:a16="http://schemas.microsoft.com/office/drawing/2014/main" id="{8B583FEC-4DEB-4EAF-8140-ECE22326AE24}"/>
              </a:ext>
            </a:extLst>
          </p:cNvPr>
          <p:cNvSpPr/>
          <p:nvPr/>
        </p:nvSpPr>
        <p:spPr>
          <a:xfrm>
            <a:off x="7008441" y="2328711"/>
            <a:ext cx="150019" cy="131476"/>
          </a:xfrm>
          <a:prstGeom prst="ellipse">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92" name="Ovale 91">
            <a:extLst>
              <a:ext uri="{FF2B5EF4-FFF2-40B4-BE49-F238E27FC236}">
                <a16:creationId xmlns:a16="http://schemas.microsoft.com/office/drawing/2014/main" id="{FDED82E0-D1BE-4292-8ED3-4C93839ED4D5}"/>
              </a:ext>
            </a:extLst>
          </p:cNvPr>
          <p:cNvSpPr/>
          <p:nvPr/>
        </p:nvSpPr>
        <p:spPr>
          <a:xfrm>
            <a:off x="7746644" y="2624218"/>
            <a:ext cx="150019" cy="131476"/>
          </a:xfrm>
          <a:prstGeom prst="ellipse">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04" name="Ovale 103">
            <a:extLst>
              <a:ext uri="{FF2B5EF4-FFF2-40B4-BE49-F238E27FC236}">
                <a16:creationId xmlns:a16="http://schemas.microsoft.com/office/drawing/2014/main" id="{2FFDFE62-C05E-4671-90B8-5CBB87EC2789}"/>
              </a:ext>
            </a:extLst>
          </p:cNvPr>
          <p:cNvSpPr/>
          <p:nvPr/>
        </p:nvSpPr>
        <p:spPr>
          <a:xfrm>
            <a:off x="7456115" y="2490793"/>
            <a:ext cx="150019" cy="131476"/>
          </a:xfrm>
          <a:prstGeom prst="ellipse">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85" name="Ovale 184">
            <a:extLst>
              <a:ext uri="{FF2B5EF4-FFF2-40B4-BE49-F238E27FC236}">
                <a16:creationId xmlns:a16="http://schemas.microsoft.com/office/drawing/2014/main" id="{A78D8B20-D051-4FA5-9DF0-F199E0B122AD}"/>
              </a:ext>
            </a:extLst>
          </p:cNvPr>
          <p:cNvSpPr/>
          <p:nvPr/>
        </p:nvSpPr>
        <p:spPr>
          <a:xfrm>
            <a:off x="6587319" y="2681367"/>
            <a:ext cx="150019" cy="131476"/>
          </a:xfrm>
          <a:prstGeom prst="ellipse">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97" name="Ovale 196">
            <a:extLst>
              <a:ext uri="{FF2B5EF4-FFF2-40B4-BE49-F238E27FC236}">
                <a16:creationId xmlns:a16="http://schemas.microsoft.com/office/drawing/2014/main" id="{EB0443CE-08F1-43C9-94DD-9B8493B45C9A}"/>
              </a:ext>
            </a:extLst>
          </p:cNvPr>
          <p:cNvSpPr/>
          <p:nvPr/>
        </p:nvSpPr>
        <p:spPr>
          <a:xfrm>
            <a:off x="6867389" y="3555638"/>
            <a:ext cx="150019" cy="131476"/>
          </a:xfrm>
          <a:prstGeom prst="ellipse">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99" name="Ovale 198">
            <a:extLst>
              <a:ext uri="{FF2B5EF4-FFF2-40B4-BE49-F238E27FC236}">
                <a16:creationId xmlns:a16="http://schemas.microsoft.com/office/drawing/2014/main" id="{7B8B3F02-BF49-468D-94F7-E9F7C422327D}"/>
              </a:ext>
            </a:extLst>
          </p:cNvPr>
          <p:cNvSpPr/>
          <p:nvPr/>
        </p:nvSpPr>
        <p:spPr>
          <a:xfrm>
            <a:off x="6775079" y="3099452"/>
            <a:ext cx="150019" cy="131476"/>
          </a:xfrm>
          <a:prstGeom prst="ellipse">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05" name="Ovale 204">
            <a:extLst>
              <a:ext uri="{FF2B5EF4-FFF2-40B4-BE49-F238E27FC236}">
                <a16:creationId xmlns:a16="http://schemas.microsoft.com/office/drawing/2014/main" id="{3296697A-7BEC-4F43-A690-0DBDEF53FB66}"/>
              </a:ext>
            </a:extLst>
          </p:cNvPr>
          <p:cNvSpPr/>
          <p:nvPr/>
        </p:nvSpPr>
        <p:spPr>
          <a:xfrm>
            <a:off x="6837067" y="4248883"/>
            <a:ext cx="150019" cy="131476"/>
          </a:xfrm>
          <a:prstGeom prst="ellipse">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07" name="Ovale 206">
            <a:extLst>
              <a:ext uri="{FF2B5EF4-FFF2-40B4-BE49-F238E27FC236}">
                <a16:creationId xmlns:a16="http://schemas.microsoft.com/office/drawing/2014/main" id="{2B5E4348-6F07-4B64-A13F-DE422AB53ADA}"/>
              </a:ext>
            </a:extLst>
          </p:cNvPr>
          <p:cNvSpPr/>
          <p:nvPr/>
        </p:nvSpPr>
        <p:spPr>
          <a:xfrm>
            <a:off x="7531545" y="2816591"/>
            <a:ext cx="150019" cy="131476"/>
          </a:xfrm>
          <a:prstGeom prst="ellipse">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09" name="Ovale 208">
            <a:extLst>
              <a:ext uri="{FF2B5EF4-FFF2-40B4-BE49-F238E27FC236}">
                <a16:creationId xmlns:a16="http://schemas.microsoft.com/office/drawing/2014/main" id="{E92057F6-7AB1-41E6-99CE-B27CA6C4CA24}"/>
              </a:ext>
            </a:extLst>
          </p:cNvPr>
          <p:cNvSpPr/>
          <p:nvPr/>
        </p:nvSpPr>
        <p:spPr>
          <a:xfrm>
            <a:off x="7090088" y="4327937"/>
            <a:ext cx="150019" cy="131476"/>
          </a:xfrm>
          <a:prstGeom prst="ellipse">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11" name="Ovale 210">
            <a:extLst>
              <a:ext uri="{FF2B5EF4-FFF2-40B4-BE49-F238E27FC236}">
                <a16:creationId xmlns:a16="http://schemas.microsoft.com/office/drawing/2014/main" id="{462F65F9-7F27-4729-BE09-DD1F6158C4BC}"/>
              </a:ext>
            </a:extLst>
          </p:cNvPr>
          <p:cNvSpPr/>
          <p:nvPr/>
        </p:nvSpPr>
        <p:spPr>
          <a:xfrm rot="20342971">
            <a:off x="7426352" y="4276099"/>
            <a:ext cx="150019" cy="131476"/>
          </a:xfrm>
          <a:prstGeom prst="ellipse">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17" name="Ovale 216">
            <a:extLst>
              <a:ext uri="{FF2B5EF4-FFF2-40B4-BE49-F238E27FC236}">
                <a16:creationId xmlns:a16="http://schemas.microsoft.com/office/drawing/2014/main" id="{FC6A7C20-FC69-48A6-92DA-682BBCD75688}"/>
              </a:ext>
            </a:extLst>
          </p:cNvPr>
          <p:cNvSpPr/>
          <p:nvPr/>
        </p:nvSpPr>
        <p:spPr>
          <a:xfrm>
            <a:off x="7578752" y="3271607"/>
            <a:ext cx="150019" cy="131476"/>
          </a:xfrm>
          <a:prstGeom prst="ellipse">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21" name="Ovale 220">
            <a:extLst>
              <a:ext uri="{FF2B5EF4-FFF2-40B4-BE49-F238E27FC236}">
                <a16:creationId xmlns:a16="http://schemas.microsoft.com/office/drawing/2014/main" id="{38885FE0-E450-46A3-A7F2-663580695422}"/>
              </a:ext>
            </a:extLst>
          </p:cNvPr>
          <p:cNvSpPr/>
          <p:nvPr/>
        </p:nvSpPr>
        <p:spPr>
          <a:xfrm>
            <a:off x="6695939" y="3307988"/>
            <a:ext cx="150019" cy="131476"/>
          </a:xfrm>
          <a:prstGeom prst="ellipse">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25" name="Ovale 224">
            <a:extLst>
              <a:ext uri="{FF2B5EF4-FFF2-40B4-BE49-F238E27FC236}">
                <a16:creationId xmlns:a16="http://schemas.microsoft.com/office/drawing/2014/main" id="{BE5B3DC0-4CB0-41A2-9657-5F8C4D31816E}"/>
              </a:ext>
            </a:extLst>
          </p:cNvPr>
          <p:cNvSpPr/>
          <p:nvPr/>
        </p:nvSpPr>
        <p:spPr>
          <a:xfrm>
            <a:off x="6816868" y="2780364"/>
            <a:ext cx="150019" cy="131476"/>
          </a:xfrm>
          <a:prstGeom prst="ellipse">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27" name="Ovale 226">
            <a:extLst>
              <a:ext uri="{FF2B5EF4-FFF2-40B4-BE49-F238E27FC236}">
                <a16:creationId xmlns:a16="http://schemas.microsoft.com/office/drawing/2014/main" id="{61AFB68E-A125-4FA5-A594-915489F9AD98}"/>
              </a:ext>
            </a:extLst>
          </p:cNvPr>
          <p:cNvSpPr/>
          <p:nvPr/>
        </p:nvSpPr>
        <p:spPr>
          <a:xfrm>
            <a:off x="7303716" y="2871636"/>
            <a:ext cx="150019" cy="131476"/>
          </a:xfrm>
          <a:prstGeom prst="ellipse">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29" name="Ovale 228">
            <a:extLst>
              <a:ext uri="{FF2B5EF4-FFF2-40B4-BE49-F238E27FC236}">
                <a16:creationId xmlns:a16="http://schemas.microsoft.com/office/drawing/2014/main" id="{1CBE8DA5-B9DF-441B-8392-BE6257DA0DA3}"/>
              </a:ext>
            </a:extLst>
          </p:cNvPr>
          <p:cNvSpPr/>
          <p:nvPr/>
        </p:nvSpPr>
        <p:spPr>
          <a:xfrm>
            <a:off x="6959888" y="3119207"/>
            <a:ext cx="150019" cy="131476"/>
          </a:xfrm>
          <a:prstGeom prst="ellipse">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31" name="Ovale 230">
            <a:extLst>
              <a:ext uri="{FF2B5EF4-FFF2-40B4-BE49-F238E27FC236}">
                <a16:creationId xmlns:a16="http://schemas.microsoft.com/office/drawing/2014/main" id="{4FC4DEFA-9C84-4E33-B551-399825546929}"/>
              </a:ext>
            </a:extLst>
          </p:cNvPr>
          <p:cNvSpPr/>
          <p:nvPr/>
        </p:nvSpPr>
        <p:spPr>
          <a:xfrm rot="20342971">
            <a:off x="7036857" y="3619501"/>
            <a:ext cx="150019" cy="131476"/>
          </a:xfrm>
          <a:prstGeom prst="ellipse">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33" name="Ovale 232">
            <a:extLst>
              <a:ext uri="{FF2B5EF4-FFF2-40B4-BE49-F238E27FC236}">
                <a16:creationId xmlns:a16="http://schemas.microsoft.com/office/drawing/2014/main" id="{91733A2F-1EC2-4572-BF34-EF065AC2A7FF}"/>
              </a:ext>
            </a:extLst>
          </p:cNvPr>
          <p:cNvSpPr/>
          <p:nvPr/>
        </p:nvSpPr>
        <p:spPr>
          <a:xfrm>
            <a:off x="7426352" y="3119207"/>
            <a:ext cx="150019" cy="131476"/>
          </a:xfrm>
          <a:prstGeom prst="ellipse">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 name="Ovale 2">
            <a:extLst>
              <a:ext uri="{FF2B5EF4-FFF2-40B4-BE49-F238E27FC236}">
                <a16:creationId xmlns:a16="http://schemas.microsoft.com/office/drawing/2014/main" id="{ADA37F40-AE9A-4A81-9EF4-C31DD04932F5}"/>
              </a:ext>
            </a:extLst>
          </p:cNvPr>
          <p:cNvSpPr/>
          <p:nvPr/>
        </p:nvSpPr>
        <p:spPr>
          <a:xfrm>
            <a:off x="6516832" y="2112677"/>
            <a:ext cx="1757362" cy="2554573"/>
          </a:xfrm>
          <a:prstGeom prst="ellipse">
            <a:avLst/>
          </a:prstGeom>
          <a:noFill/>
          <a:ln w="5715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grpSp>
        <p:nvGrpSpPr>
          <p:cNvPr id="112" name="Gruppo 111">
            <a:extLst>
              <a:ext uri="{FF2B5EF4-FFF2-40B4-BE49-F238E27FC236}">
                <a16:creationId xmlns:a16="http://schemas.microsoft.com/office/drawing/2014/main" id="{E666F8D3-4580-404C-8ADC-443A4A305E80}"/>
              </a:ext>
            </a:extLst>
          </p:cNvPr>
          <p:cNvGrpSpPr/>
          <p:nvPr/>
        </p:nvGrpSpPr>
        <p:grpSpPr>
          <a:xfrm>
            <a:off x="448848" y="2995408"/>
            <a:ext cx="1152900" cy="830997"/>
            <a:chOff x="6983503" y="723416"/>
            <a:chExt cx="1152900" cy="830997"/>
          </a:xfrm>
        </p:grpSpPr>
        <p:sp>
          <p:nvSpPr>
            <p:cNvPr id="119" name="Rettangolo con angoli arrotondati 118">
              <a:extLst>
                <a:ext uri="{FF2B5EF4-FFF2-40B4-BE49-F238E27FC236}">
                  <a16:creationId xmlns:a16="http://schemas.microsoft.com/office/drawing/2014/main" id="{C975D0BE-5EBB-4F28-9E12-1E55A9042860}"/>
                </a:ext>
              </a:extLst>
            </p:cNvPr>
            <p:cNvSpPr/>
            <p:nvPr/>
          </p:nvSpPr>
          <p:spPr>
            <a:xfrm>
              <a:off x="6983503" y="723416"/>
              <a:ext cx="1122751" cy="830997"/>
            </a:xfrm>
            <a:prstGeom prst="roundRect">
              <a:avLst/>
            </a:prstGeom>
            <a:ln>
              <a:solidFill>
                <a:schemeClr val="bg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it-IT" dirty="0"/>
            </a:p>
          </p:txBody>
        </p:sp>
        <p:pic>
          <p:nvPicPr>
            <p:cNvPr id="120" name="Immagine 119">
              <a:extLst>
                <a:ext uri="{FF2B5EF4-FFF2-40B4-BE49-F238E27FC236}">
                  <a16:creationId xmlns:a16="http://schemas.microsoft.com/office/drawing/2014/main" id="{1022E7A0-2436-4CE7-AC13-675B27CB0C45}"/>
                </a:ext>
              </a:extLst>
            </p:cNvPr>
            <p:cNvPicPr>
              <a:picLocks noChangeAspect="1"/>
            </p:cNvPicPr>
            <p:nvPr/>
          </p:nvPicPr>
          <p:blipFill rotWithShape="1">
            <a:blip r:embed="rId3">
              <a:extLst>
                <a:ext uri="{28A0092B-C50C-407E-A947-70E740481C1C}">
                  <a14:useLocalDpi xmlns:a14="http://schemas.microsoft.com/office/drawing/2010/main" val="0"/>
                </a:ext>
              </a:extLst>
            </a:blip>
            <a:srcRect t="21242" b="20647"/>
            <a:stretch/>
          </p:blipFill>
          <p:spPr>
            <a:xfrm>
              <a:off x="7021603" y="869932"/>
              <a:ext cx="1114800" cy="647825"/>
            </a:xfrm>
            <a:prstGeom prst="rect">
              <a:avLst/>
            </a:prstGeom>
            <a:ln>
              <a:noFill/>
            </a:ln>
          </p:spPr>
        </p:pic>
        <p:sp>
          <p:nvSpPr>
            <p:cNvPr id="121" name="Rettangolo 120">
              <a:extLst>
                <a:ext uri="{FF2B5EF4-FFF2-40B4-BE49-F238E27FC236}">
                  <a16:creationId xmlns:a16="http://schemas.microsoft.com/office/drawing/2014/main" id="{94DA94D8-81A7-4530-B3AA-75AAD59645D0}"/>
                </a:ext>
              </a:extLst>
            </p:cNvPr>
            <p:cNvSpPr/>
            <p:nvPr/>
          </p:nvSpPr>
          <p:spPr>
            <a:xfrm>
              <a:off x="7010575" y="800361"/>
              <a:ext cx="366077" cy="584775"/>
            </a:xfrm>
            <a:prstGeom prst="rect">
              <a:avLst/>
            </a:prstGeom>
            <a:noFill/>
          </p:spPr>
          <p:txBody>
            <a:bodyPr wrap="square" lIns="91440" tIns="45720" rIns="91440" bIns="45720">
              <a:spAutoFit/>
            </a:bodyPr>
            <a:lstStyle/>
            <a:p>
              <a:pPr algn="ctr"/>
              <a:r>
                <a:rPr lang="el-GR" sz="1600" dirty="0">
                  <a:ln w="10160">
                    <a:solidFill>
                      <a:schemeClr val="bg1"/>
                    </a:solidFill>
                    <a:prstDash val="solid"/>
                  </a:ln>
                  <a:solidFill>
                    <a:schemeClr val="bg1"/>
                  </a:solidFill>
                  <a:effectLst>
                    <a:outerShdw blurRad="38100" dist="22860" dir="5400000" algn="tl" rotWithShape="0">
                      <a:srgbClr val="000000">
                        <a:alpha val="30000"/>
                      </a:srgbClr>
                    </a:outerShdw>
                  </a:effectLst>
                </a:rPr>
                <a:t>μ</a:t>
              </a:r>
              <a:endParaRPr lang="it-IT" sz="1600" dirty="0">
                <a:ln w="10160">
                  <a:solidFill>
                    <a:schemeClr val="bg1"/>
                  </a:solidFill>
                  <a:prstDash val="solid"/>
                </a:ln>
                <a:solidFill>
                  <a:schemeClr val="bg1"/>
                </a:solidFill>
                <a:effectLst>
                  <a:outerShdw blurRad="38100" dist="22860" dir="5400000" algn="tl" rotWithShape="0">
                    <a:srgbClr val="000000">
                      <a:alpha val="30000"/>
                    </a:srgbClr>
                  </a:outerShdw>
                </a:effectLst>
              </a:endParaRPr>
            </a:p>
            <a:p>
              <a:pPr algn="ctr"/>
              <a:endParaRPr lang="it-IT" sz="1600" cap="none" spc="0" dirty="0">
                <a:ln w="10160">
                  <a:solidFill>
                    <a:schemeClr val="bg1"/>
                  </a:solidFill>
                  <a:prstDash val="solid"/>
                </a:ln>
                <a:solidFill>
                  <a:schemeClr val="bg1"/>
                </a:solidFill>
                <a:effectLst>
                  <a:outerShdw blurRad="38100" dist="22860" dir="5400000" algn="tl" rotWithShape="0">
                    <a:srgbClr val="000000">
                      <a:alpha val="30000"/>
                    </a:srgbClr>
                  </a:outerShdw>
                </a:effectLst>
              </a:endParaRPr>
            </a:p>
          </p:txBody>
        </p:sp>
        <p:sp>
          <p:nvSpPr>
            <p:cNvPr id="122" name="Rettangolo 121">
              <a:extLst>
                <a:ext uri="{FF2B5EF4-FFF2-40B4-BE49-F238E27FC236}">
                  <a16:creationId xmlns:a16="http://schemas.microsoft.com/office/drawing/2014/main" id="{EF66D1E7-BC2A-4973-8048-A9A5918C3A34}"/>
                </a:ext>
              </a:extLst>
            </p:cNvPr>
            <p:cNvSpPr/>
            <p:nvPr/>
          </p:nvSpPr>
          <p:spPr>
            <a:xfrm>
              <a:off x="7720385" y="800361"/>
              <a:ext cx="366077" cy="338554"/>
            </a:xfrm>
            <a:prstGeom prst="rect">
              <a:avLst/>
            </a:prstGeom>
            <a:noFill/>
          </p:spPr>
          <p:txBody>
            <a:bodyPr wrap="square" lIns="91440" tIns="45720" rIns="91440" bIns="45720">
              <a:spAutoFit/>
            </a:bodyPr>
            <a:lstStyle/>
            <a:p>
              <a:pPr algn="ctr"/>
              <a:r>
                <a:rPr lang="el-GR" sz="1600" cap="none" spc="0" dirty="0">
                  <a:ln w="10160">
                    <a:solidFill>
                      <a:schemeClr val="bg1"/>
                    </a:solidFill>
                    <a:prstDash val="solid"/>
                  </a:ln>
                  <a:solidFill>
                    <a:schemeClr val="bg1"/>
                  </a:solidFill>
                  <a:effectLst>
                    <a:outerShdw blurRad="38100" dist="22860" dir="5400000" algn="tl" rotWithShape="0">
                      <a:srgbClr val="000000">
                        <a:alpha val="30000"/>
                      </a:srgbClr>
                    </a:outerShdw>
                  </a:effectLst>
                </a:rPr>
                <a:t>σ</a:t>
              </a:r>
              <a:endParaRPr lang="it-IT" sz="1600" cap="none" spc="0" dirty="0">
                <a:ln w="10160">
                  <a:solidFill>
                    <a:schemeClr val="bg1"/>
                  </a:solidFill>
                  <a:prstDash val="solid"/>
                </a:ln>
                <a:solidFill>
                  <a:schemeClr val="bg1"/>
                </a:solidFill>
                <a:effectLst>
                  <a:outerShdw blurRad="38100" dist="22860" dir="5400000" algn="tl" rotWithShape="0">
                    <a:srgbClr val="000000">
                      <a:alpha val="30000"/>
                    </a:srgbClr>
                  </a:outerShdw>
                </a:effectLst>
              </a:endParaRPr>
            </a:p>
          </p:txBody>
        </p:sp>
      </p:grpSp>
      <p:grpSp>
        <p:nvGrpSpPr>
          <p:cNvPr id="114" name="Gruppo 113">
            <a:extLst>
              <a:ext uri="{FF2B5EF4-FFF2-40B4-BE49-F238E27FC236}">
                <a16:creationId xmlns:a16="http://schemas.microsoft.com/office/drawing/2014/main" id="{370B5BD5-92F7-4D00-83CF-4E4F9865E18B}"/>
              </a:ext>
            </a:extLst>
          </p:cNvPr>
          <p:cNvGrpSpPr/>
          <p:nvPr/>
        </p:nvGrpSpPr>
        <p:grpSpPr>
          <a:xfrm>
            <a:off x="10886307" y="2390776"/>
            <a:ext cx="2782068" cy="1454776"/>
            <a:chOff x="2111770" y="800361"/>
            <a:chExt cx="5974692" cy="3746094"/>
          </a:xfrm>
        </p:grpSpPr>
        <p:sp>
          <p:nvSpPr>
            <p:cNvPr id="115" name="Rettangolo con angoli arrotondati 114">
              <a:extLst>
                <a:ext uri="{FF2B5EF4-FFF2-40B4-BE49-F238E27FC236}">
                  <a16:creationId xmlns:a16="http://schemas.microsoft.com/office/drawing/2014/main" id="{394B2600-3CD3-4F8C-83DB-09D89F21904E}"/>
                </a:ext>
              </a:extLst>
            </p:cNvPr>
            <p:cNvSpPr/>
            <p:nvPr/>
          </p:nvSpPr>
          <p:spPr>
            <a:xfrm>
              <a:off x="2111770" y="2337712"/>
              <a:ext cx="1685607" cy="2131498"/>
            </a:xfrm>
            <a:prstGeom prst="roundRect">
              <a:avLst/>
            </a:prstGeom>
            <a:solidFill>
              <a:srgbClr val="FFC000"/>
            </a:solidFill>
            <a:ln>
              <a:solidFill>
                <a:schemeClr val="bg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it-IT" dirty="0">
                <a:solidFill>
                  <a:schemeClr val="accent1">
                    <a:lumMod val="75000"/>
                  </a:schemeClr>
                </a:solidFill>
                <a:highlight>
                  <a:srgbClr val="FFFF00"/>
                </a:highlight>
              </a:endParaRPr>
            </a:p>
          </p:txBody>
        </p:sp>
        <p:sp>
          <p:nvSpPr>
            <p:cNvPr id="116" name="Rettangolo 115">
              <a:extLst>
                <a:ext uri="{FF2B5EF4-FFF2-40B4-BE49-F238E27FC236}">
                  <a16:creationId xmlns:a16="http://schemas.microsoft.com/office/drawing/2014/main" id="{9968EF4B-CD57-454A-9DA7-C56BBDA712F8}"/>
                </a:ext>
              </a:extLst>
            </p:cNvPr>
            <p:cNvSpPr/>
            <p:nvPr/>
          </p:nvSpPr>
          <p:spPr>
            <a:xfrm>
              <a:off x="2749866" y="2102864"/>
              <a:ext cx="409413" cy="2443591"/>
            </a:xfrm>
            <a:prstGeom prst="rect">
              <a:avLst/>
            </a:prstGeom>
            <a:noFill/>
          </p:spPr>
          <p:txBody>
            <a:bodyPr wrap="square" lIns="91440" tIns="45720" rIns="91440" bIns="45720">
              <a:spAutoFit/>
            </a:bodyPr>
            <a:lstStyle/>
            <a:p>
              <a:pPr algn="ctr"/>
              <a:r>
                <a:rPr lang="el-GR" sz="5400" b="1" i="0" dirty="0">
                  <a:ln>
                    <a:solidFill>
                      <a:schemeClr val="tx1"/>
                    </a:solidFill>
                  </a:ln>
                  <a:solidFill>
                    <a:schemeClr val="bg1"/>
                  </a:solidFill>
                  <a:effectLst/>
                  <a:latin typeface="arial" panose="020B0604020202020204" pitchFamily="34" charset="0"/>
                </a:rPr>
                <a:t>π</a:t>
              </a:r>
              <a:endParaRPr lang="it-IT" sz="1600" cap="none" spc="0" dirty="0">
                <a:ln>
                  <a:solidFill>
                    <a:schemeClr val="tx1"/>
                  </a:solidFill>
                </a:ln>
                <a:solidFill>
                  <a:schemeClr val="bg1"/>
                </a:solidFill>
                <a:effectLst>
                  <a:outerShdw blurRad="38100" dist="22860" dir="5400000" algn="tl" rotWithShape="0">
                    <a:srgbClr val="000000">
                      <a:alpha val="30000"/>
                    </a:srgbClr>
                  </a:outerShdw>
                </a:effectLst>
              </a:endParaRPr>
            </a:p>
          </p:txBody>
        </p:sp>
        <p:sp>
          <p:nvSpPr>
            <p:cNvPr id="117" name="Rettangolo 116">
              <a:extLst>
                <a:ext uri="{FF2B5EF4-FFF2-40B4-BE49-F238E27FC236}">
                  <a16:creationId xmlns:a16="http://schemas.microsoft.com/office/drawing/2014/main" id="{C566DB51-C5B8-47BC-9649-1AA759D25346}"/>
                </a:ext>
              </a:extLst>
            </p:cNvPr>
            <p:cNvSpPr/>
            <p:nvPr/>
          </p:nvSpPr>
          <p:spPr>
            <a:xfrm>
              <a:off x="7720385" y="800361"/>
              <a:ext cx="366077" cy="338554"/>
            </a:xfrm>
            <a:prstGeom prst="rect">
              <a:avLst/>
            </a:prstGeom>
            <a:noFill/>
          </p:spPr>
          <p:txBody>
            <a:bodyPr wrap="square" lIns="91440" tIns="45720" rIns="91440" bIns="45720">
              <a:spAutoFit/>
            </a:bodyPr>
            <a:lstStyle/>
            <a:p>
              <a:pPr algn="ctr"/>
              <a:endParaRPr lang="it-IT" sz="1600" cap="none" spc="0" dirty="0">
                <a:ln w="10160">
                  <a:solidFill>
                    <a:schemeClr val="bg1"/>
                  </a:solidFill>
                  <a:prstDash val="solid"/>
                </a:ln>
                <a:solidFill>
                  <a:schemeClr val="bg1"/>
                </a:solidFill>
                <a:effectLst>
                  <a:outerShdw blurRad="38100" dist="22860" dir="5400000" algn="tl" rotWithShape="0">
                    <a:srgbClr val="000000">
                      <a:alpha val="30000"/>
                    </a:srgbClr>
                  </a:outerShdw>
                </a:effectLst>
              </a:endParaRPr>
            </a:p>
          </p:txBody>
        </p:sp>
      </p:grpSp>
      <p:sp>
        <p:nvSpPr>
          <p:cNvPr id="118" name="Rettangolo 117">
            <a:extLst>
              <a:ext uri="{FF2B5EF4-FFF2-40B4-BE49-F238E27FC236}">
                <a16:creationId xmlns:a16="http://schemas.microsoft.com/office/drawing/2014/main" id="{D3CC6EA5-EF9E-4795-BC23-741E05A63081}"/>
              </a:ext>
            </a:extLst>
          </p:cNvPr>
          <p:cNvSpPr/>
          <p:nvPr/>
        </p:nvSpPr>
        <p:spPr>
          <a:xfrm>
            <a:off x="10123884" y="2379096"/>
            <a:ext cx="2074934" cy="523220"/>
          </a:xfrm>
          <a:prstGeom prst="rect">
            <a:avLst/>
          </a:prstGeom>
          <a:noFill/>
        </p:spPr>
        <p:txBody>
          <a:bodyPr wrap="square" lIns="91440" tIns="45720" rIns="91440" bIns="45720">
            <a:spAutoFit/>
          </a:bodyPr>
          <a:lstStyle/>
          <a:p>
            <a:pPr algn="ctr"/>
            <a:r>
              <a:rPr lang="it-IT" sz="2800" cap="none" spc="0" dirty="0">
                <a:ln w="10160">
                  <a:solidFill>
                    <a:schemeClr val="bg1"/>
                  </a:solidFill>
                  <a:prstDash val="solid"/>
                </a:ln>
                <a:solidFill>
                  <a:schemeClr val="bg1"/>
                </a:solidFill>
                <a:effectLst>
                  <a:outerShdw blurRad="38100" dist="22860" dir="5400000" algn="tl" rotWithShape="0">
                    <a:srgbClr val="000000">
                      <a:alpha val="30000"/>
                    </a:srgbClr>
                  </a:outerShdw>
                </a:effectLst>
                <a:latin typeface="Bell MT" panose="02020503060305020303" pitchFamily="18" charset="0"/>
              </a:rPr>
              <a:t>Best Actions</a:t>
            </a:r>
            <a:endParaRPr lang="it-IT" sz="1600" cap="none" spc="0" dirty="0">
              <a:ln w="10160">
                <a:solidFill>
                  <a:schemeClr val="bg1"/>
                </a:solidFill>
                <a:prstDash val="solid"/>
              </a:ln>
              <a:solidFill>
                <a:schemeClr val="bg1"/>
              </a:solidFill>
              <a:effectLst>
                <a:outerShdw blurRad="38100" dist="22860" dir="5400000" algn="tl" rotWithShape="0">
                  <a:srgbClr val="000000">
                    <a:alpha val="30000"/>
                  </a:srgbClr>
                </a:outerShdw>
              </a:effectLst>
              <a:latin typeface="Bell MT" panose="02020503060305020303" pitchFamily="18" charset="0"/>
            </a:endParaRPr>
          </a:p>
        </p:txBody>
      </p:sp>
      <p:sp>
        <p:nvSpPr>
          <p:cNvPr id="2" name="Rettangolo 1">
            <a:extLst>
              <a:ext uri="{FF2B5EF4-FFF2-40B4-BE49-F238E27FC236}">
                <a16:creationId xmlns:a16="http://schemas.microsoft.com/office/drawing/2014/main" id="{C7125978-1AF7-4B54-9B7A-C57E2613B916}"/>
              </a:ext>
            </a:extLst>
          </p:cNvPr>
          <p:cNvSpPr/>
          <p:nvPr/>
        </p:nvSpPr>
        <p:spPr>
          <a:xfrm>
            <a:off x="0" y="10293"/>
            <a:ext cx="12192000" cy="1015663"/>
          </a:xfrm>
          <a:prstGeom prst="rect">
            <a:avLst/>
          </a:prstGeom>
          <a:noFill/>
        </p:spPr>
        <p:txBody>
          <a:bodyPr wrap="square" lIns="91440" tIns="45720" rIns="91440" bIns="45720">
            <a:spAutoFit/>
          </a:bodyPr>
          <a:lstStyle/>
          <a:p>
            <a:pPr algn="ctr"/>
            <a:r>
              <a:rPr lang="it-IT" sz="6000" b="1" spc="50" dirty="0">
                <a:ln w="28575" cmpd="sng">
                  <a:solidFill>
                    <a:schemeClr val="accent3">
                      <a:lumMod val="75000"/>
                    </a:schemeClr>
                  </a:solidFill>
                  <a:prstDash val="solid"/>
                </a:ln>
                <a:solidFill>
                  <a:schemeClr val="bg1"/>
                </a:solidFill>
                <a:effectLst>
                  <a:glow rad="38100">
                    <a:schemeClr val="accent1">
                      <a:alpha val="40000"/>
                    </a:schemeClr>
                  </a:glow>
                </a:effectLst>
              </a:rPr>
              <a:t>Cross </a:t>
            </a:r>
            <a:r>
              <a:rPr lang="it-IT" sz="6000" b="1" spc="50" dirty="0" err="1">
                <a:ln w="28575" cmpd="sng">
                  <a:solidFill>
                    <a:schemeClr val="accent3">
                      <a:lumMod val="75000"/>
                    </a:schemeClr>
                  </a:solidFill>
                  <a:prstDash val="solid"/>
                </a:ln>
                <a:solidFill>
                  <a:schemeClr val="bg1"/>
                </a:solidFill>
                <a:effectLst>
                  <a:glow rad="38100">
                    <a:schemeClr val="accent1">
                      <a:alpha val="40000"/>
                    </a:schemeClr>
                  </a:glow>
                </a:effectLst>
              </a:rPr>
              <a:t>Entropy</a:t>
            </a:r>
            <a:r>
              <a:rPr lang="it-IT" sz="6000" b="1" spc="50" dirty="0">
                <a:ln w="28575" cmpd="sng">
                  <a:solidFill>
                    <a:schemeClr val="accent3">
                      <a:lumMod val="75000"/>
                    </a:schemeClr>
                  </a:solidFill>
                  <a:prstDash val="solid"/>
                </a:ln>
                <a:solidFill>
                  <a:schemeClr val="bg1"/>
                </a:solidFill>
                <a:effectLst>
                  <a:glow rad="38100">
                    <a:schemeClr val="accent1">
                      <a:alpha val="40000"/>
                    </a:schemeClr>
                  </a:glow>
                </a:effectLst>
              </a:rPr>
              <a:t> Method</a:t>
            </a:r>
            <a:endParaRPr lang="it-IT" sz="2000" b="1" spc="50" dirty="0">
              <a:ln w="28575" cmpd="sng">
                <a:solidFill>
                  <a:schemeClr val="accent3">
                    <a:lumMod val="75000"/>
                  </a:schemeClr>
                </a:solidFill>
                <a:prstDash val="solid"/>
              </a:ln>
              <a:solidFill>
                <a:schemeClr val="bg1"/>
              </a:solidFill>
              <a:effectLst>
                <a:glow rad="38100">
                  <a:schemeClr val="accent1">
                    <a:alpha val="40000"/>
                  </a:schemeClr>
                </a:glow>
              </a:effectLst>
            </a:endParaRPr>
          </a:p>
        </p:txBody>
      </p:sp>
      <p:sp>
        <p:nvSpPr>
          <p:cNvPr id="6" name="Rettangolo 5">
            <a:extLst>
              <a:ext uri="{FF2B5EF4-FFF2-40B4-BE49-F238E27FC236}">
                <a16:creationId xmlns:a16="http://schemas.microsoft.com/office/drawing/2014/main" id="{9D433A0C-F369-44E9-8208-2398E5BD2F13}"/>
              </a:ext>
            </a:extLst>
          </p:cNvPr>
          <p:cNvSpPr/>
          <p:nvPr/>
        </p:nvSpPr>
        <p:spPr>
          <a:xfrm>
            <a:off x="11068050" y="6299594"/>
            <a:ext cx="1006377" cy="461665"/>
          </a:xfrm>
          <a:prstGeom prst="rect">
            <a:avLst/>
          </a:prstGeom>
          <a:noFill/>
        </p:spPr>
        <p:txBody>
          <a:bodyPr wrap="square" lIns="91440" tIns="45720" rIns="91440" bIns="45720">
            <a:spAutoFit/>
          </a:bodyPr>
          <a:lstStyle/>
          <a:p>
            <a:pPr algn="ctr"/>
            <a:r>
              <a:rPr lang="it-IT" sz="2400" b="1" dirty="0">
                <a:solidFill>
                  <a:schemeClr val="bg1"/>
                </a:solidFill>
                <a:latin typeface="Garamond" panose="02020404030301010803" pitchFamily="18" charset="0"/>
              </a:rPr>
              <a:t>24</a:t>
            </a:r>
            <a:r>
              <a:rPr lang="it-IT" sz="2400" b="1" i="0" dirty="0">
                <a:solidFill>
                  <a:schemeClr val="bg1"/>
                </a:solidFill>
                <a:effectLst/>
                <a:latin typeface="Garamond" panose="02020404030301010803" pitchFamily="18" charset="0"/>
              </a:rPr>
              <a:t>/46</a:t>
            </a:r>
            <a:endParaRPr lang="it-IT" sz="2400" i="0" dirty="0">
              <a:solidFill>
                <a:schemeClr val="bg1"/>
              </a:solidFill>
              <a:effectLst/>
              <a:latin typeface="Garamond" panose="02020404030301010803" pitchFamily="18" charset="0"/>
            </a:endParaRPr>
          </a:p>
        </p:txBody>
      </p:sp>
    </p:spTree>
    <p:extLst>
      <p:ext uri="{BB962C8B-B14F-4D97-AF65-F5344CB8AC3E}">
        <p14:creationId xmlns:p14="http://schemas.microsoft.com/office/powerpoint/2010/main" val="39846424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Gruppo 35">
            <a:extLst>
              <a:ext uri="{FF2B5EF4-FFF2-40B4-BE49-F238E27FC236}">
                <a16:creationId xmlns:a16="http://schemas.microsoft.com/office/drawing/2014/main" id="{23E99250-5464-4B5D-896B-8240D2EAE1A5}"/>
              </a:ext>
            </a:extLst>
          </p:cNvPr>
          <p:cNvGrpSpPr/>
          <p:nvPr/>
        </p:nvGrpSpPr>
        <p:grpSpPr>
          <a:xfrm>
            <a:off x="11297732" y="2390776"/>
            <a:ext cx="2484944" cy="1454776"/>
            <a:chOff x="2749866" y="800361"/>
            <a:chExt cx="5336596" cy="3746094"/>
          </a:xfrm>
        </p:grpSpPr>
        <p:sp>
          <p:nvSpPr>
            <p:cNvPr id="39" name="Rettangolo 38">
              <a:extLst>
                <a:ext uri="{FF2B5EF4-FFF2-40B4-BE49-F238E27FC236}">
                  <a16:creationId xmlns:a16="http://schemas.microsoft.com/office/drawing/2014/main" id="{D0E84988-A3D6-46F7-971D-17DF8C8AEA86}"/>
                </a:ext>
              </a:extLst>
            </p:cNvPr>
            <p:cNvSpPr/>
            <p:nvPr/>
          </p:nvSpPr>
          <p:spPr>
            <a:xfrm>
              <a:off x="2749866" y="2102864"/>
              <a:ext cx="409413" cy="2443591"/>
            </a:xfrm>
            <a:prstGeom prst="rect">
              <a:avLst/>
            </a:prstGeom>
            <a:noFill/>
          </p:spPr>
          <p:txBody>
            <a:bodyPr wrap="square" lIns="91440" tIns="45720" rIns="91440" bIns="45720">
              <a:spAutoFit/>
            </a:bodyPr>
            <a:lstStyle/>
            <a:p>
              <a:pPr algn="ctr"/>
              <a:r>
                <a:rPr lang="el-GR" sz="5400" b="1" i="0" dirty="0">
                  <a:ln>
                    <a:solidFill>
                      <a:schemeClr val="tx1"/>
                    </a:solidFill>
                  </a:ln>
                  <a:solidFill>
                    <a:schemeClr val="bg1"/>
                  </a:solidFill>
                  <a:effectLst/>
                  <a:latin typeface="arial" panose="020B0604020202020204" pitchFamily="34" charset="0"/>
                </a:rPr>
                <a:t>π</a:t>
              </a:r>
              <a:endParaRPr lang="it-IT" sz="1600" cap="none" spc="0" dirty="0">
                <a:ln>
                  <a:solidFill>
                    <a:schemeClr val="tx1"/>
                  </a:solidFill>
                </a:ln>
                <a:solidFill>
                  <a:schemeClr val="bg1"/>
                </a:solidFill>
                <a:effectLst>
                  <a:outerShdw blurRad="38100" dist="22860" dir="5400000" algn="tl" rotWithShape="0">
                    <a:srgbClr val="000000">
                      <a:alpha val="30000"/>
                    </a:srgbClr>
                  </a:outerShdw>
                </a:effectLst>
              </a:endParaRPr>
            </a:p>
          </p:txBody>
        </p:sp>
        <p:sp>
          <p:nvSpPr>
            <p:cNvPr id="40" name="Rettangolo 39">
              <a:extLst>
                <a:ext uri="{FF2B5EF4-FFF2-40B4-BE49-F238E27FC236}">
                  <a16:creationId xmlns:a16="http://schemas.microsoft.com/office/drawing/2014/main" id="{601F944D-167A-4F40-9AC1-8FC023E44D48}"/>
                </a:ext>
              </a:extLst>
            </p:cNvPr>
            <p:cNvSpPr/>
            <p:nvPr/>
          </p:nvSpPr>
          <p:spPr>
            <a:xfrm>
              <a:off x="7720385" y="800361"/>
              <a:ext cx="366077" cy="338554"/>
            </a:xfrm>
            <a:prstGeom prst="rect">
              <a:avLst/>
            </a:prstGeom>
            <a:noFill/>
          </p:spPr>
          <p:txBody>
            <a:bodyPr wrap="square" lIns="91440" tIns="45720" rIns="91440" bIns="45720">
              <a:spAutoFit/>
            </a:bodyPr>
            <a:lstStyle/>
            <a:p>
              <a:pPr algn="ctr"/>
              <a:endParaRPr lang="it-IT" sz="1600" cap="none" spc="0" dirty="0">
                <a:ln w="10160">
                  <a:solidFill>
                    <a:schemeClr val="bg1"/>
                  </a:solidFill>
                  <a:prstDash val="solid"/>
                </a:ln>
                <a:solidFill>
                  <a:schemeClr val="bg1"/>
                </a:solidFill>
                <a:effectLst>
                  <a:outerShdw blurRad="38100" dist="22860" dir="5400000" algn="tl" rotWithShape="0">
                    <a:srgbClr val="000000">
                      <a:alpha val="30000"/>
                    </a:srgbClr>
                  </a:outerShdw>
                </a:effectLst>
              </a:endParaRPr>
            </a:p>
          </p:txBody>
        </p:sp>
      </p:grpSp>
      <p:cxnSp>
        <p:nvCxnSpPr>
          <p:cNvPr id="4" name="Connettore 2 3">
            <a:extLst>
              <a:ext uri="{FF2B5EF4-FFF2-40B4-BE49-F238E27FC236}">
                <a16:creationId xmlns:a16="http://schemas.microsoft.com/office/drawing/2014/main" id="{4B3E60A2-ED31-4326-A94C-06860D554F65}"/>
              </a:ext>
            </a:extLst>
          </p:cNvPr>
          <p:cNvCxnSpPr>
            <a:cxnSpLocks/>
          </p:cNvCxnSpPr>
          <p:nvPr/>
        </p:nvCxnSpPr>
        <p:spPr>
          <a:xfrm flipV="1">
            <a:off x="1009650" y="2228850"/>
            <a:ext cx="5796744" cy="65535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5" name="Connettore 2 14">
            <a:extLst>
              <a:ext uri="{FF2B5EF4-FFF2-40B4-BE49-F238E27FC236}">
                <a16:creationId xmlns:a16="http://schemas.microsoft.com/office/drawing/2014/main" id="{7DF81245-477E-4C36-B5B2-2F56ACD91DC1}"/>
              </a:ext>
            </a:extLst>
          </p:cNvPr>
          <p:cNvCxnSpPr>
            <a:cxnSpLocks/>
          </p:cNvCxnSpPr>
          <p:nvPr/>
        </p:nvCxnSpPr>
        <p:spPr>
          <a:xfrm>
            <a:off x="1009650" y="3910414"/>
            <a:ext cx="5915448" cy="75683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9" name="Ovale 8">
            <a:extLst>
              <a:ext uri="{FF2B5EF4-FFF2-40B4-BE49-F238E27FC236}">
                <a16:creationId xmlns:a16="http://schemas.microsoft.com/office/drawing/2014/main" id="{24B57166-EA09-475C-8D8C-868B19D0CBF8}"/>
              </a:ext>
            </a:extLst>
          </p:cNvPr>
          <p:cNvSpPr/>
          <p:nvPr/>
        </p:nvSpPr>
        <p:spPr>
          <a:xfrm>
            <a:off x="6695939" y="3307988"/>
            <a:ext cx="150019" cy="131476"/>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0" name="Ovale 19">
            <a:extLst>
              <a:ext uri="{FF2B5EF4-FFF2-40B4-BE49-F238E27FC236}">
                <a16:creationId xmlns:a16="http://schemas.microsoft.com/office/drawing/2014/main" id="{369ACAF6-F5FE-4D0E-AC0D-F89F869B3491}"/>
              </a:ext>
            </a:extLst>
          </p:cNvPr>
          <p:cNvSpPr/>
          <p:nvPr/>
        </p:nvSpPr>
        <p:spPr>
          <a:xfrm>
            <a:off x="7121455" y="2522252"/>
            <a:ext cx="150019" cy="131476"/>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2" name="Ovale 21">
            <a:extLst>
              <a:ext uri="{FF2B5EF4-FFF2-40B4-BE49-F238E27FC236}">
                <a16:creationId xmlns:a16="http://schemas.microsoft.com/office/drawing/2014/main" id="{D982F96C-9417-4EE8-B4A9-DC15C397CDE7}"/>
              </a:ext>
            </a:extLst>
          </p:cNvPr>
          <p:cNvSpPr/>
          <p:nvPr/>
        </p:nvSpPr>
        <p:spPr>
          <a:xfrm>
            <a:off x="7303716" y="2871636"/>
            <a:ext cx="150019" cy="131476"/>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4" name="Ovale 23">
            <a:extLst>
              <a:ext uri="{FF2B5EF4-FFF2-40B4-BE49-F238E27FC236}">
                <a16:creationId xmlns:a16="http://schemas.microsoft.com/office/drawing/2014/main" id="{17EC4F09-72D9-4DF2-BACA-84A6F2D22135}"/>
              </a:ext>
            </a:extLst>
          </p:cNvPr>
          <p:cNvSpPr/>
          <p:nvPr/>
        </p:nvSpPr>
        <p:spPr>
          <a:xfrm>
            <a:off x="6959888" y="3119207"/>
            <a:ext cx="150019" cy="131476"/>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6" name="Ovale 25">
            <a:extLst>
              <a:ext uri="{FF2B5EF4-FFF2-40B4-BE49-F238E27FC236}">
                <a16:creationId xmlns:a16="http://schemas.microsoft.com/office/drawing/2014/main" id="{F79BBBD5-BBA3-40A5-BD7A-78838F9A18A9}"/>
              </a:ext>
            </a:extLst>
          </p:cNvPr>
          <p:cNvSpPr/>
          <p:nvPr/>
        </p:nvSpPr>
        <p:spPr>
          <a:xfrm rot="20342971">
            <a:off x="7055907" y="3714751"/>
            <a:ext cx="150019" cy="131476"/>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8" name="Ovale 27">
            <a:extLst>
              <a:ext uri="{FF2B5EF4-FFF2-40B4-BE49-F238E27FC236}">
                <a16:creationId xmlns:a16="http://schemas.microsoft.com/office/drawing/2014/main" id="{C0F390A6-4834-447D-8797-BEB93C69A20F}"/>
              </a:ext>
            </a:extLst>
          </p:cNvPr>
          <p:cNvSpPr/>
          <p:nvPr/>
        </p:nvSpPr>
        <p:spPr>
          <a:xfrm>
            <a:off x="7424802" y="3042853"/>
            <a:ext cx="150019" cy="131476"/>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0" name="Ovale 29">
            <a:extLst>
              <a:ext uri="{FF2B5EF4-FFF2-40B4-BE49-F238E27FC236}">
                <a16:creationId xmlns:a16="http://schemas.microsoft.com/office/drawing/2014/main" id="{D0F8A3A9-BAA2-4B01-8F3F-C11F94718AB1}"/>
              </a:ext>
            </a:extLst>
          </p:cNvPr>
          <p:cNvSpPr/>
          <p:nvPr/>
        </p:nvSpPr>
        <p:spPr>
          <a:xfrm>
            <a:off x="6806394" y="2643267"/>
            <a:ext cx="150019" cy="131476"/>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2" name="Ovale 31">
            <a:extLst>
              <a:ext uri="{FF2B5EF4-FFF2-40B4-BE49-F238E27FC236}">
                <a16:creationId xmlns:a16="http://schemas.microsoft.com/office/drawing/2014/main" id="{367D5AC3-B6FE-4F07-BC0C-15C55755A1B5}"/>
              </a:ext>
            </a:extLst>
          </p:cNvPr>
          <p:cNvSpPr/>
          <p:nvPr/>
        </p:nvSpPr>
        <p:spPr>
          <a:xfrm>
            <a:off x="7343639" y="3517538"/>
            <a:ext cx="150019" cy="131476"/>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4" name="Ovale 33">
            <a:extLst>
              <a:ext uri="{FF2B5EF4-FFF2-40B4-BE49-F238E27FC236}">
                <a16:creationId xmlns:a16="http://schemas.microsoft.com/office/drawing/2014/main" id="{3839E6DE-B162-41CC-8614-92ABDDF81150}"/>
              </a:ext>
            </a:extLst>
          </p:cNvPr>
          <p:cNvSpPr/>
          <p:nvPr/>
        </p:nvSpPr>
        <p:spPr>
          <a:xfrm>
            <a:off x="7826012" y="3577269"/>
            <a:ext cx="150019" cy="131476"/>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8" name="Ovale 37">
            <a:extLst>
              <a:ext uri="{FF2B5EF4-FFF2-40B4-BE49-F238E27FC236}">
                <a16:creationId xmlns:a16="http://schemas.microsoft.com/office/drawing/2014/main" id="{5E981E48-B2F8-4A87-8AE6-B916BCC1D571}"/>
              </a:ext>
            </a:extLst>
          </p:cNvPr>
          <p:cNvSpPr/>
          <p:nvPr/>
        </p:nvSpPr>
        <p:spPr>
          <a:xfrm>
            <a:off x="7109907" y="2836578"/>
            <a:ext cx="150019" cy="131476"/>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1" name="Ovale 40">
            <a:extLst>
              <a:ext uri="{FF2B5EF4-FFF2-40B4-BE49-F238E27FC236}">
                <a16:creationId xmlns:a16="http://schemas.microsoft.com/office/drawing/2014/main" id="{12991D94-6D26-4C4B-BCC7-E6582021D73E}"/>
              </a:ext>
            </a:extLst>
          </p:cNvPr>
          <p:cNvSpPr/>
          <p:nvPr/>
        </p:nvSpPr>
        <p:spPr>
          <a:xfrm>
            <a:off x="7675191" y="2985936"/>
            <a:ext cx="150019" cy="131476"/>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2" name="Ovale 41">
            <a:extLst>
              <a:ext uri="{FF2B5EF4-FFF2-40B4-BE49-F238E27FC236}">
                <a16:creationId xmlns:a16="http://schemas.microsoft.com/office/drawing/2014/main" id="{AD0B4DD3-2232-492F-ADCC-108662D5A060}"/>
              </a:ext>
            </a:extLst>
          </p:cNvPr>
          <p:cNvSpPr/>
          <p:nvPr/>
        </p:nvSpPr>
        <p:spPr>
          <a:xfrm>
            <a:off x="7331363" y="3233507"/>
            <a:ext cx="150019" cy="131476"/>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3" name="Ovale 42">
            <a:extLst>
              <a:ext uri="{FF2B5EF4-FFF2-40B4-BE49-F238E27FC236}">
                <a16:creationId xmlns:a16="http://schemas.microsoft.com/office/drawing/2014/main" id="{640E757D-699E-4F1A-9A22-780BB958E723}"/>
              </a:ext>
            </a:extLst>
          </p:cNvPr>
          <p:cNvSpPr/>
          <p:nvPr/>
        </p:nvSpPr>
        <p:spPr>
          <a:xfrm rot="20342971">
            <a:off x="7684557" y="3829051"/>
            <a:ext cx="150019" cy="131476"/>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4" name="Ovale 43">
            <a:extLst>
              <a:ext uri="{FF2B5EF4-FFF2-40B4-BE49-F238E27FC236}">
                <a16:creationId xmlns:a16="http://schemas.microsoft.com/office/drawing/2014/main" id="{FCE3158D-329E-49D2-98FD-7EFF4E0BF0E5}"/>
              </a:ext>
            </a:extLst>
          </p:cNvPr>
          <p:cNvSpPr/>
          <p:nvPr/>
        </p:nvSpPr>
        <p:spPr>
          <a:xfrm>
            <a:off x="7797827" y="3233507"/>
            <a:ext cx="150019" cy="131476"/>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8" name="Ovale 47">
            <a:extLst>
              <a:ext uri="{FF2B5EF4-FFF2-40B4-BE49-F238E27FC236}">
                <a16:creationId xmlns:a16="http://schemas.microsoft.com/office/drawing/2014/main" id="{DE6319C8-BE32-435B-A8F4-54B9B6432528}"/>
              </a:ext>
            </a:extLst>
          </p:cNvPr>
          <p:cNvSpPr/>
          <p:nvPr/>
        </p:nvSpPr>
        <p:spPr>
          <a:xfrm>
            <a:off x="6486389" y="3460388"/>
            <a:ext cx="150019" cy="131476"/>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2" name="Ovale 51">
            <a:extLst>
              <a:ext uri="{FF2B5EF4-FFF2-40B4-BE49-F238E27FC236}">
                <a16:creationId xmlns:a16="http://schemas.microsoft.com/office/drawing/2014/main" id="{FFEC8635-2080-4834-83B1-9EFAD8C3798E}"/>
              </a:ext>
            </a:extLst>
          </p:cNvPr>
          <p:cNvSpPr/>
          <p:nvPr/>
        </p:nvSpPr>
        <p:spPr>
          <a:xfrm>
            <a:off x="6607318" y="2932764"/>
            <a:ext cx="150019" cy="131476"/>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4" name="Ovale 53">
            <a:extLst>
              <a:ext uri="{FF2B5EF4-FFF2-40B4-BE49-F238E27FC236}">
                <a16:creationId xmlns:a16="http://schemas.microsoft.com/office/drawing/2014/main" id="{62C24D5C-EAA8-44BE-B033-70B175CB9E5A}"/>
              </a:ext>
            </a:extLst>
          </p:cNvPr>
          <p:cNvSpPr/>
          <p:nvPr/>
        </p:nvSpPr>
        <p:spPr>
          <a:xfrm>
            <a:off x="6892788" y="3758246"/>
            <a:ext cx="150019" cy="131476"/>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6" name="Ovale 55">
            <a:extLst>
              <a:ext uri="{FF2B5EF4-FFF2-40B4-BE49-F238E27FC236}">
                <a16:creationId xmlns:a16="http://schemas.microsoft.com/office/drawing/2014/main" id="{5D13F6EE-704A-4ED5-9512-200D68049653}"/>
              </a:ext>
            </a:extLst>
          </p:cNvPr>
          <p:cNvSpPr/>
          <p:nvPr/>
        </p:nvSpPr>
        <p:spPr>
          <a:xfrm>
            <a:off x="8330115" y="3605540"/>
            <a:ext cx="150019" cy="131476"/>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8" name="Ovale 57">
            <a:extLst>
              <a:ext uri="{FF2B5EF4-FFF2-40B4-BE49-F238E27FC236}">
                <a16:creationId xmlns:a16="http://schemas.microsoft.com/office/drawing/2014/main" id="{883090A0-4C82-4259-80F4-5415B758A6A6}"/>
              </a:ext>
            </a:extLst>
          </p:cNvPr>
          <p:cNvSpPr/>
          <p:nvPr/>
        </p:nvSpPr>
        <p:spPr>
          <a:xfrm rot="20342971">
            <a:off x="7103532" y="3867151"/>
            <a:ext cx="150019" cy="131476"/>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0" name="Ovale 59">
            <a:extLst>
              <a:ext uri="{FF2B5EF4-FFF2-40B4-BE49-F238E27FC236}">
                <a16:creationId xmlns:a16="http://schemas.microsoft.com/office/drawing/2014/main" id="{EF19DC8D-71AA-4BA0-BB73-D6075B718E18}"/>
              </a:ext>
            </a:extLst>
          </p:cNvPr>
          <p:cNvSpPr/>
          <p:nvPr/>
        </p:nvSpPr>
        <p:spPr>
          <a:xfrm>
            <a:off x="7121455" y="3360613"/>
            <a:ext cx="150019" cy="131476"/>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8" name="Ovale 67">
            <a:extLst>
              <a:ext uri="{FF2B5EF4-FFF2-40B4-BE49-F238E27FC236}">
                <a16:creationId xmlns:a16="http://schemas.microsoft.com/office/drawing/2014/main" id="{599DC190-7FCF-404A-B471-5B3C7D10CF68}"/>
              </a:ext>
            </a:extLst>
          </p:cNvPr>
          <p:cNvSpPr/>
          <p:nvPr/>
        </p:nvSpPr>
        <p:spPr>
          <a:xfrm>
            <a:off x="6521593" y="3666189"/>
            <a:ext cx="150019" cy="131476"/>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70" name="Ovale 69">
            <a:extLst>
              <a:ext uri="{FF2B5EF4-FFF2-40B4-BE49-F238E27FC236}">
                <a16:creationId xmlns:a16="http://schemas.microsoft.com/office/drawing/2014/main" id="{39D043C9-1411-4655-A551-EE6F565A859D}"/>
              </a:ext>
            </a:extLst>
          </p:cNvPr>
          <p:cNvSpPr/>
          <p:nvPr/>
        </p:nvSpPr>
        <p:spPr>
          <a:xfrm>
            <a:off x="7379858" y="3778938"/>
            <a:ext cx="150019" cy="131476"/>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72" name="Ovale 71">
            <a:extLst>
              <a:ext uri="{FF2B5EF4-FFF2-40B4-BE49-F238E27FC236}">
                <a16:creationId xmlns:a16="http://schemas.microsoft.com/office/drawing/2014/main" id="{77E4D7B5-A408-4383-B1B7-376839D6870C}"/>
              </a:ext>
            </a:extLst>
          </p:cNvPr>
          <p:cNvSpPr/>
          <p:nvPr/>
        </p:nvSpPr>
        <p:spPr>
          <a:xfrm>
            <a:off x="6664613" y="4005032"/>
            <a:ext cx="150019" cy="131476"/>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76" name="Ovale 75">
            <a:extLst>
              <a:ext uri="{FF2B5EF4-FFF2-40B4-BE49-F238E27FC236}">
                <a16:creationId xmlns:a16="http://schemas.microsoft.com/office/drawing/2014/main" id="{39696DA9-7F3D-4EA2-A785-F2BA0928BBCB}"/>
              </a:ext>
            </a:extLst>
          </p:cNvPr>
          <p:cNvSpPr/>
          <p:nvPr/>
        </p:nvSpPr>
        <p:spPr>
          <a:xfrm>
            <a:off x="6873902" y="4005032"/>
            <a:ext cx="150019" cy="131476"/>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86" name="Ovale 85">
            <a:extLst>
              <a:ext uri="{FF2B5EF4-FFF2-40B4-BE49-F238E27FC236}">
                <a16:creationId xmlns:a16="http://schemas.microsoft.com/office/drawing/2014/main" id="{8B583FEC-4DEB-4EAF-8140-ECE22326AE24}"/>
              </a:ext>
            </a:extLst>
          </p:cNvPr>
          <p:cNvSpPr/>
          <p:nvPr/>
        </p:nvSpPr>
        <p:spPr>
          <a:xfrm>
            <a:off x="7008441" y="2328711"/>
            <a:ext cx="150019" cy="131476"/>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92" name="Ovale 91">
            <a:extLst>
              <a:ext uri="{FF2B5EF4-FFF2-40B4-BE49-F238E27FC236}">
                <a16:creationId xmlns:a16="http://schemas.microsoft.com/office/drawing/2014/main" id="{FDED82E0-D1BE-4292-8ED3-4C93839ED4D5}"/>
              </a:ext>
            </a:extLst>
          </p:cNvPr>
          <p:cNvSpPr/>
          <p:nvPr/>
        </p:nvSpPr>
        <p:spPr>
          <a:xfrm>
            <a:off x="7746644" y="2624218"/>
            <a:ext cx="150019" cy="131476"/>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04" name="Ovale 103">
            <a:extLst>
              <a:ext uri="{FF2B5EF4-FFF2-40B4-BE49-F238E27FC236}">
                <a16:creationId xmlns:a16="http://schemas.microsoft.com/office/drawing/2014/main" id="{2FFDFE62-C05E-4671-90B8-5CBB87EC2789}"/>
              </a:ext>
            </a:extLst>
          </p:cNvPr>
          <p:cNvSpPr/>
          <p:nvPr/>
        </p:nvSpPr>
        <p:spPr>
          <a:xfrm>
            <a:off x="7456115" y="2490793"/>
            <a:ext cx="150019" cy="131476"/>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85" name="Ovale 184">
            <a:extLst>
              <a:ext uri="{FF2B5EF4-FFF2-40B4-BE49-F238E27FC236}">
                <a16:creationId xmlns:a16="http://schemas.microsoft.com/office/drawing/2014/main" id="{A78D8B20-D051-4FA5-9DF0-F199E0B122AD}"/>
              </a:ext>
            </a:extLst>
          </p:cNvPr>
          <p:cNvSpPr/>
          <p:nvPr/>
        </p:nvSpPr>
        <p:spPr>
          <a:xfrm>
            <a:off x="6644469" y="2738517"/>
            <a:ext cx="150019" cy="131476"/>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97" name="Ovale 196">
            <a:extLst>
              <a:ext uri="{FF2B5EF4-FFF2-40B4-BE49-F238E27FC236}">
                <a16:creationId xmlns:a16="http://schemas.microsoft.com/office/drawing/2014/main" id="{EB0443CE-08F1-43C9-94DD-9B8493B45C9A}"/>
              </a:ext>
            </a:extLst>
          </p:cNvPr>
          <p:cNvSpPr/>
          <p:nvPr/>
        </p:nvSpPr>
        <p:spPr>
          <a:xfrm>
            <a:off x="6867389" y="3555638"/>
            <a:ext cx="150019" cy="131476"/>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99" name="Ovale 198">
            <a:extLst>
              <a:ext uri="{FF2B5EF4-FFF2-40B4-BE49-F238E27FC236}">
                <a16:creationId xmlns:a16="http://schemas.microsoft.com/office/drawing/2014/main" id="{7B8B3F02-BF49-468D-94F7-E9F7C422327D}"/>
              </a:ext>
            </a:extLst>
          </p:cNvPr>
          <p:cNvSpPr/>
          <p:nvPr/>
        </p:nvSpPr>
        <p:spPr>
          <a:xfrm>
            <a:off x="6775079" y="3099452"/>
            <a:ext cx="150019" cy="131476"/>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05" name="Ovale 204">
            <a:extLst>
              <a:ext uri="{FF2B5EF4-FFF2-40B4-BE49-F238E27FC236}">
                <a16:creationId xmlns:a16="http://schemas.microsoft.com/office/drawing/2014/main" id="{3296697A-7BEC-4F43-A690-0DBDEF53FB66}"/>
              </a:ext>
            </a:extLst>
          </p:cNvPr>
          <p:cNvSpPr/>
          <p:nvPr/>
        </p:nvSpPr>
        <p:spPr>
          <a:xfrm>
            <a:off x="6837067" y="4248883"/>
            <a:ext cx="150019" cy="131476"/>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07" name="Ovale 206">
            <a:extLst>
              <a:ext uri="{FF2B5EF4-FFF2-40B4-BE49-F238E27FC236}">
                <a16:creationId xmlns:a16="http://schemas.microsoft.com/office/drawing/2014/main" id="{2B5E4348-6F07-4B64-A13F-DE422AB53ADA}"/>
              </a:ext>
            </a:extLst>
          </p:cNvPr>
          <p:cNvSpPr/>
          <p:nvPr/>
        </p:nvSpPr>
        <p:spPr>
          <a:xfrm>
            <a:off x="7531545" y="2816591"/>
            <a:ext cx="150019" cy="131476"/>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09" name="Ovale 208">
            <a:extLst>
              <a:ext uri="{FF2B5EF4-FFF2-40B4-BE49-F238E27FC236}">
                <a16:creationId xmlns:a16="http://schemas.microsoft.com/office/drawing/2014/main" id="{E92057F6-7AB1-41E6-99CE-B27CA6C4CA24}"/>
              </a:ext>
            </a:extLst>
          </p:cNvPr>
          <p:cNvSpPr/>
          <p:nvPr/>
        </p:nvSpPr>
        <p:spPr>
          <a:xfrm>
            <a:off x="7090088" y="4327937"/>
            <a:ext cx="150019" cy="131476"/>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11" name="Ovale 210">
            <a:extLst>
              <a:ext uri="{FF2B5EF4-FFF2-40B4-BE49-F238E27FC236}">
                <a16:creationId xmlns:a16="http://schemas.microsoft.com/office/drawing/2014/main" id="{462F65F9-7F27-4729-BE09-DD1F6158C4BC}"/>
              </a:ext>
            </a:extLst>
          </p:cNvPr>
          <p:cNvSpPr/>
          <p:nvPr/>
        </p:nvSpPr>
        <p:spPr>
          <a:xfrm rot="20342971">
            <a:off x="8311568" y="3867231"/>
            <a:ext cx="150019" cy="131476"/>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17" name="Ovale 216">
            <a:extLst>
              <a:ext uri="{FF2B5EF4-FFF2-40B4-BE49-F238E27FC236}">
                <a16:creationId xmlns:a16="http://schemas.microsoft.com/office/drawing/2014/main" id="{FC6A7C20-FC69-48A6-92DA-682BBCD75688}"/>
              </a:ext>
            </a:extLst>
          </p:cNvPr>
          <p:cNvSpPr/>
          <p:nvPr/>
        </p:nvSpPr>
        <p:spPr>
          <a:xfrm>
            <a:off x="7578752" y="3271607"/>
            <a:ext cx="150019" cy="131476"/>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21" name="Ovale 220">
            <a:extLst>
              <a:ext uri="{FF2B5EF4-FFF2-40B4-BE49-F238E27FC236}">
                <a16:creationId xmlns:a16="http://schemas.microsoft.com/office/drawing/2014/main" id="{38885FE0-E450-46A3-A7F2-663580695422}"/>
              </a:ext>
            </a:extLst>
          </p:cNvPr>
          <p:cNvSpPr/>
          <p:nvPr/>
        </p:nvSpPr>
        <p:spPr>
          <a:xfrm>
            <a:off x="6695939" y="3307988"/>
            <a:ext cx="150019" cy="131476"/>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25" name="Ovale 224">
            <a:extLst>
              <a:ext uri="{FF2B5EF4-FFF2-40B4-BE49-F238E27FC236}">
                <a16:creationId xmlns:a16="http://schemas.microsoft.com/office/drawing/2014/main" id="{BE5B3DC0-4CB0-41A2-9657-5F8C4D31816E}"/>
              </a:ext>
            </a:extLst>
          </p:cNvPr>
          <p:cNvSpPr/>
          <p:nvPr/>
        </p:nvSpPr>
        <p:spPr>
          <a:xfrm>
            <a:off x="6816868" y="2780364"/>
            <a:ext cx="150019" cy="131476"/>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27" name="Ovale 226">
            <a:extLst>
              <a:ext uri="{FF2B5EF4-FFF2-40B4-BE49-F238E27FC236}">
                <a16:creationId xmlns:a16="http://schemas.microsoft.com/office/drawing/2014/main" id="{61AFB68E-A125-4FA5-A594-915489F9AD98}"/>
              </a:ext>
            </a:extLst>
          </p:cNvPr>
          <p:cNvSpPr/>
          <p:nvPr/>
        </p:nvSpPr>
        <p:spPr>
          <a:xfrm>
            <a:off x="7303716" y="2871636"/>
            <a:ext cx="150019" cy="131476"/>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29" name="Ovale 228">
            <a:extLst>
              <a:ext uri="{FF2B5EF4-FFF2-40B4-BE49-F238E27FC236}">
                <a16:creationId xmlns:a16="http://schemas.microsoft.com/office/drawing/2014/main" id="{1CBE8DA5-B9DF-441B-8392-BE6257DA0DA3}"/>
              </a:ext>
            </a:extLst>
          </p:cNvPr>
          <p:cNvSpPr/>
          <p:nvPr/>
        </p:nvSpPr>
        <p:spPr>
          <a:xfrm>
            <a:off x="6959888" y="3119207"/>
            <a:ext cx="150019" cy="131476"/>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31" name="Ovale 230">
            <a:extLst>
              <a:ext uri="{FF2B5EF4-FFF2-40B4-BE49-F238E27FC236}">
                <a16:creationId xmlns:a16="http://schemas.microsoft.com/office/drawing/2014/main" id="{4FC4DEFA-9C84-4E33-B551-399825546929}"/>
              </a:ext>
            </a:extLst>
          </p:cNvPr>
          <p:cNvSpPr/>
          <p:nvPr/>
        </p:nvSpPr>
        <p:spPr>
          <a:xfrm rot="20342971">
            <a:off x="7036857" y="3619501"/>
            <a:ext cx="150019" cy="131476"/>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33" name="Ovale 232">
            <a:extLst>
              <a:ext uri="{FF2B5EF4-FFF2-40B4-BE49-F238E27FC236}">
                <a16:creationId xmlns:a16="http://schemas.microsoft.com/office/drawing/2014/main" id="{91733A2F-1EC2-4572-BF34-EF065AC2A7FF}"/>
              </a:ext>
            </a:extLst>
          </p:cNvPr>
          <p:cNvSpPr/>
          <p:nvPr/>
        </p:nvSpPr>
        <p:spPr>
          <a:xfrm>
            <a:off x="7426352" y="3119207"/>
            <a:ext cx="150019" cy="131476"/>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grpSp>
        <p:nvGrpSpPr>
          <p:cNvPr id="112" name="Gruppo 111">
            <a:extLst>
              <a:ext uri="{FF2B5EF4-FFF2-40B4-BE49-F238E27FC236}">
                <a16:creationId xmlns:a16="http://schemas.microsoft.com/office/drawing/2014/main" id="{E666F8D3-4580-404C-8ADC-443A4A305E80}"/>
              </a:ext>
            </a:extLst>
          </p:cNvPr>
          <p:cNvGrpSpPr/>
          <p:nvPr/>
        </p:nvGrpSpPr>
        <p:grpSpPr>
          <a:xfrm>
            <a:off x="448848" y="2995408"/>
            <a:ext cx="1152900" cy="830997"/>
            <a:chOff x="6983503" y="723416"/>
            <a:chExt cx="1152900" cy="830997"/>
          </a:xfrm>
        </p:grpSpPr>
        <p:sp>
          <p:nvSpPr>
            <p:cNvPr id="119" name="Rettangolo con angoli arrotondati 118">
              <a:extLst>
                <a:ext uri="{FF2B5EF4-FFF2-40B4-BE49-F238E27FC236}">
                  <a16:creationId xmlns:a16="http://schemas.microsoft.com/office/drawing/2014/main" id="{C975D0BE-5EBB-4F28-9E12-1E55A9042860}"/>
                </a:ext>
              </a:extLst>
            </p:cNvPr>
            <p:cNvSpPr/>
            <p:nvPr/>
          </p:nvSpPr>
          <p:spPr>
            <a:xfrm>
              <a:off x="6983503" y="723416"/>
              <a:ext cx="1122751" cy="830997"/>
            </a:xfrm>
            <a:prstGeom prst="roundRect">
              <a:avLst/>
            </a:prstGeom>
            <a:ln>
              <a:solidFill>
                <a:schemeClr val="bg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it-IT" dirty="0"/>
            </a:p>
          </p:txBody>
        </p:sp>
        <p:pic>
          <p:nvPicPr>
            <p:cNvPr id="120" name="Immagine 119">
              <a:extLst>
                <a:ext uri="{FF2B5EF4-FFF2-40B4-BE49-F238E27FC236}">
                  <a16:creationId xmlns:a16="http://schemas.microsoft.com/office/drawing/2014/main" id="{1022E7A0-2436-4CE7-AC13-675B27CB0C45}"/>
                </a:ext>
              </a:extLst>
            </p:cNvPr>
            <p:cNvPicPr>
              <a:picLocks noChangeAspect="1"/>
            </p:cNvPicPr>
            <p:nvPr/>
          </p:nvPicPr>
          <p:blipFill rotWithShape="1">
            <a:blip r:embed="rId3">
              <a:extLst>
                <a:ext uri="{28A0092B-C50C-407E-A947-70E740481C1C}">
                  <a14:useLocalDpi xmlns:a14="http://schemas.microsoft.com/office/drawing/2010/main" val="0"/>
                </a:ext>
              </a:extLst>
            </a:blip>
            <a:srcRect t="21242" b="20647"/>
            <a:stretch/>
          </p:blipFill>
          <p:spPr>
            <a:xfrm>
              <a:off x="7021603" y="869932"/>
              <a:ext cx="1114800" cy="647825"/>
            </a:xfrm>
            <a:prstGeom prst="rect">
              <a:avLst/>
            </a:prstGeom>
            <a:ln>
              <a:noFill/>
            </a:ln>
          </p:spPr>
        </p:pic>
        <p:sp>
          <p:nvSpPr>
            <p:cNvPr id="121" name="Rettangolo 120">
              <a:extLst>
                <a:ext uri="{FF2B5EF4-FFF2-40B4-BE49-F238E27FC236}">
                  <a16:creationId xmlns:a16="http://schemas.microsoft.com/office/drawing/2014/main" id="{94DA94D8-81A7-4530-B3AA-75AAD59645D0}"/>
                </a:ext>
              </a:extLst>
            </p:cNvPr>
            <p:cNvSpPr/>
            <p:nvPr/>
          </p:nvSpPr>
          <p:spPr>
            <a:xfrm>
              <a:off x="7010575" y="800361"/>
              <a:ext cx="366077" cy="584775"/>
            </a:xfrm>
            <a:prstGeom prst="rect">
              <a:avLst/>
            </a:prstGeom>
            <a:noFill/>
          </p:spPr>
          <p:txBody>
            <a:bodyPr wrap="square" lIns="91440" tIns="45720" rIns="91440" bIns="45720">
              <a:spAutoFit/>
            </a:bodyPr>
            <a:lstStyle/>
            <a:p>
              <a:pPr algn="ctr"/>
              <a:r>
                <a:rPr lang="el-GR" sz="1600" dirty="0">
                  <a:ln w="10160">
                    <a:solidFill>
                      <a:schemeClr val="bg1"/>
                    </a:solidFill>
                    <a:prstDash val="solid"/>
                  </a:ln>
                  <a:solidFill>
                    <a:schemeClr val="bg1"/>
                  </a:solidFill>
                  <a:effectLst>
                    <a:outerShdw blurRad="38100" dist="22860" dir="5400000" algn="tl" rotWithShape="0">
                      <a:srgbClr val="000000">
                        <a:alpha val="30000"/>
                      </a:srgbClr>
                    </a:outerShdw>
                  </a:effectLst>
                </a:rPr>
                <a:t>μ</a:t>
              </a:r>
              <a:endParaRPr lang="it-IT" sz="1600" dirty="0">
                <a:ln w="10160">
                  <a:solidFill>
                    <a:schemeClr val="bg1"/>
                  </a:solidFill>
                  <a:prstDash val="solid"/>
                </a:ln>
                <a:solidFill>
                  <a:schemeClr val="bg1"/>
                </a:solidFill>
                <a:effectLst>
                  <a:outerShdw blurRad="38100" dist="22860" dir="5400000" algn="tl" rotWithShape="0">
                    <a:srgbClr val="000000">
                      <a:alpha val="30000"/>
                    </a:srgbClr>
                  </a:outerShdw>
                </a:effectLst>
              </a:endParaRPr>
            </a:p>
            <a:p>
              <a:pPr algn="ctr"/>
              <a:endParaRPr lang="it-IT" sz="1600" cap="none" spc="0" dirty="0">
                <a:ln w="10160">
                  <a:solidFill>
                    <a:schemeClr val="bg1"/>
                  </a:solidFill>
                  <a:prstDash val="solid"/>
                </a:ln>
                <a:solidFill>
                  <a:schemeClr val="bg1"/>
                </a:solidFill>
                <a:effectLst>
                  <a:outerShdw blurRad="38100" dist="22860" dir="5400000" algn="tl" rotWithShape="0">
                    <a:srgbClr val="000000">
                      <a:alpha val="30000"/>
                    </a:srgbClr>
                  </a:outerShdw>
                </a:effectLst>
              </a:endParaRPr>
            </a:p>
          </p:txBody>
        </p:sp>
        <p:sp>
          <p:nvSpPr>
            <p:cNvPr id="122" name="Rettangolo 121">
              <a:extLst>
                <a:ext uri="{FF2B5EF4-FFF2-40B4-BE49-F238E27FC236}">
                  <a16:creationId xmlns:a16="http://schemas.microsoft.com/office/drawing/2014/main" id="{EF66D1E7-BC2A-4973-8048-A9A5918C3A34}"/>
                </a:ext>
              </a:extLst>
            </p:cNvPr>
            <p:cNvSpPr/>
            <p:nvPr/>
          </p:nvSpPr>
          <p:spPr>
            <a:xfrm>
              <a:off x="7720385" y="800361"/>
              <a:ext cx="366077" cy="338554"/>
            </a:xfrm>
            <a:prstGeom prst="rect">
              <a:avLst/>
            </a:prstGeom>
            <a:noFill/>
          </p:spPr>
          <p:txBody>
            <a:bodyPr wrap="square" lIns="91440" tIns="45720" rIns="91440" bIns="45720">
              <a:spAutoFit/>
            </a:bodyPr>
            <a:lstStyle/>
            <a:p>
              <a:pPr algn="ctr"/>
              <a:r>
                <a:rPr lang="el-GR" sz="1600" cap="none" spc="0" dirty="0">
                  <a:ln w="10160">
                    <a:solidFill>
                      <a:schemeClr val="bg1"/>
                    </a:solidFill>
                    <a:prstDash val="solid"/>
                  </a:ln>
                  <a:solidFill>
                    <a:schemeClr val="bg1"/>
                  </a:solidFill>
                  <a:effectLst>
                    <a:outerShdw blurRad="38100" dist="22860" dir="5400000" algn="tl" rotWithShape="0">
                      <a:srgbClr val="000000">
                        <a:alpha val="30000"/>
                      </a:srgbClr>
                    </a:outerShdw>
                  </a:effectLst>
                </a:rPr>
                <a:t>σ</a:t>
              </a:r>
              <a:endParaRPr lang="it-IT" sz="1600" cap="none" spc="0" dirty="0">
                <a:ln w="10160">
                  <a:solidFill>
                    <a:schemeClr val="bg1"/>
                  </a:solidFill>
                  <a:prstDash val="solid"/>
                </a:ln>
                <a:solidFill>
                  <a:schemeClr val="bg1"/>
                </a:solidFill>
                <a:effectLst>
                  <a:outerShdw blurRad="38100" dist="22860" dir="5400000" algn="tl" rotWithShape="0">
                    <a:srgbClr val="000000">
                      <a:alpha val="30000"/>
                    </a:srgbClr>
                  </a:outerShdw>
                </a:effectLst>
              </a:endParaRPr>
            </a:p>
          </p:txBody>
        </p:sp>
      </p:grpSp>
      <p:sp>
        <p:nvSpPr>
          <p:cNvPr id="2" name="Ovale 1">
            <a:extLst>
              <a:ext uri="{FF2B5EF4-FFF2-40B4-BE49-F238E27FC236}">
                <a16:creationId xmlns:a16="http://schemas.microsoft.com/office/drawing/2014/main" id="{95ACEA26-8C77-4BD5-A89B-89E56BC18E0E}"/>
              </a:ext>
            </a:extLst>
          </p:cNvPr>
          <p:cNvSpPr/>
          <p:nvPr/>
        </p:nvSpPr>
        <p:spPr>
          <a:xfrm>
            <a:off x="6488906" y="1743075"/>
            <a:ext cx="4114800" cy="3286125"/>
          </a:xfrm>
          <a:prstGeom prst="ellipse">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 name="Ovale 4">
            <a:extLst>
              <a:ext uri="{FF2B5EF4-FFF2-40B4-BE49-F238E27FC236}">
                <a16:creationId xmlns:a16="http://schemas.microsoft.com/office/drawing/2014/main" id="{6F7641AF-30E9-496F-ACE9-123B6367D4ED}"/>
              </a:ext>
            </a:extLst>
          </p:cNvPr>
          <p:cNvSpPr/>
          <p:nvPr/>
        </p:nvSpPr>
        <p:spPr>
          <a:xfrm>
            <a:off x="8258039" y="3222263"/>
            <a:ext cx="150019" cy="131476"/>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 name="Ovale 5">
            <a:extLst>
              <a:ext uri="{FF2B5EF4-FFF2-40B4-BE49-F238E27FC236}">
                <a16:creationId xmlns:a16="http://schemas.microsoft.com/office/drawing/2014/main" id="{46EF0EAF-E1D3-4C60-A215-E94B0040C9F2}"/>
              </a:ext>
            </a:extLst>
          </p:cNvPr>
          <p:cNvSpPr/>
          <p:nvPr/>
        </p:nvSpPr>
        <p:spPr>
          <a:xfrm>
            <a:off x="8683555" y="2436527"/>
            <a:ext cx="150019" cy="131476"/>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7" name="Ovale 6">
            <a:extLst>
              <a:ext uri="{FF2B5EF4-FFF2-40B4-BE49-F238E27FC236}">
                <a16:creationId xmlns:a16="http://schemas.microsoft.com/office/drawing/2014/main" id="{FAD2E0E0-FE12-4191-8492-49ABDAC2DE72}"/>
              </a:ext>
            </a:extLst>
          </p:cNvPr>
          <p:cNvSpPr/>
          <p:nvPr/>
        </p:nvSpPr>
        <p:spPr>
          <a:xfrm>
            <a:off x="8865816" y="2785911"/>
            <a:ext cx="150019" cy="131476"/>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8" name="Ovale 7">
            <a:extLst>
              <a:ext uri="{FF2B5EF4-FFF2-40B4-BE49-F238E27FC236}">
                <a16:creationId xmlns:a16="http://schemas.microsoft.com/office/drawing/2014/main" id="{B11329CC-B6C0-45B4-AE53-8AE9852D3E4A}"/>
              </a:ext>
            </a:extLst>
          </p:cNvPr>
          <p:cNvSpPr/>
          <p:nvPr/>
        </p:nvSpPr>
        <p:spPr>
          <a:xfrm>
            <a:off x="8521988" y="3033482"/>
            <a:ext cx="150019" cy="131476"/>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0" name="Ovale 9">
            <a:extLst>
              <a:ext uri="{FF2B5EF4-FFF2-40B4-BE49-F238E27FC236}">
                <a16:creationId xmlns:a16="http://schemas.microsoft.com/office/drawing/2014/main" id="{F56F2485-30D5-40AB-9BEC-B8388039F387}"/>
              </a:ext>
            </a:extLst>
          </p:cNvPr>
          <p:cNvSpPr/>
          <p:nvPr/>
        </p:nvSpPr>
        <p:spPr>
          <a:xfrm rot="20342971">
            <a:off x="10180938" y="2715966"/>
            <a:ext cx="150019" cy="131476"/>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1" name="Ovale 10">
            <a:extLst>
              <a:ext uri="{FF2B5EF4-FFF2-40B4-BE49-F238E27FC236}">
                <a16:creationId xmlns:a16="http://schemas.microsoft.com/office/drawing/2014/main" id="{B224AC8E-D010-42B6-A22A-8E10BE26113D}"/>
              </a:ext>
            </a:extLst>
          </p:cNvPr>
          <p:cNvSpPr/>
          <p:nvPr/>
        </p:nvSpPr>
        <p:spPr>
          <a:xfrm>
            <a:off x="8986902" y="2957128"/>
            <a:ext cx="150019" cy="131476"/>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2" name="Ovale 11">
            <a:extLst>
              <a:ext uri="{FF2B5EF4-FFF2-40B4-BE49-F238E27FC236}">
                <a16:creationId xmlns:a16="http://schemas.microsoft.com/office/drawing/2014/main" id="{539737F8-1E16-4013-B251-ABB6C969C577}"/>
              </a:ext>
            </a:extLst>
          </p:cNvPr>
          <p:cNvSpPr/>
          <p:nvPr/>
        </p:nvSpPr>
        <p:spPr>
          <a:xfrm>
            <a:off x="8368494" y="2557542"/>
            <a:ext cx="150019" cy="131476"/>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3" name="Ovale 12">
            <a:extLst>
              <a:ext uri="{FF2B5EF4-FFF2-40B4-BE49-F238E27FC236}">
                <a16:creationId xmlns:a16="http://schemas.microsoft.com/office/drawing/2014/main" id="{C0EEBB32-AEC2-471A-BCCD-14AEF6EB2C05}"/>
              </a:ext>
            </a:extLst>
          </p:cNvPr>
          <p:cNvSpPr/>
          <p:nvPr/>
        </p:nvSpPr>
        <p:spPr>
          <a:xfrm>
            <a:off x="8905739" y="3431813"/>
            <a:ext cx="150019" cy="131476"/>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4" name="Ovale 13">
            <a:extLst>
              <a:ext uri="{FF2B5EF4-FFF2-40B4-BE49-F238E27FC236}">
                <a16:creationId xmlns:a16="http://schemas.microsoft.com/office/drawing/2014/main" id="{A8698D6C-9E05-4D78-B0AA-89821CD3DFE9}"/>
              </a:ext>
            </a:extLst>
          </p:cNvPr>
          <p:cNvSpPr/>
          <p:nvPr/>
        </p:nvSpPr>
        <p:spPr>
          <a:xfrm>
            <a:off x="9388112" y="3491544"/>
            <a:ext cx="150019" cy="131476"/>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6" name="Ovale 15">
            <a:extLst>
              <a:ext uri="{FF2B5EF4-FFF2-40B4-BE49-F238E27FC236}">
                <a16:creationId xmlns:a16="http://schemas.microsoft.com/office/drawing/2014/main" id="{144AFB7D-50FD-49DA-80E8-61B9E6A94FEF}"/>
              </a:ext>
            </a:extLst>
          </p:cNvPr>
          <p:cNvSpPr/>
          <p:nvPr/>
        </p:nvSpPr>
        <p:spPr>
          <a:xfrm>
            <a:off x="8672007" y="2750853"/>
            <a:ext cx="150019" cy="131476"/>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7" name="Ovale 16">
            <a:extLst>
              <a:ext uri="{FF2B5EF4-FFF2-40B4-BE49-F238E27FC236}">
                <a16:creationId xmlns:a16="http://schemas.microsoft.com/office/drawing/2014/main" id="{890908FB-1B75-4C21-8947-198B8B90FEED}"/>
              </a:ext>
            </a:extLst>
          </p:cNvPr>
          <p:cNvSpPr/>
          <p:nvPr/>
        </p:nvSpPr>
        <p:spPr>
          <a:xfrm>
            <a:off x="9237291" y="2900211"/>
            <a:ext cx="150019" cy="131476"/>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8" name="Ovale 17">
            <a:extLst>
              <a:ext uri="{FF2B5EF4-FFF2-40B4-BE49-F238E27FC236}">
                <a16:creationId xmlns:a16="http://schemas.microsoft.com/office/drawing/2014/main" id="{C4E35C37-3B7B-4EBD-B5B3-D5B835BBBB99}"/>
              </a:ext>
            </a:extLst>
          </p:cNvPr>
          <p:cNvSpPr/>
          <p:nvPr/>
        </p:nvSpPr>
        <p:spPr>
          <a:xfrm>
            <a:off x="8893463" y="3147782"/>
            <a:ext cx="150019" cy="131476"/>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9" name="Ovale 18">
            <a:extLst>
              <a:ext uri="{FF2B5EF4-FFF2-40B4-BE49-F238E27FC236}">
                <a16:creationId xmlns:a16="http://schemas.microsoft.com/office/drawing/2014/main" id="{F3379C30-BD11-45EF-822F-2AB92DF04E10}"/>
              </a:ext>
            </a:extLst>
          </p:cNvPr>
          <p:cNvSpPr/>
          <p:nvPr/>
        </p:nvSpPr>
        <p:spPr>
          <a:xfrm rot="20342971">
            <a:off x="9246657" y="3743326"/>
            <a:ext cx="150019" cy="131476"/>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1" name="Ovale 20">
            <a:extLst>
              <a:ext uri="{FF2B5EF4-FFF2-40B4-BE49-F238E27FC236}">
                <a16:creationId xmlns:a16="http://schemas.microsoft.com/office/drawing/2014/main" id="{51368400-C69B-4303-B347-4268126F078E}"/>
              </a:ext>
            </a:extLst>
          </p:cNvPr>
          <p:cNvSpPr/>
          <p:nvPr/>
        </p:nvSpPr>
        <p:spPr>
          <a:xfrm>
            <a:off x="9359927" y="3147782"/>
            <a:ext cx="150019" cy="131476"/>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3" name="Ovale 22">
            <a:extLst>
              <a:ext uri="{FF2B5EF4-FFF2-40B4-BE49-F238E27FC236}">
                <a16:creationId xmlns:a16="http://schemas.microsoft.com/office/drawing/2014/main" id="{A7B1734C-19AA-4CB1-AD80-EF3607FD9751}"/>
              </a:ext>
            </a:extLst>
          </p:cNvPr>
          <p:cNvSpPr/>
          <p:nvPr/>
        </p:nvSpPr>
        <p:spPr>
          <a:xfrm>
            <a:off x="7582617" y="2166436"/>
            <a:ext cx="150019" cy="131476"/>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5" name="Ovale 24">
            <a:extLst>
              <a:ext uri="{FF2B5EF4-FFF2-40B4-BE49-F238E27FC236}">
                <a16:creationId xmlns:a16="http://schemas.microsoft.com/office/drawing/2014/main" id="{987AF587-A4FE-4221-9C54-1F9BC0E6611B}"/>
              </a:ext>
            </a:extLst>
          </p:cNvPr>
          <p:cNvSpPr/>
          <p:nvPr/>
        </p:nvSpPr>
        <p:spPr>
          <a:xfrm>
            <a:off x="8169418" y="2847039"/>
            <a:ext cx="150019" cy="131476"/>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7" name="Ovale 26">
            <a:extLst>
              <a:ext uri="{FF2B5EF4-FFF2-40B4-BE49-F238E27FC236}">
                <a16:creationId xmlns:a16="http://schemas.microsoft.com/office/drawing/2014/main" id="{51A04FD6-9936-44DA-8D1C-02AB860F0DCA}"/>
              </a:ext>
            </a:extLst>
          </p:cNvPr>
          <p:cNvSpPr/>
          <p:nvPr/>
        </p:nvSpPr>
        <p:spPr>
          <a:xfrm>
            <a:off x="10017819" y="2759461"/>
            <a:ext cx="150019" cy="131476"/>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9" name="Ovale 28">
            <a:extLst>
              <a:ext uri="{FF2B5EF4-FFF2-40B4-BE49-F238E27FC236}">
                <a16:creationId xmlns:a16="http://schemas.microsoft.com/office/drawing/2014/main" id="{B71AB815-FC52-43D0-BE19-F85E0DB27BD2}"/>
              </a:ext>
            </a:extLst>
          </p:cNvPr>
          <p:cNvSpPr/>
          <p:nvPr/>
        </p:nvSpPr>
        <p:spPr>
          <a:xfrm>
            <a:off x="9006999" y="3928683"/>
            <a:ext cx="150019" cy="131476"/>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1" name="Ovale 30">
            <a:extLst>
              <a:ext uri="{FF2B5EF4-FFF2-40B4-BE49-F238E27FC236}">
                <a16:creationId xmlns:a16="http://schemas.microsoft.com/office/drawing/2014/main" id="{DED23857-6B93-4D4A-A59F-5C727576F077}"/>
              </a:ext>
            </a:extLst>
          </p:cNvPr>
          <p:cNvSpPr/>
          <p:nvPr/>
        </p:nvSpPr>
        <p:spPr>
          <a:xfrm rot="20342971">
            <a:off x="8713609" y="2277774"/>
            <a:ext cx="150019" cy="131476"/>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3" name="Ovale 32">
            <a:extLst>
              <a:ext uri="{FF2B5EF4-FFF2-40B4-BE49-F238E27FC236}">
                <a16:creationId xmlns:a16="http://schemas.microsoft.com/office/drawing/2014/main" id="{A18E2487-2ED0-4DC5-8866-10D7AFF1DE4E}"/>
              </a:ext>
            </a:extLst>
          </p:cNvPr>
          <p:cNvSpPr/>
          <p:nvPr/>
        </p:nvSpPr>
        <p:spPr>
          <a:xfrm>
            <a:off x="8683555" y="3274888"/>
            <a:ext cx="150019" cy="131476"/>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5" name="Ovale 34">
            <a:extLst>
              <a:ext uri="{FF2B5EF4-FFF2-40B4-BE49-F238E27FC236}">
                <a16:creationId xmlns:a16="http://schemas.microsoft.com/office/drawing/2014/main" id="{0597A8D9-67FE-4425-9449-82F2A042A975}"/>
              </a:ext>
            </a:extLst>
          </p:cNvPr>
          <p:cNvSpPr/>
          <p:nvPr/>
        </p:nvSpPr>
        <p:spPr>
          <a:xfrm>
            <a:off x="9646624" y="2667404"/>
            <a:ext cx="150019" cy="131476"/>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5" name="Ovale 44">
            <a:extLst>
              <a:ext uri="{FF2B5EF4-FFF2-40B4-BE49-F238E27FC236}">
                <a16:creationId xmlns:a16="http://schemas.microsoft.com/office/drawing/2014/main" id="{AEB39C61-DBDE-4239-A27A-7F7DCB46D055}"/>
              </a:ext>
            </a:extLst>
          </p:cNvPr>
          <p:cNvSpPr/>
          <p:nvPr/>
        </p:nvSpPr>
        <p:spPr>
          <a:xfrm>
            <a:off x="8941958" y="3693213"/>
            <a:ext cx="150019" cy="131476"/>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6" name="Ovale 45">
            <a:extLst>
              <a:ext uri="{FF2B5EF4-FFF2-40B4-BE49-F238E27FC236}">
                <a16:creationId xmlns:a16="http://schemas.microsoft.com/office/drawing/2014/main" id="{4F00184B-9A29-44E4-B4E0-6978F1DB2701}"/>
              </a:ext>
            </a:extLst>
          </p:cNvPr>
          <p:cNvSpPr/>
          <p:nvPr/>
        </p:nvSpPr>
        <p:spPr>
          <a:xfrm>
            <a:off x="8274690" y="2415655"/>
            <a:ext cx="150019" cy="131476"/>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7" name="Ovale 46">
            <a:extLst>
              <a:ext uri="{FF2B5EF4-FFF2-40B4-BE49-F238E27FC236}">
                <a16:creationId xmlns:a16="http://schemas.microsoft.com/office/drawing/2014/main" id="{3320C32F-3CA0-4691-B2AA-003474FE05CC}"/>
              </a:ext>
            </a:extLst>
          </p:cNvPr>
          <p:cNvSpPr/>
          <p:nvPr/>
        </p:nvSpPr>
        <p:spPr>
          <a:xfrm>
            <a:off x="8483979" y="2415655"/>
            <a:ext cx="150019" cy="131476"/>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9" name="Ovale 48">
            <a:extLst>
              <a:ext uri="{FF2B5EF4-FFF2-40B4-BE49-F238E27FC236}">
                <a16:creationId xmlns:a16="http://schemas.microsoft.com/office/drawing/2014/main" id="{7C3A0B93-E229-4FA8-8A8D-D0458726D82E}"/>
              </a:ext>
            </a:extLst>
          </p:cNvPr>
          <p:cNvSpPr/>
          <p:nvPr/>
        </p:nvSpPr>
        <p:spPr>
          <a:xfrm>
            <a:off x="10085495" y="2833578"/>
            <a:ext cx="150019" cy="131476"/>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0" name="Ovale 49">
            <a:extLst>
              <a:ext uri="{FF2B5EF4-FFF2-40B4-BE49-F238E27FC236}">
                <a16:creationId xmlns:a16="http://schemas.microsoft.com/office/drawing/2014/main" id="{FFDC0012-E931-41C3-8EAA-F38A872C7C0C}"/>
              </a:ext>
            </a:extLst>
          </p:cNvPr>
          <p:cNvSpPr/>
          <p:nvPr/>
        </p:nvSpPr>
        <p:spPr>
          <a:xfrm>
            <a:off x="9308744" y="2538493"/>
            <a:ext cx="150019" cy="131476"/>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1" name="Ovale 50">
            <a:extLst>
              <a:ext uri="{FF2B5EF4-FFF2-40B4-BE49-F238E27FC236}">
                <a16:creationId xmlns:a16="http://schemas.microsoft.com/office/drawing/2014/main" id="{123272B1-70E6-4FFB-8778-9AD2935512AB}"/>
              </a:ext>
            </a:extLst>
          </p:cNvPr>
          <p:cNvSpPr/>
          <p:nvPr/>
        </p:nvSpPr>
        <p:spPr>
          <a:xfrm>
            <a:off x="9018215" y="2405068"/>
            <a:ext cx="150019" cy="131476"/>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3" name="Ovale 52">
            <a:extLst>
              <a:ext uri="{FF2B5EF4-FFF2-40B4-BE49-F238E27FC236}">
                <a16:creationId xmlns:a16="http://schemas.microsoft.com/office/drawing/2014/main" id="{F727BE80-8F4D-4E01-8860-437ECB790712}"/>
              </a:ext>
            </a:extLst>
          </p:cNvPr>
          <p:cNvSpPr/>
          <p:nvPr/>
        </p:nvSpPr>
        <p:spPr>
          <a:xfrm>
            <a:off x="8149419" y="2595642"/>
            <a:ext cx="150019" cy="131476"/>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5" name="Ovale 54">
            <a:extLst>
              <a:ext uri="{FF2B5EF4-FFF2-40B4-BE49-F238E27FC236}">
                <a16:creationId xmlns:a16="http://schemas.microsoft.com/office/drawing/2014/main" id="{527C9FE3-752B-4A01-8F15-ACD67B6240CA}"/>
              </a:ext>
            </a:extLst>
          </p:cNvPr>
          <p:cNvSpPr/>
          <p:nvPr/>
        </p:nvSpPr>
        <p:spPr>
          <a:xfrm>
            <a:off x="7963617" y="2261686"/>
            <a:ext cx="150019" cy="131476"/>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3" name="Ovale 62">
            <a:extLst>
              <a:ext uri="{FF2B5EF4-FFF2-40B4-BE49-F238E27FC236}">
                <a16:creationId xmlns:a16="http://schemas.microsoft.com/office/drawing/2014/main" id="{19026E88-5360-4D21-AC6A-3E95A564863F}"/>
              </a:ext>
            </a:extLst>
          </p:cNvPr>
          <p:cNvSpPr/>
          <p:nvPr/>
        </p:nvSpPr>
        <p:spPr>
          <a:xfrm>
            <a:off x="8337179" y="3013727"/>
            <a:ext cx="150019" cy="131476"/>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5" name="Ovale 64">
            <a:extLst>
              <a:ext uri="{FF2B5EF4-FFF2-40B4-BE49-F238E27FC236}">
                <a16:creationId xmlns:a16="http://schemas.microsoft.com/office/drawing/2014/main" id="{2BF45F53-1376-4ADA-9A4D-1F405FEA73D4}"/>
              </a:ext>
            </a:extLst>
          </p:cNvPr>
          <p:cNvSpPr/>
          <p:nvPr/>
        </p:nvSpPr>
        <p:spPr>
          <a:xfrm>
            <a:off x="8399167" y="4163158"/>
            <a:ext cx="150019" cy="131476"/>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7" name="Ovale 66">
            <a:extLst>
              <a:ext uri="{FF2B5EF4-FFF2-40B4-BE49-F238E27FC236}">
                <a16:creationId xmlns:a16="http://schemas.microsoft.com/office/drawing/2014/main" id="{4131E260-6549-4831-B4E5-73AA3925CC57}"/>
              </a:ext>
            </a:extLst>
          </p:cNvPr>
          <p:cNvSpPr/>
          <p:nvPr/>
        </p:nvSpPr>
        <p:spPr>
          <a:xfrm>
            <a:off x="9093645" y="2730866"/>
            <a:ext cx="150019" cy="131476"/>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75" name="Ovale 74">
            <a:extLst>
              <a:ext uri="{FF2B5EF4-FFF2-40B4-BE49-F238E27FC236}">
                <a16:creationId xmlns:a16="http://schemas.microsoft.com/office/drawing/2014/main" id="{99F72036-2E68-4FA7-AF10-3179A109E034}"/>
              </a:ext>
            </a:extLst>
          </p:cNvPr>
          <p:cNvSpPr/>
          <p:nvPr/>
        </p:nvSpPr>
        <p:spPr>
          <a:xfrm>
            <a:off x="8652188" y="4242212"/>
            <a:ext cx="150019" cy="131476"/>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79" name="Ovale 78">
            <a:extLst>
              <a:ext uri="{FF2B5EF4-FFF2-40B4-BE49-F238E27FC236}">
                <a16:creationId xmlns:a16="http://schemas.microsoft.com/office/drawing/2014/main" id="{1DA9F08D-DBDF-4151-8DCA-C9F4AD8B33DA}"/>
              </a:ext>
            </a:extLst>
          </p:cNvPr>
          <p:cNvSpPr/>
          <p:nvPr/>
        </p:nvSpPr>
        <p:spPr>
          <a:xfrm rot="20342971">
            <a:off x="8988452" y="4190374"/>
            <a:ext cx="150019" cy="131476"/>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81" name="Ovale 80">
            <a:extLst>
              <a:ext uri="{FF2B5EF4-FFF2-40B4-BE49-F238E27FC236}">
                <a16:creationId xmlns:a16="http://schemas.microsoft.com/office/drawing/2014/main" id="{0A38A3E3-B9D6-4F6B-9968-711C1A864100}"/>
              </a:ext>
            </a:extLst>
          </p:cNvPr>
          <p:cNvSpPr/>
          <p:nvPr/>
        </p:nvSpPr>
        <p:spPr>
          <a:xfrm>
            <a:off x="9140852" y="3185882"/>
            <a:ext cx="150019" cy="131476"/>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83" name="Ovale 82">
            <a:extLst>
              <a:ext uri="{FF2B5EF4-FFF2-40B4-BE49-F238E27FC236}">
                <a16:creationId xmlns:a16="http://schemas.microsoft.com/office/drawing/2014/main" id="{61C09A56-E571-426E-8371-04F8DBCA2CBB}"/>
              </a:ext>
            </a:extLst>
          </p:cNvPr>
          <p:cNvSpPr/>
          <p:nvPr/>
        </p:nvSpPr>
        <p:spPr>
          <a:xfrm>
            <a:off x="8258039" y="3222263"/>
            <a:ext cx="150019" cy="131476"/>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85" name="Ovale 84">
            <a:extLst>
              <a:ext uri="{FF2B5EF4-FFF2-40B4-BE49-F238E27FC236}">
                <a16:creationId xmlns:a16="http://schemas.microsoft.com/office/drawing/2014/main" id="{14E80217-4B92-46AB-8EBB-671F0F84BC0C}"/>
              </a:ext>
            </a:extLst>
          </p:cNvPr>
          <p:cNvSpPr/>
          <p:nvPr/>
        </p:nvSpPr>
        <p:spPr>
          <a:xfrm>
            <a:off x="8378968" y="2694639"/>
            <a:ext cx="150019" cy="131476"/>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89" name="Ovale 88">
            <a:extLst>
              <a:ext uri="{FF2B5EF4-FFF2-40B4-BE49-F238E27FC236}">
                <a16:creationId xmlns:a16="http://schemas.microsoft.com/office/drawing/2014/main" id="{539D5213-A0FF-44F2-8E02-4630A502ADD2}"/>
              </a:ext>
            </a:extLst>
          </p:cNvPr>
          <p:cNvSpPr/>
          <p:nvPr/>
        </p:nvSpPr>
        <p:spPr>
          <a:xfrm>
            <a:off x="8865816" y="2785911"/>
            <a:ext cx="150019" cy="131476"/>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95" name="Ovale 94">
            <a:extLst>
              <a:ext uri="{FF2B5EF4-FFF2-40B4-BE49-F238E27FC236}">
                <a16:creationId xmlns:a16="http://schemas.microsoft.com/office/drawing/2014/main" id="{2F65EB96-46AC-428E-BBF0-0C089C309914}"/>
              </a:ext>
            </a:extLst>
          </p:cNvPr>
          <p:cNvSpPr/>
          <p:nvPr/>
        </p:nvSpPr>
        <p:spPr>
          <a:xfrm>
            <a:off x="8521988" y="3033482"/>
            <a:ext cx="150019" cy="131476"/>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97" name="Ovale 96">
            <a:extLst>
              <a:ext uri="{FF2B5EF4-FFF2-40B4-BE49-F238E27FC236}">
                <a16:creationId xmlns:a16="http://schemas.microsoft.com/office/drawing/2014/main" id="{FA6FFFC1-F652-4D63-A618-6EC55874572B}"/>
              </a:ext>
            </a:extLst>
          </p:cNvPr>
          <p:cNvSpPr/>
          <p:nvPr/>
        </p:nvSpPr>
        <p:spPr>
          <a:xfrm rot="20342971">
            <a:off x="9943389" y="2716911"/>
            <a:ext cx="150019" cy="131476"/>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99" name="Ovale 98">
            <a:extLst>
              <a:ext uri="{FF2B5EF4-FFF2-40B4-BE49-F238E27FC236}">
                <a16:creationId xmlns:a16="http://schemas.microsoft.com/office/drawing/2014/main" id="{9FA2C8DA-31E1-4106-9A2E-25ECBE0DEECE}"/>
              </a:ext>
            </a:extLst>
          </p:cNvPr>
          <p:cNvSpPr/>
          <p:nvPr/>
        </p:nvSpPr>
        <p:spPr>
          <a:xfrm>
            <a:off x="8988452" y="3033482"/>
            <a:ext cx="150019" cy="131476"/>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01" name="Ovale 200">
            <a:extLst>
              <a:ext uri="{FF2B5EF4-FFF2-40B4-BE49-F238E27FC236}">
                <a16:creationId xmlns:a16="http://schemas.microsoft.com/office/drawing/2014/main" id="{A936FFC0-9990-4EEA-AA7E-A76BA90555B8}"/>
              </a:ext>
            </a:extLst>
          </p:cNvPr>
          <p:cNvSpPr/>
          <p:nvPr/>
        </p:nvSpPr>
        <p:spPr>
          <a:xfrm>
            <a:off x="8037493" y="1844234"/>
            <a:ext cx="150019" cy="131476"/>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03" name="Ovale 202">
            <a:extLst>
              <a:ext uri="{FF2B5EF4-FFF2-40B4-BE49-F238E27FC236}">
                <a16:creationId xmlns:a16="http://schemas.microsoft.com/office/drawing/2014/main" id="{F5FB42C8-7C57-4F93-9FBA-9376E70CF561}"/>
              </a:ext>
            </a:extLst>
          </p:cNvPr>
          <p:cNvSpPr/>
          <p:nvPr/>
        </p:nvSpPr>
        <p:spPr>
          <a:xfrm>
            <a:off x="7645688" y="3595457"/>
            <a:ext cx="150019" cy="131476"/>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13" name="Ovale 212">
            <a:extLst>
              <a:ext uri="{FF2B5EF4-FFF2-40B4-BE49-F238E27FC236}">
                <a16:creationId xmlns:a16="http://schemas.microsoft.com/office/drawing/2014/main" id="{C75C627E-3E50-485D-89A4-59372980BE76}"/>
              </a:ext>
            </a:extLst>
          </p:cNvPr>
          <p:cNvSpPr/>
          <p:nvPr/>
        </p:nvSpPr>
        <p:spPr>
          <a:xfrm rot="20342971">
            <a:off x="8626923" y="3782133"/>
            <a:ext cx="150019" cy="131476"/>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15" name="Ovale 214">
            <a:extLst>
              <a:ext uri="{FF2B5EF4-FFF2-40B4-BE49-F238E27FC236}">
                <a16:creationId xmlns:a16="http://schemas.microsoft.com/office/drawing/2014/main" id="{0909B0F1-B332-4B67-8F29-CFDB265EF318}"/>
              </a:ext>
            </a:extLst>
          </p:cNvPr>
          <p:cNvSpPr/>
          <p:nvPr/>
        </p:nvSpPr>
        <p:spPr>
          <a:xfrm>
            <a:off x="8158579" y="2015451"/>
            <a:ext cx="150019" cy="131476"/>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19" name="Ovale 218">
            <a:extLst>
              <a:ext uri="{FF2B5EF4-FFF2-40B4-BE49-F238E27FC236}">
                <a16:creationId xmlns:a16="http://schemas.microsoft.com/office/drawing/2014/main" id="{C4465C64-0AF5-4269-8AE3-F80F880DDFE6}"/>
              </a:ext>
            </a:extLst>
          </p:cNvPr>
          <p:cNvSpPr/>
          <p:nvPr/>
        </p:nvSpPr>
        <p:spPr>
          <a:xfrm>
            <a:off x="8077416" y="2490136"/>
            <a:ext cx="150019" cy="131476"/>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23" name="Ovale 222">
            <a:extLst>
              <a:ext uri="{FF2B5EF4-FFF2-40B4-BE49-F238E27FC236}">
                <a16:creationId xmlns:a16="http://schemas.microsoft.com/office/drawing/2014/main" id="{65EB0E18-0632-4770-97EA-F51F54806D11}"/>
              </a:ext>
            </a:extLst>
          </p:cNvPr>
          <p:cNvSpPr/>
          <p:nvPr/>
        </p:nvSpPr>
        <p:spPr>
          <a:xfrm>
            <a:off x="7795707" y="3312828"/>
            <a:ext cx="150019" cy="131476"/>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35" name="Ovale 234">
            <a:extLst>
              <a:ext uri="{FF2B5EF4-FFF2-40B4-BE49-F238E27FC236}">
                <a16:creationId xmlns:a16="http://schemas.microsoft.com/office/drawing/2014/main" id="{2C972FCE-C87E-4E4D-8395-C1E36FBDE1CE}"/>
              </a:ext>
            </a:extLst>
          </p:cNvPr>
          <p:cNvSpPr/>
          <p:nvPr/>
        </p:nvSpPr>
        <p:spPr>
          <a:xfrm>
            <a:off x="7895119" y="2253959"/>
            <a:ext cx="150019" cy="131476"/>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37" name="Ovale 236">
            <a:extLst>
              <a:ext uri="{FF2B5EF4-FFF2-40B4-BE49-F238E27FC236}">
                <a16:creationId xmlns:a16="http://schemas.microsoft.com/office/drawing/2014/main" id="{BC924A1B-7205-4161-9452-4FBB24B2E314}"/>
              </a:ext>
            </a:extLst>
          </p:cNvPr>
          <p:cNvSpPr/>
          <p:nvPr/>
        </p:nvSpPr>
        <p:spPr>
          <a:xfrm>
            <a:off x="9580094" y="2796697"/>
            <a:ext cx="150019" cy="131476"/>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39" name="Ovale 238">
            <a:extLst>
              <a:ext uri="{FF2B5EF4-FFF2-40B4-BE49-F238E27FC236}">
                <a16:creationId xmlns:a16="http://schemas.microsoft.com/office/drawing/2014/main" id="{6E524292-4B0D-4420-99DB-A80418A11CB7}"/>
              </a:ext>
            </a:extLst>
          </p:cNvPr>
          <p:cNvSpPr/>
          <p:nvPr/>
        </p:nvSpPr>
        <p:spPr>
          <a:xfrm rot="20342971">
            <a:off x="8370357" y="4305301"/>
            <a:ext cx="150019" cy="131476"/>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41" name="Ovale 240">
            <a:extLst>
              <a:ext uri="{FF2B5EF4-FFF2-40B4-BE49-F238E27FC236}">
                <a16:creationId xmlns:a16="http://schemas.microsoft.com/office/drawing/2014/main" id="{79E6ECFF-DD5F-49A2-A10B-9A80FC436AA0}"/>
              </a:ext>
            </a:extLst>
          </p:cNvPr>
          <p:cNvSpPr/>
          <p:nvPr/>
        </p:nvSpPr>
        <p:spPr>
          <a:xfrm>
            <a:off x="8463804" y="3825628"/>
            <a:ext cx="150019" cy="131476"/>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43" name="Ovale 242">
            <a:extLst>
              <a:ext uri="{FF2B5EF4-FFF2-40B4-BE49-F238E27FC236}">
                <a16:creationId xmlns:a16="http://schemas.microsoft.com/office/drawing/2014/main" id="{9CFB0F97-149A-4276-B606-E62A4B43046E}"/>
              </a:ext>
            </a:extLst>
          </p:cNvPr>
          <p:cNvSpPr/>
          <p:nvPr/>
        </p:nvSpPr>
        <p:spPr>
          <a:xfrm>
            <a:off x="7807255" y="3836863"/>
            <a:ext cx="150019" cy="131476"/>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45" name="Ovale 244">
            <a:extLst>
              <a:ext uri="{FF2B5EF4-FFF2-40B4-BE49-F238E27FC236}">
                <a16:creationId xmlns:a16="http://schemas.microsoft.com/office/drawing/2014/main" id="{BE04B7A3-51D1-4C1E-951E-92EBF92175A4}"/>
              </a:ext>
            </a:extLst>
          </p:cNvPr>
          <p:cNvSpPr/>
          <p:nvPr/>
        </p:nvSpPr>
        <p:spPr>
          <a:xfrm>
            <a:off x="8065658" y="4255188"/>
            <a:ext cx="150019" cy="131476"/>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47" name="Ovale 246">
            <a:extLst>
              <a:ext uri="{FF2B5EF4-FFF2-40B4-BE49-F238E27FC236}">
                <a16:creationId xmlns:a16="http://schemas.microsoft.com/office/drawing/2014/main" id="{2542B866-8F21-4282-9E4E-85EBF0A6EC7C}"/>
              </a:ext>
            </a:extLst>
          </p:cNvPr>
          <p:cNvSpPr/>
          <p:nvPr/>
        </p:nvSpPr>
        <p:spPr>
          <a:xfrm>
            <a:off x="8438405" y="3623020"/>
            <a:ext cx="150019" cy="131476"/>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49" name="Ovale 248">
            <a:extLst>
              <a:ext uri="{FF2B5EF4-FFF2-40B4-BE49-F238E27FC236}">
                <a16:creationId xmlns:a16="http://schemas.microsoft.com/office/drawing/2014/main" id="{723115EF-94DA-40B5-B360-3D675C1857DB}"/>
              </a:ext>
            </a:extLst>
          </p:cNvPr>
          <p:cNvSpPr/>
          <p:nvPr/>
        </p:nvSpPr>
        <p:spPr>
          <a:xfrm>
            <a:off x="9827483" y="2834797"/>
            <a:ext cx="150019" cy="131476"/>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51" name="Ovale 250">
            <a:extLst>
              <a:ext uri="{FF2B5EF4-FFF2-40B4-BE49-F238E27FC236}">
                <a16:creationId xmlns:a16="http://schemas.microsoft.com/office/drawing/2014/main" id="{1490B7F9-273D-4A60-A3A6-3821C8B7C2A0}"/>
              </a:ext>
            </a:extLst>
          </p:cNvPr>
          <p:cNvSpPr/>
          <p:nvPr/>
        </p:nvSpPr>
        <p:spPr>
          <a:xfrm>
            <a:off x="8037493" y="1844234"/>
            <a:ext cx="150019" cy="131476"/>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53" name="Ovale 252">
            <a:extLst>
              <a:ext uri="{FF2B5EF4-FFF2-40B4-BE49-F238E27FC236}">
                <a16:creationId xmlns:a16="http://schemas.microsoft.com/office/drawing/2014/main" id="{60BF6405-B3B3-48C4-BE4B-E06C872C80C2}"/>
              </a:ext>
            </a:extLst>
          </p:cNvPr>
          <p:cNvSpPr/>
          <p:nvPr/>
        </p:nvSpPr>
        <p:spPr>
          <a:xfrm>
            <a:off x="7645688" y="3595457"/>
            <a:ext cx="150019" cy="131476"/>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55" name="Ovale 254">
            <a:extLst>
              <a:ext uri="{FF2B5EF4-FFF2-40B4-BE49-F238E27FC236}">
                <a16:creationId xmlns:a16="http://schemas.microsoft.com/office/drawing/2014/main" id="{1862F69D-551C-4D25-BD22-A2CF2BD2041C}"/>
              </a:ext>
            </a:extLst>
          </p:cNvPr>
          <p:cNvSpPr/>
          <p:nvPr/>
        </p:nvSpPr>
        <p:spPr>
          <a:xfrm rot="20342971">
            <a:off x="8607873" y="3686883"/>
            <a:ext cx="150019" cy="131476"/>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57" name="Ovale 256">
            <a:extLst>
              <a:ext uri="{FF2B5EF4-FFF2-40B4-BE49-F238E27FC236}">
                <a16:creationId xmlns:a16="http://schemas.microsoft.com/office/drawing/2014/main" id="{C24C01A1-7152-416D-A3AB-91EAE2EE739E}"/>
              </a:ext>
            </a:extLst>
          </p:cNvPr>
          <p:cNvSpPr/>
          <p:nvPr/>
        </p:nvSpPr>
        <p:spPr>
          <a:xfrm>
            <a:off x="9675083" y="2682397"/>
            <a:ext cx="150019" cy="131476"/>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59" name="Ovale 258">
            <a:extLst>
              <a:ext uri="{FF2B5EF4-FFF2-40B4-BE49-F238E27FC236}">
                <a16:creationId xmlns:a16="http://schemas.microsoft.com/office/drawing/2014/main" id="{6E33406A-B605-4204-AD69-A1F4C236FED4}"/>
              </a:ext>
            </a:extLst>
          </p:cNvPr>
          <p:cNvSpPr/>
          <p:nvPr/>
        </p:nvSpPr>
        <p:spPr>
          <a:xfrm>
            <a:off x="9856416" y="3024036"/>
            <a:ext cx="150019" cy="131476"/>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61" name="Ovale 260">
            <a:extLst>
              <a:ext uri="{FF2B5EF4-FFF2-40B4-BE49-F238E27FC236}">
                <a16:creationId xmlns:a16="http://schemas.microsoft.com/office/drawing/2014/main" id="{6BE55187-C3E3-462F-B3CA-7E703279E8BD}"/>
              </a:ext>
            </a:extLst>
          </p:cNvPr>
          <p:cNvSpPr/>
          <p:nvPr/>
        </p:nvSpPr>
        <p:spPr>
          <a:xfrm>
            <a:off x="9512588" y="3271607"/>
            <a:ext cx="150019" cy="131476"/>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63" name="Ovale 262">
            <a:extLst>
              <a:ext uri="{FF2B5EF4-FFF2-40B4-BE49-F238E27FC236}">
                <a16:creationId xmlns:a16="http://schemas.microsoft.com/office/drawing/2014/main" id="{1DFBDAD1-6F24-4248-A7AD-C99E4DD950BD}"/>
              </a:ext>
            </a:extLst>
          </p:cNvPr>
          <p:cNvSpPr/>
          <p:nvPr/>
        </p:nvSpPr>
        <p:spPr>
          <a:xfrm rot="20342971">
            <a:off x="9608607" y="3867151"/>
            <a:ext cx="150019" cy="131476"/>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65" name="Ovale 264">
            <a:extLst>
              <a:ext uri="{FF2B5EF4-FFF2-40B4-BE49-F238E27FC236}">
                <a16:creationId xmlns:a16="http://schemas.microsoft.com/office/drawing/2014/main" id="{261B653F-DB65-4F6D-849F-8E3C97224D73}"/>
              </a:ext>
            </a:extLst>
          </p:cNvPr>
          <p:cNvSpPr/>
          <p:nvPr/>
        </p:nvSpPr>
        <p:spPr>
          <a:xfrm>
            <a:off x="9977502" y="3195253"/>
            <a:ext cx="150019" cy="131476"/>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67" name="Ovale 266">
            <a:extLst>
              <a:ext uri="{FF2B5EF4-FFF2-40B4-BE49-F238E27FC236}">
                <a16:creationId xmlns:a16="http://schemas.microsoft.com/office/drawing/2014/main" id="{34DFB1BA-4A8A-4237-AA64-E94235222130}"/>
              </a:ext>
            </a:extLst>
          </p:cNvPr>
          <p:cNvSpPr/>
          <p:nvPr/>
        </p:nvSpPr>
        <p:spPr>
          <a:xfrm>
            <a:off x="9896339" y="3669938"/>
            <a:ext cx="150019" cy="131476"/>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69" name="Ovale 268">
            <a:extLst>
              <a:ext uri="{FF2B5EF4-FFF2-40B4-BE49-F238E27FC236}">
                <a16:creationId xmlns:a16="http://schemas.microsoft.com/office/drawing/2014/main" id="{C6A148D3-08C9-40D6-A20E-3BD53940134A}"/>
              </a:ext>
            </a:extLst>
          </p:cNvPr>
          <p:cNvSpPr/>
          <p:nvPr/>
        </p:nvSpPr>
        <p:spPr>
          <a:xfrm>
            <a:off x="9662607" y="2988978"/>
            <a:ext cx="150019" cy="131476"/>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71" name="Ovale 270">
            <a:extLst>
              <a:ext uri="{FF2B5EF4-FFF2-40B4-BE49-F238E27FC236}">
                <a16:creationId xmlns:a16="http://schemas.microsoft.com/office/drawing/2014/main" id="{7764D1E4-B434-4668-B323-8A6DD0C16E6E}"/>
              </a:ext>
            </a:extLst>
          </p:cNvPr>
          <p:cNvSpPr/>
          <p:nvPr/>
        </p:nvSpPr>
        <p:spPr>
          <a:xfrm>
            <a:off x="10227891" y="3138336"/>
            <a:ext cx="150019" cy="131476"/>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73" name="Ovale 272">
            <a:extLst>
              <a:ext uri="{FF2B5EF4-FFF2-40B4-BE49-F238E27FC236}">
                <a16:creationId xmlns:a16="http://schemas.microsoft.com/office/drawing/2014/main" id="{9F6FE778-4037-40F6-8909-FC7456C1A4B8}"/>
              </a:ext>
            </a:extLst>
          </p:cNvPr>
          <p:cNvSpPr/>
          <p:nvPr/>
        </p:nvSpPr>
        <p:spPr>
          <a:xfrm>
            <a:off x="9884063" y="3385907"/>
            <a:ext cx="150019" cy="131476"/>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75" name="Ovale 274">
            <a:extLst>
              <a:ext uri="{FF2B5EF4-FFF2-40B4-BE49-F238E27FC236}">
                <a16:creationId xmlns:a16="http://schemas.microsoft.com/office/drawing/2014/main" id="{F862DBCF-FD46-4B45-96F6-EEDD9E4E62A8}"/>
              </a:ext>
            </a:extLst>
          </p:cNvPr>
          <p:cNvSpPr/>
          <p:nvPr/>
        </p:nvSpPr>
        <p:spPr>
          <a:xfrm rot="20342971">
            <a:off x="10237257" y="3981451"/>
            <a:ext cx="150019" cy="131476"/>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77" name="Ovale 276">
            <a:extLst>
              <a:ext uri="{FF2B5EF4-FFF2-40B4-BE49-F238E27FC236}">
                <a16:creationId xmlns:a16="http://schemas.microsoft.com/office/drawing/2014/main" id="{4BC319B7-8CB1-4088-92DC-26C590DEE698}"/>
              </a:ext>
            </a:extLst>
          </p:cNvPr>
          <p:cNvSpPr/>
          <p:nvPr/>
        </p:nvSpPr>
        <p:spPr>
          <a:xfrm>
            <a:off x="9445488" y="3910646"/>
            <a:ext cx="150019" cy="131476"/>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79" name="Ovale 278">
            <a:extLst>
              <a:ext uri="{FF2B5EF4-FFF2-40B4-BE49-F238E27FC236}">
                <a16:creationId xmlns:a16="http://schemas.microsoft.com/office/drawing/2014/main" id="{4D367D27-E5BF-4311-BEB0-F0FD7B9E0C37}"/>
              </a:ext>
            </a:extLst>
          </p:cNvPr>
          <p:cNvSpPr/>
          <p:nvPr/>
        </p:nvSpPr>
        <p:spPr>
          <a:xfrm>
            <a:off x="9674155" y="3513013"/>
            <a:ext cx="150019" cy="131476"/>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81" name="Ovale 280">
            <a:extLst>
              <a:ext uri="{FF2B5EF4-FFF2-40B4-BE49-F238E27FC236}">
                <a16:creationId xmlns:a16="http://schemas.microsoft.com/office/drawing/2014/main" id="{50150E30-8F10-40CF-B31E-B2724875F4D0}"/>
              </a:ext>
            </a:extLst>
          </p:cNvPr>
          <p:cNvSpPr/>
          <p:nvPr/>
        </p:nvSpPr>
        <p:spPr>
          <a:xfrm>
            <a:off x="9932558" y="3931338"/>
            <a:ext cx="150019" cy="131476"/>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83" name="Ovale 282">
            <a:extLst>
              <a:ext uri="{FF2B5EF4-FFF2-40B4-BE49-F238E27FC236}">
                <a16:creationId xmlns:a16="http://schemas.microsoft.com/office/drawing/2014/main" id="{A09E6A32-9B88-43C1-9758-6F28EBFE33A1}"/>
              </a:ext>
            </a:extLst>
          </p:cNvPr>
          <p:cNvSpPr/>
          <p:nvPr/>
        </p:nvSpPr>
        <p:spPr>
          <a:xfrm>
            <a:off x="9420089" y="3708038"/>
            <a:ext cx="150019" cy="131476"/>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85" name="Ovale 284">
            <a:extLst>
              <a:ext uri="{FF2B5EF4-FFF2-40B4-BE49-F238E27FC236}">
                <a16:creationId xmlns:a16="http://schemas.microsoft.com/office/drawing/2014/main" id="{F314227F-79B3-418E-8727-8E7A5DA5AD65}"/>
              </a:ext>
            </a:extLst>
          </p:cNvPr>
          <p:cNvSpPr/>
          <p:nvPr/>
        </p:nvSpPr>
        <p:spPr>
          <a:xfrm>
            <a:off x="10131452" y="3424007"/>
            <a:ext cx="150019" cy="131476"/>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87" name="Ovale 286">
            <a:extLst>
              <a:ext uri="{FF2B5EF4-FFF2-40B4-BE49-F238E27FC236}">
                <a16:creationId xmlns:a16="http://schemas.microsoft.com/office/drawing/2014/main" id="{A7DCA8BC-44B9-4668-B6FB-A0B4E96CDF95}"/>
              </a:ext>
            </a:extLst>
          </p:cNvPr>
          <p:cNvSpPr/>
          <p:nvPr/>
        </p:nvSpPr>
        <p:spPr>
          <a:xfrm>
            <a:off x="9856416" y="3024036"/>
            <a:ext cx="150019" cy="131476"/>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89" name="Ovale 288">
            <a:extLst>
              <a:ext uri="{FF2B5EF4-FFF2-40B4-BE49-F238E27FC236}">
                <a16:creationId xmlns:a16="http://schemas.microsoft.com/office/drawing/2014/main" id="{DA37BBBF-B23E-4B67-BE2C-8F8489B9FE7F}"/>
              </a:ext>
            </a:extLst>
          </p:cNvPr>
          <p:cNvSpPr/>
          <p:nvPr/>
        </p:nvSpPr>
        <p:spPr>
          <a:xfrm>
            <a:off x="9512588" y="3271607"/>
            <a:ext cx="150019" cy="131476"/>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91" name="Ovale 290">
            <a:extLst>
              <a:ext uri="{FF2B5EF4-FFF2-40B4-BE49-F238E27FC236}">
                <a16:creationId xmlns:a16="http://schemas.microsoft.com/office/drawing/2014/main" id="{B1CF23CE-5FE5-4171-B5F0-F9DE50600A72}"/>
              </a:ext>
            </a:extLst>
          </p:cNvPr>
          <p:cNvSpPr/>
          <p:nvPr/>
        </p:nvSpPr>
        <p:spPr>
          <a:xfrm rot="20342971">
            <a:off x="9589557" y="3771901"/>
            <a:ext cx="150019" cy="131476"/>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93" name="Ovale 292">
            <a:extLst>
              <a:ext uri="{FF2B5EF4-FFF2-40B4-BE49-F238E27FC236}">
                <a16:creationId xmlns:a16="http://schemas.microsoft.com/office/drawing/2014/main" id="{2F9FA0A4-458E-4D20-A0DC-687996CA7DA6}"/>
              </a:ext>
            </a:extLst>
          </p:cNvPr>
          <p:cNvSpPr/>
          <p:nvPr/>
        </p:nvSpPr>
        <p:spPr>
          <a:xfrm>
            <a:off x="9979052" y="3271607"/>
            <a:ext cx="150019" cy="131476"/>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31" name="Ovale 330">
            <a:extLst>
              <a:ext uri="{FF2B5EF4-FFF2-40B4-BE49-F238E27FC236}">
                <a16:creationId xmlns:a16="http://schemas.microsoft.com/office/drawing/2014/main" id="{DE12313E-1CC6-48F2-B617-9DCF1BBB552E}"/>
              </a:ext>
            </a:extLst>
          </p:cNvPr>
          <p:cNvSpPr/>
          <p:nvPr/>
        </p:nvSpPr>
        <p:spPr>
          <a:xfrm>
            <a:off x="7286494" y="4003706"/>
            <a:ext cx="150019" cy="131476"/>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33" name="Ovale 332">
            <a:extLst>
              <a:ext uri="{FF2B5EF4-FFF2-40B4-BE49-F238E27FC236}">
                <a16:creationId xmlns:a16="http://schemas.microsoft.com/office/drawing/2014/main" id="{ADAE90E1-3100-4FAF-BBE0-7A6E6A3D9098}"/>
              </a:ext>
            </a:extLst>
          </p:cNvPr>
          <p:cNvSpPr/>
          <p:nvPr/>
        </p:nvSpPr>
        <p:spPr>
          <a:xfrm>
            <a:off x="7667494" y="4098956"/>
            <a:ext cx="150019" cy="131476"/>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35" name="Ovale 334">
            <a:extLst>
              <a:ext uri="{FF2B5EF4-FFF2-40B4-BE49-F238E27FC236}">
                <a16:creationId xmlns:a16="http://schemas.microsoft.com/office/drawing/2014/main" id="{F94738A9-665C-4D75-8676-B59C0174CD9B}"/>
              </a:ext>
            </a:extLst>
          </p:cNvPr>
          <p:cNvSpPr/>
          <p:nvPr/>
        </p:nvSpPr>
        <p:spPr>
          <a:xfrm>
            <a:off x="7598996" y="4091229"/>
            <a:ext cx="150019" cy="131476"/>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37" name="Ovale 336">
            <a:extLst>
              <a:ext uri="{FF2B5EF4-FFF2-40B4-BE49-F238E27FC236}">
                <a16:creationId xmlns:a16="http://schemas.microsoft.com/office/drawing/2014/main" id="{8ECDA34B-EDE0-41A9-B560-0B1792A4526F}"/>
              </a:ext>
            </a:extLst>
          </p:cNvPr>
          <p:cNvSpPr/>
          <p:nvPr/>
        </p:nvSpPr>
        <p:spPr>
          <a:xfrm>
            <a:off x="7465611" y="4469294"/>
            <a:ext cx="150019" cy="131476"/>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39" name="Ovale 338">
            <a:extLst>
              <a:ext uri="{FF2B5EF4-FFF2-40B4-BE49-F238E27FC236}">
                <a16:creationId xmlns:a16="http://schemas.microsoft.com/office/drawing/2014/main" id="{3CF011EC-2418-49E6-8B16-093E8EAB14BF}"/>
              </a:ext>
            </a:extLst>
          </p:cNvPr>
          <p:cNvSpPr/>
          <p:nvPr/>
        </p:nvSpPr>
        <p:spPr>
          <a:xfrm>
            <a:off x="7846611" y="4564544"/>
            <a:ext cx="150019" cy="131476"/>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41" name="Ovale 340">
            <a:extLst>
              <a:ext uri="{FF2B5EF4-FFF2-40B4-BE49-F238E27FC236}">
                <a16:creationId xmlns:a16="http://schemas.microsoft.com/office/drawing/2014/main" id="{A5060396-9F88-42DE-A572-ECE2DC47F343}"/>
              </a:ext>
            </a:extLst>
          </p:cNvPr>
          <p:cNvSpPr/>
          <p:nvPr/>
        </p:nvSpPr>
        <p:spPr>
          <a:xfrm>
            <a:off x="7778113" y="4556817"/>
            <a:ext cx="150019" cy="131476"/>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43" name="Ovale 342">
            <a:extLst>
              <a:ext uri="{FF2B5EF4-FFF2-40B4-BE49-F238E27FC236}">
                <a16:creationId xmlns:a16="http://schemas.microsoft.com/office/drawing/2014/main" id="{513CB818-37F8-452E-9FCA-068DC1B67D7E}"/>
              </a:ext>
            </a:extLst>
          </p:cNvPr>
          <p:cNvSpPr/>
          <p:nvPr/>
        </p:nvSpPr>
        <p:spPr>
          <a:xfrm>
            <a:off x="9254376" y="4239889"/>
            <a:ext cx="150019" cy="131476"/>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45" name="Ovale 344">
            <a:extLst>
              <a:ext uri="{FF2B5EF4-FFF2-40B4-BE49-F238E27FC236}">
                <a16:creationId xmlns:a16="http://schemas.microsoft.com/office/drawing/2014/main" id="{F084B0E9-824A-4EFA-A13C-91BBE5E51261}"/>
              </a:ext>
            </a:extLst>
          </p:cNvPr>
          <p:cNvSpPr/>
          <p:nvPr/>
        </p:nvSpPr>
        <p:spPr>
          <a:xfrm>
            <a:off x="9635376" y="4335139"/>
            <a:ext cx="150019" cy="131476"/>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47" name="Ovale 346">
            <a:extLst>
              <a:ext uri="{FF2B5EF4-FFF2-40B4-BE49-F238E27FC236}">
                <a16:creationId xmlns:a16="http://schemas.microsoft.com/office/drawing/2014/main" id="{96C91CA0-591F-4261-9A99-19429A186E3F}"/>
              </a:ext>
            </a:extLst>
          </p:cNvPr>
          <p:cNvSpPr/>
          <p:nvPr/>
        </p:nvSpPr>
        <p:spPr>
          <a:xfrm>
            <a:off x="9566878" y="4327412"/>
            <a:ext cx="150019" cy="131476"/>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49" name="Ovale 348">
            <a:extLst>
              <a:ext uri="{FF2B5EF4-FFF2-40B4-BE49-F238E27FC236}">
                <a16:creationId xmlns:a16="http://schemas.microsoft.com/office/drawing/2014/main" id="{E511140D-4C60-4E35-B02F-C7E0C662E0A0}"/>
              </a:ext>
            </a:extLst>
          </p:cNvPr>
          <p:cNvSpPr/>
          <p:nvPr/>
        </p:nvSpPr>
        <p:spPr>
          <a:xfrm>
            <a:off x="8730980" y="4547891"/>
            <a:ext cx="150019" cy="131476"/>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51" name="Ovale 350">
            <a:extLst>
              <a:ext uri="{FF2B5EF4-FFF2-40B4-BE49-F238E27FC236}">
                <a16:creationId xmlns:a16="http://schemas.microsoft.com/office/drawing/2014/main" id="{EE2A713E-7E99-41DB-B002-A87C60EE830E}"/>
              </a:ext>
            </a:extLst>
          </p:cNvPr>
          <p:cNvSpPr/>
          <p:nvPr/>
        </p:nvSpPr>
        <p:spPr>
          <a:xfrm>
            <a:off x="9111980" y="4643141"/>
            <a:ext cx="150019" cy="131476"/>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53" name="Ovale 352">
            <a:extLst>
              <a:ext uri="{FF2B5EF4-FFF2-40B4-BE49-F238E27FC236}">
                <a16:creationId xmlns:a16="http://schemas.microsoft.com/office/drawing/2014/main" id="{586A2DC2-C11A-4FFB-93DC-C76011CAE4E6}"/>
              </a:ext>
            </a:extLst>
          </p:cNvPr>
          <p:cNvSpPr/>
          <p:nvPr/>
        </p:nvSpPr>
        <p:spPr>
          <a:xfrm>
            <a:off x="9043482" y="4635414"/>
            <a:ext cx="150019" cy="131476"/>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55" name="Ovale 354">
            <a:extLst>
              <a:ext uri="{FF2B5EF4-FFF2-40B4-BE49-F238E27FC236}">
                <a16:creationId xmlns:a16="http://schemas.microsoft.com/office/drawing/2014/main" id="{FB741EF5-1FF1-42C1-A8DE-22B136DFE27E}"/>
              </a:ext>
            </a:extLst>
          </p:cNvPr>
          <p:cNvSpPr/>
          <p:nvPr/>
        </p:nvSpPr>
        <p:spPr>
          <a:xfrm>
            <a:off x="8165072" y="4670364"/>
            <a:ext cx="150019" cy="131476"/>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57" name="Ovale 356">
            <a:extLst>
              <a:ext uri="{FF2B5EF4-FFF2-40B4-BE49-F238E27FC236}">
                <a16:creationId xmlns:a16="http://schemas.microsoft.com/office/drawing/2014/main" id="{D4BD2917-C8C3-4FA6-8748-4FAD4264B3BC}"/>
              </a:ext>
            </a:extLst>
          </p:cNvPr>
          <p:cNvSpPr/>
          <p:nvPr/>
        </p:nvSpPr>
        <p:spPr>
          <a:xfrm>
            <a:off x="8546072" y="4765614"/>
            <a:ext cx="150019" cy="131476"/>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59" name="Ovale 358">
            <a:extLst>
              <a:ext uri="{FF2B5EF4-FFF2-40B4-BE49-F238E27FC236}">
                <a16:creationId xmlns:a16="http://schemas.microsoft.com/office/drawing/2014/main" id="{E28C45FC-963A-47EB-BC30-5FE8850B9BA5}"/>
              </a:ext>
            </a:extLst>
          </p:cNvPr>
          <p:cNvSpPr/>
          <p:nvPr/>
        </p:nvSpPr>
        <p:spPr>
          <a:xfrm>
            <a:off x="8477574" y="4757887"/>
            <a:ext cx="150019" cy="131476"/>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61" name="Ovale 360">
            <a:extLst>
              <a:ext uri="{FF2B5EF4-FFF2-40B4-BE49-F238E27FC236}">
                <a16:creationId xmlns:a16="http://schemas.microsoft.com/office/drawing/2014/main" id="{E86436A4-D3E1-486A-B785-6E0FEE1A5C2C}"/>
              </a:ext>
            </a:extLst>
          </p:cNvPr>
          <p:cNvSpPr/>
          <p:nvPr/>
        </p:nvSpPr>
        <p:spPr>
          <a:xfrm>
            <a:off x="8993892" y="2099389"/>
            <a:ext cx="150019" cy="131476"/>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63" name="Ovale 362">
            <a:extLst>
              <a:ext uri="{FF2B5EF4-FFF2-40B4-BE49-F238E27FC236}">
                <a16:creationId xmlns:a16="http://schemas.microsoft.com/office/drawing/2014/main" id="{09F4BDD6-65D7-4F95-938C-6899990298A4}"/>
              </a:ext>
            </a:extLst>
          </p:cNvPr>
          <p:cNvSpPr/>
          <p:nvPr/>
        </p:nvSpPr>
        <p:spPr>
          <a:xfrm>
            <a:off x="9374892" y="2194639"/>
            <a:ext cx="150019" cy="131476"/>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65" name="Ovale 364">
            <a:extLst>
              <a:ext uri="{FF2B5EF4-FFF2-40B4-BE49-F238E27FC236}">
                <a16:creationId xmlns:a16="http://schemas.microsoft.com/office/drawing/2014/main" id="{45FA0924-1DD0-4015-98C6-306E6212AAFD}"/>
              </a:ext>
            </a:extLst>
          </p:cNvPr>
          <p:cNvSpPr/>
          <p:nvPr/>
        </p:nvSpPr>
        <p:spPr>
          <a:xfrm>
            <a:off x="9306394" y="2186912"/>
            <a:ext cx="150019" cy="131476"/>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67" name="Ovale 366">
            <a:extLst>
              <a:ext uri="{FF2B5EF4-FFF2-40B4-BE49-F238E27FC236}">
                <a16:creationId xmlns:a16="http://schemas.microsoft.com/office/drawing/2014/main" id="{B55A6016-15E5-4E3B-94BB-CAB9666FE42B}"/>
              </a:ext>
            </a:extLst>
          </p:cNvPr>
          <p:cNvSpPr/>
          <p:nvPr/>
        </p:nvSpPr>
        <p:spPr>
          <a:xfrm>
            <a:off x="9325397" y="2280765"/>
            <a:ext cx="150019" cy="131476"/>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69" name="Ovale 368">
            <a:extLst>
              <a:ext uri="{FF2B5EF4-FFF2-40B4-BE49-F238E27FC236}">
                <a16:creationId xmlns:a16="http://schemas.microsoft.com/office/drawing/2014/main" id="{BD92E8BD-CF8C-474D-B221-47E7E5D91DB7}"/>
              </a:ext>
            </a:extLst>
          </p:cNvPr>
          <p:cNvSpPr/>
          <p:nvPr/>
        </p:nvSpPr>
        <p:spPr>
          <a:xfrm>
            <a:off x="9706397" y="2376015"/>
            <a:ext cx="150019" cy="131476"/>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71" name="Ovale 370">
            <a:extLst>
              <a:ext uri="{FF2B5EF4-FFF2-40B4-BE49-F238E27FC236}">
                <a16:creationId xmlns:a16="http://schemas.microsoft.com/office/drawing/2014/main" id="{9E1EA151-ADF6-45C8-ACF8-68E9C5621808}"/>
              </a:ext>
            </a:extLst>
          </p:cNvPr>
          <p:cNvSpPr/>
          <p:nvPr/>
        </p:nvSpPr>
        <p:spPr>
          <a:xfrm>
            <a:off x="9637899" y="2368288"/>
            <a:ext cx="150019" cy="131476"/>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grpSp>
        <p:nvGrpSpPr>
          <p:cNvPr id="374" name="Gruppo 373">
            <a:extLst>
              <a:ext uri="{FF2B5EF4-FFF2-40B4-BE49-F238E27FC236}">
                <a16:creationId xmlns:a16="http://schemas.microsoft.com/office/drawing/2014/main" id="{652EAB72-3AE7-4827-89A2-2074C8D6927A}"/>
              </a:ext>
            </a:extLst>
          </p:cNvPr>
          <p:cNvGrpSpPr/>
          <p:nvPr/>
        </p:nvGrpSpPr>
        <p:grpSpPr>
          <a:xfrm>
            <a:off x="10886307" y="2390776"/>
            <a:ext cx="2782068" cy="1454776"/>
            <a:chOff x="2111770" y="800361"/>
            <a:chExt cx="5974692" cy="3746094"/>
          </a:xfrm>
        </p:grpSpPr>
        <p:sp>
          <p:nvSpPr>
            <p:cNvPr id="375" name="Rettangolo con angoli arrotondati 374">
              <a:extLst>
                <a:ext uri="{FF2B5EF4-FFF2-40B4-BE49-F238E27FC236}">
                  <a16:creationId xmlns:a16="http://schemas.microsoft.com/office/drawing/2014/main" id="{A56684BB-713A-4588-8722-4ECDF04BF058}"/>
                </a:ext>
              </a:extLst>
            </p:cNvPr>
            <p:cNvSpPr/>
            <p:nvPr/>
          </p:nvSpPr>
          <p:spPr>
            <a:xfrm>
              <a:off x="2111770" y="2337712"/>
              <a:ext cx="1685607" cy="2131498"/>
            </a:xfrm>
            <a:prstGeom prst="roundRect">
              <a:avLst/>
            </a:prstGeom>
            <a:solidFill>
              <a:srgbClr val="FFC000"/>
            </a:solidFill>
            <a:ln>
              <a:solidFill>
                <a:schemeClr val="bg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it-IT" dirty="0">
                <a:solidFill>
                  <a:schemeClr val="accent1">
                    <a:lumMod val="75000"/>
                  </a:schemeClr>
                </a:solidFill>
                <a:highlight>
                  <a:srgbClr val="FFFF00"/>
                </a:highlight>
              </a:endParaRPr>
            </a:p>
          </p:txBody>
        </p:sp>
        <p:sp>
          <p:nvSpPr>
            <p:cNvPr id="376" name="Rettangolo 375">
              <a:extLst>
                <a:ext uri="{FF2B5EF4-FFF2-40B4-BE49-F238E27FC236}">
                  <a16:creationId xmlns:a16="http://schemas.microsoft.com/office/drawing/2014/main" id="{9D991C15-236D-416C-8C12-3FCB72674618}"/>
                </a:ext>
              </a:extLst>
            </p:cNvPr>
            <p:cNvSpPr/>
            <p:nvPr/>
          </p:nvSpPr>
          <p:spPr>
            <a:xfrm>
              <a:off x="2749866" y="2102864"/>
              <a:ext cx="409413" cy="2443591"/>
            </a:xfrm>
            <a:prstGeom prst="rect">
              <a:avLst/>
            </a:prstGeom>
            <a:noFill/>
          </p:spPr>
          <p:txBody>
            <a:bodyPr wrap="square" lIns="91440" tIns="45720" rIns="91440" bIns="45720">
              <a:spAutoFit/>
            </a:bodyPr>
            <a:lstStyle/>
            <a:p>
              <a:pPr algn="ctr"/>
              <a:r>
                <a:rPr lang="el-GR" sz="5400" b="1" i="0" dirty="0">
                  <a:ln>
                    <a:solidFill>
                      <a:schemeClr val="tx1"/>
                    </a:solidFill>
                  </a:ln>
                  <a:solidFill>
                    <a:schemeClr val="bg1"/>
                  </a:solidFill>
                  <a:effectLst/>
                  <a:latin typeface="arial" panose="020B0604020202020204" pitchFamily="34" charset="0"/>
                </a:rPr>
                <a:t>π</a:t>
              </a:r>
              <a:endParaRPr lang="it-IT" sz="1600" cap="none" spc="0" dirty="0">
                <a:ln>
                  <a:solidFill>
                    <a:schemeClr val="tx1"/>
                  </a:solidFill>
                </a:ln>
                <a:solidFill>
                  <a:schemeClr val="bg1"/>
                </a:solidFill>
                <a:effectLst>
                  <a:outerShdw blurRad="38100" dist="22860" dir="5400000" algn="tl" rotWithShape="0">
                    <a:srgbClr val="000000">
                      <a:alpha val="30000"/>
                    </a:srgbClr>
                  </a:outerShdw>
                </a:effectLst>
              </a:endParaRPr>
            </a:p>
          </p:txBody>
        </p:sp>
        <p:sp>
          <p:nvSpPr>
            <p:cNvPr id="377" name="Rettangolo 376">
              <a:extLst>
                <a:ext uri="{FF2B5EF4-FFF2-40B4-BE49-F238E27FC236}">
                  <a16:creationId xmlns:a16="http://schemas.microsoft.com/office/drawing/2014/main" id="{9C3924BE-4D0E-4873-82AC-EEFEB01763A1}"/>
                </a:ext>
              </a:extLst>
            </p:cNvPr>
            <p:cNvSpPr/>
            <p:nvPr/>
          </p:nvSpPr>
          <p:spPr>
            <a:xfrm>
              <a:off x="7720385" y="800361"/>
              <a:ext cx="366077" cy="338554"/>
            </a:xfrm>
            <a:prstGeom prst="rect">
              <a:avLst/>
            </a:prstGeom>
            <a:noFill/>
          </p:spPr>
          <p:txBody>
            <a:bodyPr wrap="square" lIns="91440" tIns="45720" rIns="91440" bIns="45720">
              <a:spAutoFit/>
            </a:bodyPr>
            <a:lstStyle/>
            <a:p>
              <a:pPr algn="ctr"/>
              <a:endParaRPr lang="it-IT" sz="1600" cap="none" spc="0" dirty="0">
                <a:ln w="10160">
                  <a:solidFill>
                    <a:schemeClr val="bg1"/>
                  </a:solidFill>
                  <a:prstDash val="solid"/>
                </a:ln>
                <a:solidFill>
                  <a:schemeClr val="bg1"/>
                </a:solidFill>
                <a:effectLst>
                  <a:outerShdw blurRad="38100" dist="22860" dir="5400000" algn="tl" rotWithShape="0">
                    <a:srgbClr val="000000">
                      <a:alpha val="30000"/>
                    </a:srgbClr>
                  </a:outerShdw>
                </a:effectLst>
              </a:endParaRPr>
            </a:p>
          </p:txBody>
        </p:sp>
      </p:grpSp>
      <p:sp>
        <p:nvSpPr>
          <p:cNvPr id="378" name="Rettangolo 377">
            <a:extLst>
              <a:ext uri="{FF2B5EF4-FFF2-40B4-BE49-F238E27FC236}">
                <a16:creationId xmlns:a16="http://schemas.microsoft.com/office/drawing/2014/main" id="{04EFC344-3682-411E-AAD4-9502EB4776D7}"/>
              </a:ext>
            </a:extLst>
          </p:cNvPr>
          <p:cNvSpPr/>
          <p:nvPr/>
        </p:nvSpPr>
        <p:spPr>
          <a:xfrm>
            <a:off x="10123884" y="2379096"/>
            <a:ext cx="2074934" cy="523220"/>
          </a:xfrm>
          <a:prstGeom prst="rect">
            <a:avLst/>
          </a:prstGeom>
          <a:noFill/>
        </p:spPr>
        <p:txBody>
          <a:bodyPr wrap="square" lIns="91440" tIns="45720" rIns="91440" bIns="45720">
            <a:spAutoFit/>
          </a:bodyPr>
          <a:lstStyle/>
          <a:p>
            <a:pPr algn="ctr"/>
            <a:r>
              <a:rPr lang="it-IT" sz="2800" cap="none" spc="0" dirty="0">
                <a:ln w="10160">
                  <a:solidFill>
                    <a:schemeClr val="bg1"/>
                  </a:solidFill>
                  <a:prstDash val="solid"/>
                </a:ln>
                <a:solidFill>
                  <a:schemeClr val="bg1"/>
                </a:solidFill>
                <a:effectLst>
                  <a:outerShdw blurRad="38100" dist="22860" dir="5400000" algn="tl" rotWithShape="0">
                    <a:srgbClr val="000000">
                      <a:alpha val="30000"/>
                    </a:srgbClr>
                  </a:outerShdw>
                </a:effectLst>
                <a:latin typeface="Bell MT" panose="02020503060305020303" pitchFamily="18" charset="0"/>
              </a:rPr>
              <a:t>Best Actions</a:t>
            </a:r>
            <a:endParaRPr lang="it-IT" sz="1600" cap="none" spc="0" dirty="0">
              <a:ln w="10160">
                <a:solidFill>
                  <a:schemeClr val="bg1"/>
                </a:solidFill>
                <a:prstDash val="solid"/>
              </a:ln>
              <a:solidFill>
                <a:schemeClr val="bg1"/>
              </a:solidFill>
              <a:effectLst>
                <a:outerShdw blurRad="38100" dist="22860" dir="5400000" algn="tl" rotWithShape="0">
                  <a:srgbClr val="000000">
                    <a:alpha val="30000"/>
                  </a:srgbClr>
                </a:outerShdw>
              </a:effectLst>
              <a:latin typeface="Bell MT" panose="02020503060305020303" pitchFamily="18" charset="0"/>
            </a:endParaRPr>
          </a:p>
        </p:txBody>
      </p:sp>
      <p:sp>
        <p:nvSpPr>
          <p:cNvPr id="3" name="Rettangolo 2">
            <a:extLst>
              <a:ext uri="{FF2B5EF4-FFF2-40B4-BE49-F238E27FC236}">
                <a16:creationId xmlns:a16="http://schemas.microsoft.com/office/drawing/2014/main" id="{9797CBC6-FB71-4D3C-87DA-FE779CD8E0DD}"/>
              </a:ext>
            </a:extLst>
          </p:cNvPr>
          <p:cNvSpPr/>
          <p:nvPr/>
        </p:nvSpPr>
        <p:spPr>
          <a:xfrm>
            <a:off x="0" y="10293"/>
            <a:ext cx="12192000" cy="1015663"/>
          </a:xfrm>
          <a:prstGeom prst="rect">
            <a:avLst/>
          </a:prstGeom>
          <a:noFill/>
        </p:spPr>
        <p:txBody>
          <a:bodyPr wrap="square" lIns="91440" tIns="45720" rIns="91440" bIns="45720">
            <a:spAutoFit/>
          </a:bodyPr>
          <a:lstStyle/>
          <a:p>
            <a:pPr algn="ctr"/>
            <a:r>
              <a:rPr lang="it-IT" sz="6000" b="1" spc="50" dirty="0">
                <a:ln w="28575" cmpd="sng">
                  <a:solidFill>
                    <a:schemeClr val="accent3">
                      <a:lumMod val="75000"/>
                    </a:schemeClr>
                  </a:solidFill>
                  <a:prstDash val="solid"/>
                </a:ln>
                <a:solidFill>
                  <a:schemeClr val="bg1"/>
                </a:solidFill>
                <a:effectLst>
                  <a:glow rad="38100">
                    <a:schemeClr val="accent1">
                      <a:alpha val="40000"/>
                    </a:schemeClr>
                  </a:glow>
                </a:effectLst>
              </a:rPr>
              <a:t>Cross </a:t>
            </a:r>
            <a:r>
              <a:rPr lang="it-IT" sz="6000" b="1" spc="50" dirty="0" err="1">
                <a:ln w="28575" cmpd="sng">
                  <a:solidFill>
                    <a:schemeClr val="accent3">
                      <a:lumMod val="75000"/>
                    </a:schemeClr>
                  </a:solidFill>
                  <a:prstDash val="solid"/>
                </a:ln>
                <a:solidFill>
                  <a:schemeClr val="bg1"/>
                </a:solidFill>
                <a:effectLst>
                  <a:glow rad="38100">
                    <a:schemeClr val="accent1">
                      <a:alpha val="40000"/>
                    </a:schemeClr>
                  </a:glow>
                </a:effectLst>
              </a:rPr>
              <a:t>Entropy</a:t>
            </a:r>
            <a:r>
              <a:rPr lang="it-IT" sz="6000" b="1" spc="50" dirty="0">
                <a:ln w="28575" cmpd="sng">
                  <a:solidFill>
                    <a:schemeClr val="accent3">
                      <a:lumMod val="75000"/>
                    </a:schemeClr>
                  </a:solidFill>
                  <a:prstDash val="solid"/>
                </a:ln>
                <a:solidFill>
                  <a:schemeClr val="bg1"/>
                </a:solidFill>
                <a:effectLst>
                  <a:glow rad="38100">
                    <a:schemeClr val="accent1">
                      <a:alpha val="40000"/>
                    </a:schemeClr>
                  </a:glow>
                </a:effectLst>
              </a:rPr>
              <a:t> Method</a:t>
            </a:r>
            <a:endParaRPr lang="it-IT" sz="2000" b="1" spc="50" dirty="0">
              <a:ln w="28575" cmpd="sng">
                <a:solidFill>
                  <a:schemeClr val="accent3">
                    <a:lumMod val="75000"/>
                  </a:schemeClr>
                </a:solidFill>
                <a:prstDash val="solid"/>
              </a:ln>
              <a:solidFill>
                <a:schemeClr val="bg1"/>
              </a:solidFill>
              <a:effectLst>
                <a:glow rad="38100">
                  <a:schemeClr val="accent1">
                    <a:alpha val="40000"/>
                  </a:schemeClr>
                </a:glow>
              </a:effectLst>
            </a:endParaRPr>
          </a:p>
        </p:txBody>
      </p:sp>
      <p:sp>
        <p:nvSpPr>
          <p:cNvPr id="57" name="Rettangolo 56">
            <a:extLst>
              <a:ext uri="{FF2B5EF4-FFF2-40B4-BE49-F238E27FC236}">
                <a16:creationId xmlns:a16="http://schemas.microsoft.com/office/drawing/2014/main" id="{FCD7A2FE-A729-4950-BBFB-815BD3CE0C32}"/>
              </a:ext>
            </a:extLst>
          </p:cNvPr>
          <p:cNvSpPr/>
          <p:nvPr/>
        </p:nvSpPr>
        <p:spPr>
          <a:xfrm>
            <a:off x="11068050" y="6299594"/>
            <a:ext cx="1006377" cy="461665"/>
          </a:xfrm>
          <a:prstGeom prst="rect">
            <a:avLst/>
          </a:prstGeom>
          <a:noFill/>
        </p:spPr>
        <p:txBody>
          <a:bodyPr wrap="square" lIns="91440" tIns="45720" rIns="91440" bIns="45720">
            <a:spAutoFit/>
          </a:bodyPr>
          <a:lstStyle/>
          <a:p>
            <a:pPr algn="ctr"/>
            <a:r>
              <a:rPr lang="it-IT" sz="2400" b="1" dirty="0">
                <a:solidFill>
                  <a:schemeClr val="bg1"/>
                </a:solidFill>
                <a:latin typeface="Garamond" panose="02020404030301010803" pitchFamily="18" charset="0"/>
              </a:rPr>
              <a:t>25</a:t>
            </a:r>
            <a:r>
              <a:rPr lang="it-IT" sz="2400" b="1" i="0" dirty="0">
                <a:solidFill>
                  <a:schemeClr val="bg1"/>
                </a:solidFill>
                <a:effectLst/>
                <a:latin typeface="Garamond" panose="02020404030301010803" pitchFamily="18" charset="0"/>
              </a:rPr>
              <a:t>/46</a:t>
            </a:r>
            <a:endParaRPr lang="it-IT" sz="2400" i="0" dirty="0">
              <a:solidFill>
                <a:schemeClr val="bg1"/>
              </a:solidFill>
              <a:effectLst/>
              <a:latin typeface="Garamond" panose="02020404030301010803" pitchFamily="18" charset="0"/>
            </a:endParaRPr>
          </a:p>
        </p:txBody>
      </p:sp>
    </p:spTree>
    <p:extLst>
      <p:ext uri="{BB962C8B-B14F-4D97-AF65-F5344CB8AC3E}">
        <p14:creationId xmlns:p14="http://schemas.microsoft.com/office/powerpoint/2010/main" val="13819708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Connettore 2 3">
            <a:extLst>
              <a:ext uri="{FF2B5EF4-FFF2-40B4-BE49-F238E27FC236}">
                <a16:creationId xmlns:a16="http://schemas.microsoft.com/office/drawing/2014/main" id="{4B3E60A2-ED31-4326-A94C-06860D554F65}"/>
              </a:ext>
            </a:extLst>
          </p:cNvPr>
          <p:cNvCxnSpPr>
            <a:cxnSpLocks/>
          </p:cNvCxnSpPr>
          <p:nvPr/>
        </p:nvCxnSpPr>
        <p:spPr>
          <a:xfrm flipV="1">
            <a:off x="1009650" y="2228850"/>
            <a:ext cx="5796744" cy="65535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5" name="Connettore 2 14">
            <a:extLst>
              <a:ext uri="{FF2B5EF4-FFF2-40B4-BE49-F238E27FC236}">
                <a16:creationId xmlns:a16="http://schemas.microsoft.com/office/drawing/2014/main" id="{7DF81245-477E-4C36-B5B2-2F56ACD91DC1}"/>
              </a:ext>
            </a:extLst>
          </p:cNvPr>
          <p:cNvCxnSpPr>
            <a:cxnSpLocks/>
          </p:cNvCxnSpPr>
          <p:nvPr/>
        </p:nvCxnSpPr>
        <p:spPr>
          <a:xfrm>
            <a:off x="1009650" y="3910414"/>
            <a:ext cx="5915448" cy="75683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9" name="Ovale 8">
            <a:extLst>
              <a:ext uri="{FF2B5EF4-FFF2-40B4-BE49-F238E27FC236}">
                <a16:creationId xmlns:a16="http://schemas.microsoft.com/office/drawing/2014/main" id="{24B57166-EA09-475C-8D8C-868B19D0CBF8}"/>
              </a:ext>
            </a:extLst>
          </p:cNvPr>
          <p:cNvSpPr/>
          <p:nvPr/>
        </p:nvSpPr>
        <p:spPr>
          <a:xfrm>
            <a:off x="6695939" y="3307988"/>
            <a:ext cx="150019" cy="131476"/>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0" name="Ovale 19">
            <a:extLst>
              <a:ext uri="{FF2B5EF4-FFF2-40B4-BE49-F238E27FC236}">
                <a16:creationId xmlns:a16="http://schemas.microsoft.com/office/drawing/2014/main" id="{369ACAF6-F5FE-4D0E-AC0D-F89F869B3491}"/>
              </a:ext>
            </a:extLst>
          </p:cNvPr>
          <p:cNvSpPr/>
          <p:nvPr/>
        </p:nvSpPr>
        <p:spPr>
          <a:xfrm>
            <a:off x="7121455" y="2522252"/>
            <a:ext cx="150019" cy="131476"/>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2" name="Ovale 21">
            <a:extLst>
              <a:ext uri="{FF2B5EF4-FFF2-40B4-BE49-F238E27FC236}">
                <a16:creationId xmlns:a16="http://schemas.microsoft.com/office/drawing/2014/main" id="{D982F96C-9417-4EE8-B4A9-DC15C397CDE7}"/>
              </a:ext>
            </a:extLst>
          </p:cNvPr>
          <p:cNvSpPr/>
          <p:nvPr/>
        </p:nvSpPr>
        <p:spPr>
          <a:xfrm>
            <a:off x="7303716" y="2871636"/>
            <a:ext cx="150019" cy="131476"/>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4" name="Ovale 23">
            <a:extLst>
              <a:ext uri="{FF2B5EF4-FFF2-40B4-BE49-F238E27FC236}">
                <a16:creationId xmlns:a16="http://schemas.microsoft.com/office/drawing/2014/main" id="{17EC4F09-72D9-4DF2-BACA-84A6F2D22135}"/>
              </a:ext>
            </a:extLst>
          </p:cNvPr>
          <p:cNvSpPr/>
          <p:nvPr/>
        </p:nvSpPr>
        <p:spPr>
          <a:xfrm>
            <a:off x="6959888" y="3119207"/>
            <a:ext cx="150019" cy="131476"/>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6" name="Ovale 25">
            <a:extLst>
              <a:ext uri="{FF2B5EF4-FFF2-40B4-BE49-F238E27FC236}">
                <a16:creationId xmlns:a16="http://schemas.microsoft.com/office/drawing/2014/main" id="{F79BBBD5-BBA3-40A5-BD7A-78838F9A18A9}"/>
              </a:ext>
            </a:extLst>
          </p:cNvPr>
          <p:cNvSpPr/>
          <p:nvPr/>
        </p:nvSpPr>
        <p:spPr>
          <a:xfrm rot="20342971">
            <a:off x="7055907" y="3714751"/>
            <a:ext cx="150019" cy="131476"/>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8" name="Ovale 27">
            <a:extLst>
              <a:ext uri="{FF2B5EF4-FFF2-40B4-BE49-F238E27FC236}">
                <a16:creationId xmlns:a16="http://schemas.microsoft.com/office/drawing/2014/main" id="{C0F390A6-4834-447D-8797-BEB93C69A20F}"/>
              </a:ext>
            </a:extLst>
          </p:cNvPr>
          <p:cNvSpPr/>
          <p:nvPr/>
        </p:nvSpPr>
        <p:spPr>
          <a:xfrm>
            <a:off x="7424802" y="3042853"/>
            <a:ext cx="150019" cy="131476"/>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0" name="Ovale 29">
            <a:extLst>
              <a:ext uri="{FF2B5EF4-FFF2-40B4-BE49-F238E27FC236}">
                <a16:creationId xmlns:a16="http://schemas.microsoft.com/office/drawing/2014/main" id="{D0F8A3A9-BAA2-4B01-8F3F-C11F94718AB1}"/>
              </a:ext>
            </a:extLst>
          </p:cNvPr>
          <p:cNvSpPr/>
          <p:nvPr/>
        </p:nvSpPr>
        <p:spPr>
          <a:xfrm>
            <a:off x="6806394" y="2643267"/>
            <a:ext cx="150019" cy="131476"/>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2" name="Ovale 31">
            <a:extLst>
              <a:ext uri="{FF2B5EF4-FFF2-40B4-BE49-F238E27FC236}">
                <a16:creationId xmlns:a16="http://schemas.microsoft.com/office/drawing/2014/main" id="{367D5AC3-B6FE-4F07-BC0C-15C55755A1B5}"/>
              </a:ext>
            </a:extLst>
          </p:cNvPr>
          <p:cNvSpPr/>
          <p:nvPr/>
        </p:nvSpPr>
        <p:spPr>
          <a:xfrm>
            <a:off x="7343639" y="3517538"/>
            <a:ext cx="150019" cy="131476"/>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4" name="Ovale 33">
            <a:extLst>
              <a:ext uri="{FF2B5EF4-FFF2-40B4-BE49-F238E27FC236}">
                <a16:creationId xmlns:a16="http://schemas.microsoft.com/office/drawing/2014/main" id="{3839E6DE-B162-41CC-8614-92ABDDF81150}"/>
              </a:ext>
            </a:extLst>
          </p:cNvPr>
          <p:cNvSpPr/>
          <p:nvPr/>
        </p:nvSpPr>
        <p:spPr>
          <a:xfrm>
            <a:off x="7826012" y="3577269"/>
            <a:ext cx="150019" cy="131476"/>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8" name="Ovale 37">
            <a:extLst>
              <a:ext uri="{FF2B5EF4-FFF2-40B4-BE49-F238E27FC236}">
                <a16:creationId xmlns:a16="http://schemas.microsoft.com/office/drawing/2014/main" id="{5E981E48-B2F8-4A87-8AE6-B916BCC1D571}"/>
              </a:ext>
            </a:extLst>
          </p:cNvPr>
          <p:cNvSpPr/>
          <p:nvPr/>
        </p:nvSpPr>
        <p:spPr>
          <a:xfrm>
            <a:off x="7109907" y="2836578"/>
            <a:ext cx="150019" cy="131476"/>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1" name="Ovale 40">
            <a:extLst>
              <a:ext uri="{FF2B5EF4-FFF2-40B4-BE49-F238E27FC236}">
                <a16:creationId xmlns:a16="http://schemas.microsoft.com/office/drawing/2014/main" id="{12991D94-6D26-4C4B-BCC7-E6582021D73E}"/>
              </a:ext>
            </a:extLst>
          </p:cNvPr>
          <p:cNvSpPr/>
          <p:nvPr/>
        </p:nvSpPr>
        <p:spPr>
          <a:xfrm>
            <a:off x="7675191" y="2985936"/>
            <a:ext cx="150019" cy="131476"/>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2" name="Ovale 41">
            <a:extLst>
              <a:ext uri="{FF2B5EF4-FFF2-40B4-BE49-F238E27FC236}">
                <a16:creationId xmlns:a16="http://schemas.microsoft.com/office/drawing/2014/main" id="{AD0B4DD3-2232-492F-ADCC-108662D5A060}"/>
              </a:ext>
            </a:extLst>
          </p:cNvPr>
          <p:cNvSpPr/>
          <p:nvPr/>
        </p:nvSpPr>
        <p:spPr>
          <a:xfrm>
            <a:off x="7331363" y="3233507"/>
            <a:ext cx="150019" cy="131476"/>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3" name="Ovale 42">
            <a:extLst>
              <a:ext uri="{FF2B5EF4-FFF2-40B4-BE49-F238E27FC236}">
                <a16:creationId xmlns:a16="http://schemas.microsoft.com/office/drawing/2014/main" id="{640E757D-699E-4F1A-9A22-780BB958E723}"/>
              </a:ext>
            </a:extLst>
          </p:cNvPr>
          <p:cNvSpPr/>
          <p:nvPr/>
        </p:nvSpPr>
        <p:spPr>
          <a:xfrm rot="20342971">
            <a:off x="7684557" y="3829051"/>
            <a:ext cx="150019" cy="131476"/>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4" name="Ovale 43">
            <a:extLst>
              <a:ext uri="{FF2B5EF4-FFF2-40B4-BE49-F238E27FC236}">
                <a16:creationId xmlns:a16="http://schemas.microsoft.com/office/drawing/2014/main" id="{FCE3158D-329E-49D2-98FD-7EFF4E0BF0E5}"/>
              </a:ext>
            </a:extLst>
          </p:cNvPr>
          <p:cNvSpPr/>
          <p:nvPr/>
        </p:nvSpPr>
        <p:spPr>
          <a:xfrm>
            <a:off x="7797827" y="3233507"/>
            <a:ext cx="150019" cy="131476"/>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8" name="Ovale 47">
            <a:extLst>
              <a:ext uri="{FF2B5EF4-FFF2-40B4-BE49-F238E27FC236}">
                <a16:creationId xmlns:a16="http://schemas.microsoft.com/office/drawing/2014/main" id="{DE6319C8-BE32-435B-A8F4-54B9B6432528}"/>
              </a:ext>
            </a:extLst>
          </p:cNvPr>
          <p:cNvSpPr/>
          <p:nvPr/>
        </p:nvSpPr>
        <p:spPr>
          <a:xfrm>
            <a:off x="6486389" y="3460388"/>
            <a:ext cx="150019" cy="131476"/>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2" name="Ovale 51">
            <a:extLst>
              <a:ext uri="{FF2B5EF4-FFF2-40B4-BE49-F238E27FC236}">
                <a16:creationId xmlns:a16="http://schemas.microsoft.com/office/drawing/2014/main" id="{FFEC8635-2080-4834-83B1-9EFAD8C3798E}"/>
              </a:ext>
            </a:extLst>
          </p:cNvPr>
          <p:cNvSpPr/>
          <p:nvPr/>
        </p:nvSpPr>
        <p:spPr>
          <a:xfrm>
            <a:off x="6607318" y="2932764"/>
            <a:ext cx="150019" cy="131476"/>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4" name="Ovale 53">
            <a:extLst>
              <a:ext uri="{FF2B5EF4-FFF2-40B4-BE49-F238E27FC236}">
                <a16:creationId xmlns:a16="http://schemas.microsoft.com/office/drawing/2014/main" id="{62C24D5C-EAA8-44BE-B033-70B175CB9E5A}"/>
              </a:ext>
            </a:extLst>
          </p:cNvPr>
          <p:cNvSpPr/>
          <p:nvPr/>
        </p:nvSpPr>
        <p:spPr>
          <a:xfrm>
            <a:off x="6892788" y="3758246"/>
            <a:ext cx="150019" cy="131476"/>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6" name="Ovale 55">
            <a:extLst>
              <a:ext uri="{FF2B5EF4-FFF2-40B4-BE49-F238E27FC236}">
                <a16:creationId xmlns:a16="http://schemas.microsoft.com/office/drawing/2014/main" id="{5D13F6EE-704A-4ED5-9512-200D68049653}"/>
              </a:ext>
            </a:extLst>
          </p:cNvPr>
          <p:cNvSpPr/>
          <p:nvPr/>
        </p:nvSpPr>
        <p:spPr>
          <a:xfrm>
            <a:off x="8330115" y="3605540"/>
            <a:ext cx="150019" cy="131476"/>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8" name="Ovale 57">
            <a:extLst>
              <a:ext uri="{FF2B5EF4-FFF2-40B4-BE49-F238E27FC236}">
                <a16:creationId xmlns:a16="http://schemas.microsoft.com/office/drawing/2014/main" id="{883090A0-4C82-4259-80F4-5415B758A6A6}"/>
              </a:ext>
            </a:extLst>
          </p:cNvPr>
          <p:cNvSpPr/>
          <p:nvPr/>
        </p:nvSpPr>
        <p:spPr>
          <a:xfrm rot="20342971">
            <a:off x="7103532" y="3867151"/>
            <a:ext cx="150019" cy="131476"/>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0" name="Ovale 59">
            <a:extLst>
              <a:ext uri="{FF2B5EF4-FFF2-40B4-BE49-F238E27FC236}">
                <a16:creationId xmlns:a16="http://schemas.microsoft.com/office/drawing/2014/main" id="{EF19DC8D-71AA-4BA0-BB73-D6075B718E18}"/>
              </a:ext>
            </a:extLst>
          </p:cNvPr>
          <p:cNvSpPr/>
          <p:nvPr/>
        </p:nvSpPr>
        <p:spPr>
          <a:xfrm>
            <a:off x="7121455" y="3360613"/>
            <a:ext cx="150019" cy="131476"/>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8" name="Ovale 67">
            <a:extLst>
              <a:ext uri="{FF2B5EF4-FFF2-40B4-BE49-F238E27FC236}">
                <a16:creationId xmlns:a16="http://schemas.microsoft.com/office/drawing/2014/main" id="{599DC190-7FCF-404A-B471-5B3C7D10CF68}"/>
              </a:ext>
            </a:extLst>
          </p:cNvPr>
          <p:cNvSpPr/>
          <p:nvPr/>
        </p:nvSpPr>
        <p:spPr>
          <a:xfrm>
            <a:off x="6521593" y="3666189"/>
            <a:ext cx="150019" cy="131476"/>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70" name="Ovale 69">
            <a:extLst>
              <a:ext uri="{FF2B5EF4-FFF2-40B4-BE49-F238E27FC236}">
                <a16:creationId xmlns:a16="http://schemas.microsoft.com/office/drawing/2014/main" id="{39D043C9-1411-4655-A551-EE6F565A859D}"/>
              </a:ext>
            </a:extLst>
          </p:cNvPr>
          <p:cNvSpPr/>
          <p:nvPr/>
        </p:nvSpPr>
        <p:spPr>
          <a:xfrm>
            <a:off x="7379858" y="3778938"/>
            <a:ext cx="150019" cy="131476"/>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72" name="Ovale 71">
            <a:extLst>
              <a:ext uri="{FF2B5EF4-FFF2-40B4-BE49-F238E27FC236}">
                <a16:creationId xmlns:a16="http://schemas.microsoft.com/office/drawing/2014/main" id="{77E4D7B5-A408-4383-B1B7-376839D6870C}"/>
              </a:ext>
            </a:extLst>
          </p:cNvPr>
          <p:cNvSpPr/>
          <p:nvPr/>
        </p:nvSpPr>
        <p:spPr>
          <a:xfrm>
            <a:off x="6664613" y="4005032"/>
            <a:ext cx="150019" cy="131476"/>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76" name="Ovale 75">
            <a:extLst>
              <a:ext uri="{FF2B5EF4-FFF2-40B4-BE49-F238E27FC236}">
                <a16:creationId xmlns:a16="http://schemas.microsoft.com/office/drawing/2014/main" id="{39696DA9-7F3D-4EA2-A785-F2BA0928BBCB}"/>
              </a:ext>
            </a:extLst>
          </p:cNvPr>
          <p:cNvSpPr/>
          <p:nvPr/>
        </p:nvSpPr>
        <p:spPr>
          <a:xfrm>
            <a:off x="6873902" y="4005032"/>
            <a:ext cx="150019" cy="131476"/>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86" name="Ovale 85">
            <a:extLst>
              <a:ext uri="{FF2B5EF4-FFF2-40B4-BE49-F238E27FC236}">
                <a16:creationId xmlns:a16="http://schemas.microsoft.com/office/drawing/2014/main" id="{8B583FEC-4DEB-4EAF-8140-ECE22326AE24}"/>
              </a:ext>
            </a:extLst>
          </p:cNvPr>
          <p:cNvSpPr/>
          <p:nvPr/>
        </p:nvSpPr>
        <p:spPr>
          <a:xfrm>
            <a:off x="7008441" y="2328711"/>
            <a:ext cx="150019" cy="131476"/>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92" name="Ovale 91">
            <a:extLst>
              <a:ext uri="{FF2B5EF4-FFF2-40B4-BE49-F238E27FC236}">
                <a16:creationId xmlns:a16="http://schemas.microsoft.com/office/drawing/2014/main" id="{FDED82E0-D1BE-4292-8ED3-4C93839ED4D5}"/>
              </a:ext>
            </a:extLst>
          </p:cNvPr>
          <p:cNvSpPr/>
          <p:nvPr/>
        </p:nvSpPr>
        <p:spPr>
          <a:xfrm>
            <a:off x="7746644" y="2624218"/>
            <a:ext cx="150019" cy="131476"/>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04" name="Ovale 103">
            <a:extLst>
              <a:ext uri="{FF2B5EF4-FFF2-40B4-BE49-F238E27FC236}">
                <a16:creationId xmlns:a16="http://schemas.microsoft.com/office/drawing/2014/main" id="{2FFDFE62-C05E-4671-90B8-5CBB87EC2789}"/>
              </a:ext>
            </a:extLst>
          </p:cNvPr>
          <p:cNvSpPr/>
          <p:nvPr/>
        </p:nvSpPr>
        <p:spPr>
          <a:xfrm>
            <a:off x="7456115" y="2490793"/>
            <a:ext cx="150019" cy="131476"/>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85" name="Ovale 184">
            <a:extLst>
              <a:ext uri="{FF2B5EF4-FFF2-40B4-BE49-F238E27FC236}">
                <a16:creationId xmlns:a16="http://schemas.microsoft.com/office/drawing/2014/main" id="{A78D8B20-D051-4FA5-9DF0-F199E0B122AD}"/>
              </a:ext>
            </a:extLst>
          </p:cNvPr>
          <p:cNvSpPr/>
          <p:nvPr/>
        </p:nvSpPr>
        <p:spPr>
          <a:xfrm>
            <a:off x="6644469" y="2738517"/>
            <a:ext cx="150019" cy="131476"/>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97" name="Ovale 196">
            <a:extLst>
              <a:ext uri="{FF2B5EF4-FFF2-40B4-BE49-F238E27FC236}">
                <a16:creationId xmlns:a16="http://schemas.microsoft.com/office/drawing/2014/main" id="{EB0443CE-08F1-43C9-94DD-9B8493B45C9A}"/>
              </a:ext>
            </a:extLst>
          </p:cNvPr>
          <p:cNvSpPr/>
          <p:nvPr/>
        </p:nvSpPr>
        <p:spPr>
          <a:xfrm>
            <a:off x="6867389" y="3555638"/>
            <a:ext cx="150019" cy="131476"/>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99" name="Ovale 198">
            <a:extLst>
              <a:ext uri="{FF2B5EF4-FFF2-40B4-BE49-F238E27FC236}">
                <a16:creationId xmlns:a16="http://schemas.microsoft.com/office/drawing/2014/main" id="{7B8B3F02-BF49-468D-94F7-E9F7C422327D}"/>
              </a:ext>
            </a:extLst>
          </p:cNvPr>
          <p:cNvSpPr/>
          <p:nvPr/>
        </p:nvSpPr>
        <p:spPr>
          <a:xfrm>
            <a:off x="6775079" y="3099452"/>
            <a:ext cx="150019" cy="131476"/>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05" name="Ovale 204">
            <a:extLst>
              <a:ext uri="{FF2B5EF4-FFF2-40B4-BE49-F238E27FC236}">
                <a16:creationId xmlns:a16="http://schemas.microsoft.com/office/drawing/2014/main" id="{3296697A-7BEC-4F43-A690-0DBDEF53FB66}"/>
              </a:ext>
            </a:extLst>
          </p:cNvPr>
          <p:cNvSpPr/>
          <p:nvPr/>
        </p:nvSpPr>
        <p:spPr>
          <a:xfrm>
            <a:off x="6837067" y="4248883"/>
            <a:ext cx="150019" cy="131476"/>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07" name="Ovale 206">
            <a:extLst>
              <a:ext uri="{FF2B5EF4-FFF2-40B4-BE49-F238E27FC236}">
                <a16:creationId xmlns:a16="http://schemas.microsoft.com/office/drawing/2014/main" id="{2B5E4348-6F07-4B64-A13F-DE422AB53ADA}"/>
              </a:ext>
            </a:extLst>
          </p:cNvPr>
          <p:cNvSpPr/>
          <p:nvPr/>
        </p:nvSpPr>
        <p:spPr>
          <a:xfrm>
            <a:off x="7531545" y="2816591"/>
            <a:ext cx="150019" cy="131476"/>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09" name="Ovale 208">
            <a:extLst>
              <a:ext uri="{FF2B5EF4-FFF2-40B4-BE49-F238E27FC236}">
                <a16:creationId xmlns:a16="http://schemas.microsoft.com/office/drawing/2014/main" id="{E92057F6-7AB1-41E6-99CE-B27CA6C4CA24}"/>
              </a:ext>
            </a:extLst>
          </p:cNvPr>
          <p:cNvSpPr/>
          <p:nvPr/>
        </p:nvSpPr>
        <p:spPr>
          <a:xfrm>
            <a:off x="7090088" y="4327937"/>
            <a:ext cx="150019" cy="131476"/>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11" name="Ovale 210">
            <a:extLst>
              <a:ext uri="{FF2B5EF4-FFF2-40B4-BE49-F238E27FC236}">
                <a16:creationId xmlns:a16="http://schemas.microsoft.com/office/drawing/2014/main" id="{462F65F9-7F27-4729-BE09-DD1F6158C4BC}"/>
              </a:ext>
            </a:extLst>
          </p:cNvPr>
          <p:cNvSpPr/>
          <p:nvPr/>
        </p:nvSpPr>
        <p:spPr>
          <a:xfrm rot="20342971">
            <a:off x="8311568" y="3867231"/>
            <a:ext cx="150019" cy="131476"/>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17" name="Ovale 216">
            <a:extLst>
              <a:ext uri="{FF2B5EF4-FFF2-40B4-BE49-F238E27FC236}">
                <a16:creationId xmlns:a16="http://schemas.microsoft.com/office/drawing/2014/main" id="{FC6A7C20-FC69-48A6-92DA-682BBCD75688}"/>
              </a:ext>
            </a:extLst>
          </p:cNvPr>
          <p:cNvSpPr/>
          <p:nvPr/>
        </p:nvSpPr>
        <p:spPr>
          <a:xfrm>
            <a:off x="7578752" y="3271607"/>
            <a:ext cx="150019" cy="131476"/>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21" name="Ovale 220">
            <a:extLst>
              <a:ext uri="{FF2B5EF4-FFF2-40B4-BE49-F238E27FC236}">
                <a16:creationId xmlns:a16="http://schemas.microsoft.com/office/drawing/2014/main" id="{38885FE0-E450-46A3-A7F2-663580695422}"/>
              </a:ext>
            </a:extLst>
          </p:cNvPr>
          <p:cNvSpPr/>
          <p:nvPr/>
        </p:nvSpPr>
        <p:spPr>
          <a:xfrm>
            <a:off x="6695939" y="3307988"/>
            <a:ext cx="150019" cy="131476"/>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25" name="Ovale 224">
            <a:extLst>
              <a:ext uri="{FF2B5EF4-FFF2-40B4-BE49-F238E27FC236}">
                <a16:creationId xmlns:a16="http://schemas.microsoft.com/office/drawing/2014/main" id="{BE5B3DC0-4CB0-41A2-9657-5F8C4D31816E}"/>
              </a:ext>
            </a:extLst>
          </p:cNvPr>
          <p:cNvSpPr/>
          <p:nvPr/>
        </p:nvSpPr>
        <p:spPr>
          <a:xfrm>
            <a:off x="6816868" y="2780364"/>
            <a:ext cx="150019" cy="131476"/>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27" name="Ovale 226">
            <a:extLst>
              <a:ext uri="{FF2B5EF4-FFF2-40B4-BE49-F238E27FC236}">
                <a16:creationId xmlns:a16="http://schemas.microsoft.com/office/drawing/2014/main" id="{61AFB68E-A125-4FA5-A594-915489F9AD98}"/>
              </a:ext>
            </a:extLst>
          </p:cNvPr>
          <p:cNvSpPr/>
          <p:nvPr/>
        </p:nvSpPr>
        <p:spPr>
          <a:xfrm>
            <a:off x="7303716" y="2871636"/>
            <a:ext cx="150019" cy="131476"/>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29" name="Ovale 228">
            <a:extLst>
              <a:ext uri="{FF2B5EF4-FFF2-40B4-BE49-F238E27FC236}">
                <a16:creationId xmlns:a16="http://schemas.microsoft.com/office/drawing/2014/main" id="{1CBE8DA5-B9DF-441B-8392-BE6257DA0DA3}"/>
              </a:ext>
            </a:extLst>
          </p:cNvPr>
          <p:cNvSpPr/>
          <p:nvPr/>
        </p:nvSpPr>
        <p:spPr>
          <a:xfrm>
            <a:off x="6959888" y="3119207"/>
            <a:ext cx="150019" cy="131476"/>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31" name="Ovale 230">
            <a:extLst>
              <a:ext uri="{FF2B5EF4-FFF2-40B4-BE49-F238E27FC236}">
                <a16:creationId xmlns:a16="http://schemas.microsoft.com/office/drawing/2014/main" id="{4FC4DEFA-9C84-4E33-B551-399825546929}"/>
              </a:ext>
            </a:extLst>
          </p:cNvPr>
          <p:cNvSpPr/>
          <p:nvPr/>
        </p:nvSpPr>
        <p:spPr>
          <a:xfrm rot="20342971">
            <a:off x="7036857" y="3619501"/>
            <a:ext cx="150019" cy="131476"/>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33" name="Ovale 232">
            <a:extLst>
              <a:ext uri="{FF2B5EF4-FFF2-40B4-BE49-F238E27FC236}">
                <a16:creationId xmlns:a16="http://schemas.microsoft.com/office/drawing/2014/main" id="{91733A2F-1EC2-4572-BF34-EF065AC2A7FF}"/>
              </a:ext>
            </a:extLst>
          </p:cNvPr>
          <p:cNvSpPr/>
          <p:nvPr/>
        </p:nvSpPr>
        <p:spPr>
          <a:xfrm>
            <a:off x="7426352" y="3119207"/>
            <a:ext cx="150019" cy="131476"/>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grpSp>
        <p:nvGrpSpPr>
          <p:cNvPr id="112" name="Gruppo 111">
            <a:extLst>
              <a:ext uri="{FF2B5EF4-FFF2-40B4-BE49-F238E27FC236}">
                <a16:creationId xmlns:a16="http://schemas.microsoft.com/office/drawing/2014/main" id="{E666F8D3-4580-404C-8ADC-443A4A305E80}"/>
              </a:ext>
            </a:extLst>
          </p:cNvPr>
          <p:cNvGrpSpPr/>
          <p:nvPr/>
        </p:nvGrpSpPr>
        <p:grpSpPr>
          <a:xfrm>
            <a:off x="448848" y="2995408"/>
            <a:ext cx="1152900" cy="830997"/>
            <a:chOff x="6983503" y="723416"/>
            <a:chExt cx="1152900" cy="830997"/>
          </a:xfrm>
        </p:grpSpPr>
        <p:sp>
          <p:nvSpPr>
            <p:cNvPr id="119" name="Rettangolo con angoli arrotondati 118">
              <a:extLst>
                <a:ext uri="{FF2B5EF4-FFF2-40B4-BE49-F238E27FC236}">
                  <a16:creationId xmlns:a16="http://schemas.microsoft.com/office/drawing/2014/main" id="{C975D0BE-5EBB-4F28-9E12-1E55A9042860}"/>
                </a:ext>
              </a:extLst>
            </p:cNvPr>
            <p:cNvSpPr/>
            <p:nvPr/>
          </p:nvSpPr>
          <p:spPr>
            <a:xfrm>
              <a:off x="6983503" y="723416"/>
              <a:ext cx="1122751" cy="830997"/>
            </a:xfrm>
            <a:prstGeom prst="roundRect">
              <a:avLst/>
            </a:prstGeom>
            <a:ln>
              <a:solidFill>
                <a:schemeClr val="bg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it-IT" dirty="0"/>
            </a:p>
          </p:txBody>
        </p:sp>
        <p:pic>
          <p:nvPicPr>
            <p:cNvPr id="120" name="Immagine 119">
              <a:extLst>
                <a:ext uri="{FF2B5EF4-FFF2-40B4-BE49-F238E27FC236}">
                  <a16:creationId xmlns:a16="http://schemas.microsoft.com/office/drawing/2014/main" id="{1022E7A0-2436-4CE7-AC13-675B27CB0C45}"/>
                </a:ext>
              </a:extLst>
            </p:cNvPr>
            <p:cNvPicPr>
              <a:picLocks noChangeAspect="1"/>
            </p:cNvPicPr>
            <p:nvPr/>
          </p:nvPicPr>
          <p:blipFill rotWithShape="1">
            <a:blip r:embed="rId3">
              <a:extLst>
                <a:ext uri="{28A0092B-C50C-407E-A947-70E740481C1C}">
                  <a14:useLocalDpi xmlns:a14="http://schemas.microsoft.com/office/drawing/2010/main" val="0"/>
                </a:ext>
              </a:extLst>
            </a:blip>
            <a:srcRect t="21242" b="20647"/>
            <a:stretch/>
          </p:blipFill>
          <p:spPr>
            <a:xfrm>
              <a:off x="7021603" y="869932"/>
              <a:ext cx="1114800" cy="647825"/>
            </a:xfrm>
            <a:prstGeom prst="rect">
              <a:avLst/>
            </a:prstGeom>
            <a:ln>
              <a:noFill/>
            </a:ln>
          </p:spPr>
        </p:pic>
        <p:sp>
          <p:nvSpPr>
            <p:cNvPr id="121" name="Rettangolo 120">
              <a:extLst>
                <a:ext uri="{FF2B5EF4-FFF2-40B4-BE49-F238E27FC236}">
                  <a16:creationId xmlns:a16="http://schemas.microsoft.com/office/drawing/2014/main" id="{94DA94D8-81A7-4530-B3AA-75AAD59645D0}"/>
                </a:ext>
              </a:extLst>
            </p:cNvPr>
            <p:cNvSpPr/>
            <p:nvPr/>
          </p:nvSpPr>
          <p:spPr>
            <a:xfrm>
              <a:off x="7010575" y="800361"/>
              <a:ext cx="366077" cy="584775"/>
            </a:xfrm>
            <a:prstGeom prst="rect">
              <a:avLst/>
            </a:prstGeom>
            <a:noFill/>
          </p:spPr>
          <p:txBody>
            <a:bodyPr wrap="square" lIns="91440" tIns="45720" rIns="91440" bIns="45720">
              <a:spAutoFit/>
            </a:bodyPr>
            <a:lstStyle/>
            <a:p>
              <a:pPr algn="ctr"/>
              <a:r>
                <a:rPr lang="el-GR" sz="1600" dirty="0">
                  <a:ln w="10160">
                    <a:solidFill>
                      <a:schemeClr val="bg1"/>
                    </a:solidFill>
                    <a:prstDash val="solid"/>
                  </a:ln>
                  <a:solidFill>
                    <a:schemeClr val="bg1"/>
                  </a:solidFill>
                  <a:effectLst>
                    <a:outerShdw blurRad="38100" dist="22860" dir="5400000" algn="tl" rotWithShape="0">
                      <a:srgbClr val="000000">
                        <a:alpha val="30000"/>
                      </a:srgbClr>
                    </a:outerShdw>
                  </a:effectLst>
                </a:rPr>
                <a:t>μ</a:t>
              </a:r>
              <a:endParaRPr lang="it-IT" sz="1600" dirty="0">
                <a:ln w="10160">
                  <a:solidFill>
                    <a:schemeClr val="bg1"/>
                  </a:solidFill>
                  <a:prstDash val="solid"/>
                </a:ln>
                <a:solidFill>
                  <a:schemeClr val="bg1"/>
                </a:solidFill>
                <a:effectLst>
                  <a:outerShdw blurRad="38100" dist="22860" dir="5400000" algn="tl" rotWithShape="0">
                    <a:srgbClr val="000000">
                      <a:alpha val="30000"/>
                    </a:srgbClr>
                  </a:outerShdw>
                </a:effectLst>
              </a:endParaRPr>
            </a:p>
            <a:p>
              <a:pPr algn="ctr"/>
              <a:endParaRPr lang="it-IT" sz="1600" cap="none" spc="0" dirty="0">
                <a:ln w="10160">
                  <a:solidFill>
                    <a:schemeClr val="bg1"/>
                  </a:solidFill>
                  <a:prstDash val="solid"/>
                </a:ln>
                <a:solidFill>
                  <a:schemeClr val="bg1"/>
                </a:solidFill>
                <a:effectLst>
                  <a:outerShdw blurRad="38100" dist="22860" dir="5400000" algn="tl" rotWithShape="0">
                    <a:srgbClr val="000000">
                      <a:alpha val="30000"/>
                    </a:srgbClr>
                  </a:outerShdw>
                </a:effectLst>
              </a:endParaRPr>
            </a:p>
          </p:txBody>
        </p:sp>
        <p:sp>
          <p:nvSpPr>
            <p:cNvPr id="122" name="Rettangolo 121">
              <a:extLst>
                <a:ext uri="{FF2B5EF4-FFF2-40B4-BE49-F238E27FC236}">
                  <a16:creationId xmlns:a16="http://schemas.microsoft.com/office/drawing/2014/main" id="{EF66D1E7-BC2A-4973-8048-A9A5918C3A34}"/>
                </a:ext>
              </a:extLst>
            </p:cNvPr>
            <p:cNvSpPr/>
            <p:nvPr/>
          </p:nvSpPr>
          <p:spPr>
            <a:xfrm>
              <a:off x="7720385" y="800361"/>
              <a:ext cx="366077" cy="338554"/>
            </a:xfrm>
            <a:prstGeom prst="rect">
              <a:avLst/>
            </a:prstGeom>
            <a:noFill/>
          </p:spPr>
          <p:txBody>
            <a:bodyPr wrap="square" lIns="91440" tIns="45720" rIns="91440" bIns="45720">
              <a:spAutoFit/>
            </a:bodyPr>
            <a:lstStyle/>
            <a:p>
              <a:pPr algn="ctr"/>
              <a:r>
                <a:rPr lang="el-GR" sz="1600" cap="none" spc="0" dirty="0">
                  <a:ln w="10160">
                    <a:solidFill>
                      <a:schemeClr val="bg1"/>
                    </a:solidFill>
                    <a:prstDash val="solid"/>
                  </a:ln>
                  <a:solidFill>
                    <a:schemeClr val="bg1"/>
                  </a:solidFill>
                  <a:effectLst>
                    <a:outerShdw blurRad="38100" dist="22860" dir="5400000" algn="tl" rotWithShape="0">
                      <a:srgbClr val="000000">
                        <a:alpha val="30000"/>
                      </a:srgbClr>
                    </a:outerShdw>
                  </a:effectLst>
                </a:rPr>
                <a:t>σ</a:t>
              </a:r>
              <a:endParaRPr lang="it-IT" sz="1600" cap="none" spc="0" dirty="0">
                <a:ln w="10160">
                  <a:solidFill>
                    <a:schemeClr val="bg1"/>
                  </a:solidFill>
                  <a:prstDash val="solid"/>
                </a:ln>
                <a:solidFill>
                  <a:schemeClr val="bg1"/>
                </a:solidFill>
                <a:effectLst>
                  <a:outerShdw blurRad="38100" dist="22860" dir="5400000" algn="tl" rotWithShape="0">
                    <a:srgbClr val="000000">
                      <a:alpha val="30000"/>
                    </a:srgbClr>
                  </a:outerShdw>
                </a:effectLst>
              </a:endParaRPr>
            </a:p>
          </p:txBody>
        </p:sp>
      </p:grpSp>
      <p:sp>
        <p:nvSpPr>
          <p:cNvPr id="2" name="Ovale 1">
            <a:extLst>
              <a:ext uri="{FF2B5EF4-FFF2-40B4-BE49-F238E27FC236}">
                <a16:creationId xmlns:a16="http://schemas.microsoft.com/office/drawing/2014/main" id="{95ACEA26-8C77-4BD5-A89B-89E56BC18E0E}"/>
              </a:ext>
            </a:extLst>
          </p:cNvPr>
          <p:cNvSpPr/>
          <p:nvPr/>
        </p:nvSpPr>
        <p:spPr>
          <a:xfrm>
            <a:off x="6488906" y="1743075"/>
            <a:ext cx="4114800" cy="3286125"/>
          </a:xfrm>
          <a:prstGeom prst="ellipse">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 name="Ovale 4">
            <a:extLst>
              <a:ext uri="{FF2B5EF4-FFF2-40B4-BE49-F238E27FC236}">
                <a16:creationId xmlns:a16="http://schemas.microsoft.com/office/drawing/2014/main" id="{6F7641AF-30E9-496F-ACE9-123B6367D4ED}"/>
              </a:ext>
            </a:extLst>
          </p:cNvPr>
          <p:cNvSpPr/>
          <p:nvPr/>
        </p:nvSpPr>
        <p:spPr>
          <a:xfrm>
            <a:off x="8258039" y="3222263"/>
            <a:ext cx="150019" cy="131476"/>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 name="Ovale 5">
            <a:extLst>
              <a:ext uri="{FF2B5EF4-FFF2-40B4-BE49-F238E27FC236}">
                <a16:creationId xmlns:a16="http://schemas.microsoft.com/office/drawing/2014/main" id="{46EF0EAF-E1D3-4C60-A215-E94B0040C9F2}"/>
              </a:ext>
            </a:extLst>
          </p:cNvPr>
          <p:cNvSpPr/>
          <p:nvPr/>
        </p:nvSpPr>
        <p:spPr>
          <a:xfrm>
            <a:off x="8683555" y="2436527"/>
            <a:ext cx="150019" cy="131476"/>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7" name="Ovale 6">
            <a:extLst>
              <a:ext uri="{FF2B5EF4-FFF2-40B4-BE49-F238E27FC236}">
                <a16:creationId xmlns:a16="http://schemas.microsoft.com/office/drawing/2014/main" id="{FAD2E0E0-FE12-4191-8492-49ABDAC2DE72}"/>
              </a:ext>
            </a:extLst>
          </p:cNvPr>
          <p:cNvSpPr/>
          <p:nvPr/>
        </p:nvSpPr>
        <p:spPr>
          <a:xfrm>
            <a:off x="8865816" y="2785911"/>
            <a:ext cx="150019" cy="131476"/>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8" name="Ovale 7">
            <a:extLst>
              <a:ext uri="{FF2B5EF4-FFF2-40B4-BE49-F238E27FC236}">
                <a16:creationId xmlns:a16="http://schemas.microsoft.com/office/drawing/2014/main" id="{B11329CC-B6C0-45B4-AE53-8AE9852D3E4A}"/>
              </a:ext>
            </a:extLst>
          </p:cNvPr>
          <p:cNvSpPr/>
          <p:nvPr/>
        </p:nvSpPr>
        <p:spPr>
          <a:xfrm>
            <a:off x="8521988" y="3033482"/>
            <a:ext cx="150019" cy="131476"/>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0" name="Ovale 9">
            <a:extLst>
              <a:ext uri="{FF2B5EF4-FFF2-40B4-BE49-F238E27FC236}">
                <a16:creationId xmlns:a16="http://schemas.microsoft.com/office/drawing/2014/main" id="{F56F2485-30D5-40AB-9BEC-B8388039F387}"/>
              </a:ext>
            </a:extLst>
          </p:cNvPr>
          <p:cNvSpPr/>
          <p:nvPr/>
        </p:nvSpPr>
        <p:spPr>
          <a:xfrm rot="20342971">
            <a:off x="10180938" y="2715966"/>
            <a:ext cx="150019" cy="131476"/>
          </a:xfrm>
          <a:prstGeom prst="ellipse">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1" name="Ovale 10">
            <a:extLst>
              <a:ext uri="{FF2B5EF4-FFF2-40B4-BE49-F238E27FC236}">
                <a16:creationId xmlns:a16="http://schemas.microsoft.com/office/drawing/2014/main" id="{B224AC8E-D010-42B6-A22A-8E10BE26113D}"/>
              </a:ext>
            </a:extLst>
          </p:cNvPr>
          <p:cNvSpPr/>
          <p:nvPr/>
        </p:nvSpPr>
        <p:spPr>
          <a:xfrm>
            <a:off x="8986902" y="2957128"/>
            <a:ext cx="150019" cy="131476"/>
          </a:xfrm>
          <a:prstGeom prst="ellipse">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2" name="Ovale 11">
            <a:extLst>
              <a:ext uri="{FF2B5EF4-FFF2-40B4-BE49-F238E27FC236}">
                <a16:creationId xmlns:a16="http://schemas.microsoft.com/office/drawing/2014/main" id="{539737F8-1E16-4013-B251-ABB6C969C577}"/>
              </a:ext>
            </a:extLst>
          </p:cNvPr>
          <p:cNvSpPr/>
          <p:nvPr/>
        </p:nvSpPr>
        <p:spPr>
          <a:xfrm>
            <a:off x="8368494" y="2557542"/>
            <a:ext cx="150019" cy="131476"/>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3" name="Ovale 12">
            <a:extLst>
              <a:ext uri="{FF2B5EF4-FFF2-40B4-BE49-F238E27FC236}">
                <a16:creationId xmlns:a16="http://schemas.microsoft.com/office/drawing/2014/main" id="{C0EEBB32-AEC2-471A-BCCD-14AEF6EB2C05}"/>
              </a:ext>
            </a:extLst>
          </p:cNvPr>
          <p:cNvSpPr/>
          <p:nvPr/>
        </p:nvSpPr>
        <p:spPr>
          <a:xfrm>
            <a:off x="8905739" y="3431813"/>
            <a:ext cx="150019" cy="131476"/>
          </a:xfrm>
          <a:prstGeom prst="ellipse">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4" name="Ovale 13">
            <a:extLst>
              <a:ext uri="{FF2B5EF4-FFF2-40B4-BE49-F238E27FC236}">
                <a16:creationId xmlns:a16="http://schemas.microsoft.com/office/drawing/2014/main" id="{A8698D6C-9E05-4D78-B0AA-89821CD3DFE9}"/>
              </a:ext>
            </a:extLst>
          </p:cNvPr>
          <p:cNvSpPr/>
          <p:nvPr/>
        </p:nvSpPr>
        <p:spPr>
          <a:xfrm>
            <a:off x="9388112" y="3491544"/>
            <a:ext cx="150019" cy="131476"/>
          </a:xfrm>
          <a:prstGeom prst="ellipse">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6" name="Ovale 15">
            <a:extLst>
              <a:ext uri="{FF2B5EF4-FFF2-40B4-BE49-F238E27FC236}">
                <a16:creationId xmlns:a16="http://schemas.microsoft.com/office/drawing/2014/main" id="{144AFB7D-50FD-49DA-80E8-61B9E6A94FEF}"/>
              </a:ext>
            </a:extLst>
          </p:cNvPr>
          <p:cNvSpPr/>
          <p:nvPr/>
        </p:nvSpPr>
        <p:spPr>
          <a:xfrm>
            <a:off x="8672007" y="2750853"/>
            <a:ext cx="150019" cy="131476"/>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7" name="Ovale 16">
            <a:extLst>
              <a:ext uri="{FF2B5EF4-FFF2-40B4-BE49-F238E27FC236}">
                <a16:creationId xmlns:a16="http://schemas.microsoft.com/office/drawing/2014/main" id="{890908FB-1B75-4C21-8947-198B8B90FEED}"/>
              </a:ext>
            </a:extLst>
          </p:cNvPr>
          <p:cNvSpPr/>
          <p:nvPr/>
        </p:nvSpPr>
        <p:spPr>
          <a:xfrm>
            <a:off x="9237291" y="2900211"/>
            <a:ext cx="150019" cy="131476"/>
          </a:xfrm>
          <a:prstGeom prst="ellipse">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8" name="Ovale 17">
            <a:extLst>
              <a:ext uri="{FF2B5EF4-FFF2-40B4-BE49-F238E27FC236}">
                <a16:creationId xmlns:a16="http://schemas.microsoft.com/office/drawing/2014/main" id="{C4E35C37-3B7B-4EBD-B5B3-D5B835BBBB99}"/>
              </a:ext>
            </a:extLst>
          </p:cNvPr>
          <p:cNvSpPr/>
          <p:nvPr/>
        </p:nvSpPr>
        <p:spPr>
          <a:xfrm>
            <a:off x="8893463" y="3147782"/>
            <a:ext cx="150019" cy="131476"/>
          </a:xfrm>
          <a:prstGeom prst="ellipse">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9" name="Ovale 18">
            <a:extLst>
              <a:ext uri="{FF2B5EF4-FFF2-40B4-BE49-F238E27FC236}">
                <a16:creationId xmlns:a16="http://schemas.microsoft.com/office/drawing/2014/main" id="{F3379C30-BD11-45EF-822F-2AB92DF04E10}"/>
              </a:ext>
            </a:extLst>
          </p:cNvPr>
          <p:cNvSpPr/>
          <p:nvPr/>
        </p:nvSpPr>
        <p:spPr>
          <a:xfrm rot="20342971">
            <a:off x="9246657" y="3743326"/>
            <a:ext cx="150019" cy="131476"/>
          </a:xfrm>
          <a:prstGeom prst="ellipse">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1" name="Ovale 20">
            <a:extLst>
              <a:ext uri="{FF2B5EF4-FFF2-40B4-BE49-F238E27FC236}">
                <a16:creationId xmlns:a16="http://schemas.microsoft.com/office/drawing/2014/main" id="{51368400-C69B-4303-B347-4268126F078E}"/>
              </a:ext>
            </a:extLst>
          </p:cNvPr>
          <p:cNvSpPr/>
          <p:nvPr/>
        </p:nvSpPr>
        <p:spPr>
          <a:xfrm>
            <a:off x="9359927" y="3147782"/>
            <a:ext cx="150019" cy="131476"/>
          </a:xfrm>
          <a:prstGeom prst="ellipse">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3" name="Ovale 22">
            <a:extLst>
              <a:ext uri="{FF2B5EF4-FFF2-40B4-BE49-F238E27FC236}">
                <a16:creationId xmlns:a16="http://schemas.microsoft.com/office/drawing/2014/main" id="{A7B1734C-19AA-4CB1-AD80-EF3607FD9751}"/>
              </a:ext>
            </a:extLst>
          </p:cNvPr>
          <p:cNvSpPr/>
          <p:nvPr/>
        </p:nvSpPr>
        <p:spPr>
          <a:xfrm>
            <a:off x="7582617" y="2166436"/>
            <a:ext cx="150019" cy="131476"/>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5" name="Ovale 24">
            <a:extLst>
              <a:ext uri="{FF2B5EF4-FFF2-40B4-BE49-F238E27FC236}">
                <a16:creationId xmlns:a16="http://schemas.microsoft.com/office/drawing/2014/main" id="{987AF587-A4FE-4221-9C54-1F9BC0E6611B}"/>
              </a:ext>
            </a:extLst>
          </p:cNvPr>
          <p:cNvSpPr/>
          <p:nvPr/>
        </p:nvSpPr>
        <p:spPr>
          <a:xfrm>
            <a:off x="8169418" y="2847039"/>
            <a:ext cx="150019" cy="131476"/>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7" name="Ovale 26">
            <a:extLst>
              <a:ext uri="{FF2B5EF4-FFF2-40B4-BE49-F238E27FC236}">
                <a16:creationId xmlns:a16="http://schemas.microsoft.com/office/drawing/2014/main" id="{51A04FD6-9936-44DA-8D1C-02AB860F0DCA}"/>
              </a:ext>
            </a:extLst>
          </p:cNvPr>
          <p:cNvSpPr/>
          <p:nvPr/>
        </p:nvSpPr>
        <p:spPr>
          <a:xfrm>
            <a:off x="10017819" y="2759461"/>
            <a:ext cx="150019" cy="131476"/>
          </a:xfrm>
          <a:prstGeom prst="ellipse">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9" name="Ovale 28">
            <a:extLst>
              <a:ext uri="{FF2B5EF4-FFF2-40B4-BE49-F238E27FC236}">
                <a16:creationId xmlns:a16="http://schemas.microsoft.com/office/drawing/2014/main" id="{B71AB815-FC52-43D0-BE19-F85E0DB27BD2}"/>
              </a:ext>
            </a:extLst>
          </p:cNvPr>
          <p:cNvSpPr/>
          <p:nvPr/>
        </p:nvSpPr>
        <p:spPr>
          <a:xfrm>
            <a:off x="9006999" y="3928683"/>
            <a:ext cx="150019" cy="131476"/>
          </a:xfrm>
          <a:prstGeom prst="ellipse">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1" name="Ovale 30">
            <a:extLst>
              <a:ext uri="{FF2B5EF4-FFF2-40B4-BE49-F238E27FC236}">
                <a16:creationId xmlns:a16="http://schemas.microsoft.com/office/drawing/2014/main" id="{DED23857-6B93-4D4A-A59F-5C727576F077}"/>
              </a:ext>
            </a:extLst>
          </p:cNvPr>
          <p:cNvSpPr/>
          <p:nvPr/>
        </p:nvSpPr>
        <p:spPr>
          <a:xfrm rot="20342971">
            <a:off x="8713609" y="2277774"/>
            <a:ext cx="150019" cy="131476"/>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3" name="Ovale 32">
            <a:extLst>
              <a:ext uri="{FF2B5EF4-FFF2-40B4-BE49-F238E27FC236}">
                <a16:creationId xmlns:a16="http://schemas.microsoft.com/office/drawing/2014/main" id="{A18E2487-2ED0-4DC5-8866-10D7AFF1DE4E}"/>
              </a:ext>
            </a:extLst>
          </p:cNvPr>
          <p:cNvSpPr/>
          <p:nvPr/>
        </p:nvSpPr>
        <p:spPr>
          <a:xfrm>
            <a:off x="8683555" y="3274888"/>
            <a:ext cx="150019" cy="131476"/>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5" name="Ovale 34">
            <a:extLst>
              <a:ext uri="{FF2B5EF4-FFF2-40B4-BE49-F238E27FC236}">
                <a16:creationId xmlns:a16="http://schemas.microsoft.com/office/drawing/2014/main" id="{0597A8D9-67FE-4425-9449-82F2A042A975}"/>
              </a:ext>
            </a:extLst>
          </p:cNvPr>
          <p:cNvSpPr/>
          <p:nvPr/>
        </p:nvSpPr>
        <p:spPr>
          <a:xfrm>
            <a:off x="9646624" y="2667404"/>
            <a:ext cx="150019" cy="131476"/>
          </a:xfrm>
          <a:prstGeom prst="ellipse">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5" name="Ovale 44">
            <a:extLst>
              <a:ext uri="{FF2B5EF4-FFF2-40B4-BE49-F238E27FC236}">
                <a16:creationId xmlns:a16="http://schemas.microsoft.com/office/drawing/2014/main" id="{AEB39C61-DBDE-4239-A27A-7F7DCB46D055}"/>
              </a:ext>
            </a:extLst>
          </p:cNvPr>
          <p:cNvSpPr/>
          <p:nvPr/>
        </p:nvSpPr>
        <p:spPr>
          <a:xfrm>
            <a:off x="8941958" y="3693213"/>
            <a:ext cx="150019" cy="131476"/>
          </a:xfrm>
          <a:prstGeom prst="ellipse">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6" name="Ovale 45">
            <a:extLst>
              <a:ext uri="{FF2B5EF4-FFF2-40B4-BE49-F238E27FC236}">
                <a16:creationId xmlns:a16="http://schemas.microsoft.com/office/drawing/2014/main" id="{4F00184B-9A29-44E4-B4E0-6978F1DB2701}"/>
              </a:ext>
            </a:extLst>
          </p:cNvPr>
          <p:cNvSpPr/>
          <p:nvPr/>
        </p:nvSpPr>
        <p:spPr>
          <a:xfrm>
            <a:off x="8274690" y="2415655"/>
            <a:ext cx="150019" cy="131476"/>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7" name="Ovale 46">
            <a:extLst>
              <a:ext uri="{FF2B5EF4-FFF2-40B4-BE49-F238E27FC236}">
                <a16:creationId xmlns:a16="http://schemas.microsoft.com/office/drawing/2014/main" id="{3320C32F-3CA0-4691-B2AA-003474FE05CC}"/>
              </a:ext>
            </a:extLst>
          </p:cNvPr>
          <p:cNvSpPr/>
          <p:nvPr/>
        </p:nvSpPr>
        <p:spPr>
          <a:xfrm>
            <a:off x="8483979" y="2415655"/>
            <a:ext cx="150019" cy="131476"/>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9" name="Ovale 48">
            <a:extLst>
              <a:ext uri="{FF2B5EF4-FFF2-40B4-BE49-F238E27FC236}">
                <a16:creationId xmlns:a16="http://schemas.microsoft.com/office/drawing/2014/main" id="{7C3A0B93-E229-4FA8-8A8D-D0458726D82E}"/>
              </a:ext>
            </a:extLst>
          </p:cNvPr>
          <p:cNvSpPr/>
          <p:nvPr/>
        </p:nvSpPr>
        <p:spPr>
          <a:xfrm>
            <a:off x="10085495" y="2833578"/>
            <a:ext cx="150019" cy="131476"/>
          </a:xfrm>
          <a:prstGeom prst="ellipse">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0" name="Ovale 49">
            <a:extLst>
              <a:ext uri="{FF2B5EF4-FFF2-40B4-BE49-F238E27FC236}">
                <a16:creationId xmlns:a16="http://schemas.microsoft.com/office/drawing/2014/main" id="{FFDC0012-E931-41C3-8EAA-F38A872C7C0C}"/>
              </a:ext>
            </a:extLst>
          </p:cNvPr>
          <p:cNvSpPr/>
          <p:nvPr/>
        </p:nvSpPr>
        <p:spPr>
          <a:xfrm>
            <a:off x="9308744" y="2538493"/>
            <a:ext cx="150019" cy="131476"/>
          </a:xfrm>
          <a:prstGeom prst="ellipse">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1" name="Ovale 50">
            <a:extLst>
              <a:ext uri="{FF2B5EF4-FFF2-40B4-BE49-F238E27FC236}">
                <a16:creationId xmlns:a16="http://schemas.microsoft.com/office/drawing/2014/main" id="{123272B1-70E6-4FFB-8778-9AD2935512AB}"/>
              </a:ext>
            </a:extLst>
          </p:cNvPr>
          <p:cNvSpPr/>
          <p:nvPr/>
        </p:nvSpPr>
        <p:spPr>
          <a:xfrm>
            <a:off x="9018215" y="2405068"/>
            <a:ext cx="150019" cy="131476"/>
          </a:xfrm>
          <a:prstGeom prst="ellipse">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3" name="Ovale 52">
            <a:extLst>
              <a:ext uri="{FF2B5EF4-FFF2-40B4-BE49-F238E27FC236}">
                <a16:creationId xmlns:a16="http://schemas.microsoft.com/office/drawing/2014/main" id="{F727BE80-8F4D-4E01-8860-437ECB790712}"/>
              </a:ext>
            </a:extLst>
          </p:cNvPr>
          <p:cNvSpPr/>
          <p:nvPr/>
        </p:nvSpPr>
        <p:spPr>
          <a:xfrm>
            <a:off x="8149419" y="2595642"/>
            <a:ext cx="150019" cy="131476"/>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5" name="Ovale 54">
            <a:extLst>
              <a:ext uri="{FF2B5EF4-FFF2-40B4-BE49-F238E27FC236}">
                <a16:creationId xmlns:a16="http://schemas.microsoft.com/office/drawing/2014/main" id="{527C9FE3-752B-4A01-8F15-ACD67B6240CA}"/>
              </a:ext>
            </a:extLst>
          </p:cNvPr>
          <p:cNvSpPr/>
          <p:nvPr/>
        </p:nvSpPr>
        <p:spPr>
          <a:xfrm>
            <a:off x="7963617" y="2261686"/>
            <a:ext cx="150019" cy="131476"/>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3" name="Ovale 62">
            <a:extLst>
              <a:ext uri="{FF2B5EF4-FFF2-40B4-BE49-F238E27FC236}">
                <a16:creationId xmlns:a16="http://schemas.microsoft.com/office/drawing/2014/main" id="{19026E88-5360-4D21-AC6A-3E95A564863F}"/>
              </a:ext>
            </a:extLst>
          </p:cNvPr>
          <p:cNvSpPr/>
          <p:nvPr/>
        </p:nvSpPr>
        <p:spPr>
          <a:xfrm>
            <a:off x="8337179" y="3013727"/>
            <a:ext cx="150019" cy="131476"/>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5" name="Ovale 64">
            <a:extLst>
              <a:ext uri="{FF2B5EF4-FFF2-40B4-BE49-F238E27FC236}">
                <a16:creationId xmlns:a16="http://schemas.microsoft.com/office/drawing/2014/main" id="{2BF45F53-1376-4ADA-9A4D-1F405FEA73D4}"/>
              </a:ext>
            </a:extLst>
          </p:cNvPr>
          <p:cNvSpPr/>
          <p:nvPr/>
        </p:nvSpPr>
        <p:spPr>
          <a:xfrm>
            <a:off x="8399167" y="4163158"/>
            <a:ext cx="150019" cy="131476"/>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7" name="Ovale 66">
            <a:extLst>
              <a:ext uri="{FF2B5EF4-FFF2-40B4-BE49-F238E27FC236}">
                <a16:creationId xmlns:a16="http://schemas.microsoft.com/office/drawing/2014/main" id="{4131E260-6549-4831-B4E5-73AA3925CC57}"/>
              </a:ext>
            </a:extLst>
          </p:cNvPr>
          <p:cNvSpPr/>
          <p:nvPr/>
        </p:nvSpPr>
        <p:spPr>
          <a:xfrm>
            <a:off x="9093645" y="2730866"/>
            <a:ext cx="150019" cy="131476"/>
          </a:xfrm>
          <a:prstGeom prst="ellipse">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75" name="Ovale 74">
            <a:extLst>
              <a:ext uri="{FF2B5EF4-FFF2-40B4-BE49-F238E27FC236}">
                <a16:creationId xmlns:a16="http://schemas.microsoft.com/office/drawing/2014/main" id="{99F72036-2E68-4FA7-AF10-3179A109E034}"/>
              </a:ext>
            </a:extLst>
          </p:cNvPr>
          <p:cNvSpPr/>
          <p:nvPr/>
        </p:nvSpPr>
        <p:spPr>
          <a:xfrm>
            <a:off x="8652188" y="4242212"/>
            <a:ext cx="150019" cy="131476"/>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79" name="Ovale 78">
            <a:extLst>
              <a:ext uri="{FF2B5EF4-FFF2-40B4-BE49-F238E27FC236}">
                <a16:creationId xmlns:a16="http://schemas.microsoft.com/office/drawing/2014/main" id="{1DA9F08D-DBDF-4151-8DCA-C9F4AD8B33DA}"/>
              </a:ext>
            </a:extLst>
          </p:cNvPr>
          <p:cNvSpPr/>
          <p:nvPr/>
        </p:nvSpPr>
        <p:spPr>
          <a:xfrm rot="20342971">
            <a:off x="8988452" y="4190374"/>
            <a:ext cx="150019" cy="131476"/>
          </a:xfrm>
          <a:prstGeom prst="ellipse">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81" name="Ovale 80">
            <a:extLst>
              <a:ext uri="{FF2B5EF4-FFF2-40B4-BE49-F238E27FC236}">
                <a16:creationId xmlns:a16="http://schemas.microsoft.com/office/drawing/2014/main" id="{0A38A3E3-B9D6-4F6B-9968-711C1A864100}"/>
              </a:ext>
            </a:extLst>
          </p:cNvPr>
          <p:cNvSpPr/>
          <p:nvPr/>
        </p:nvSpPr>
        <p:spPr>
          <a:xfrm>
            <a:off x="9140852" y="3185882"/>
            <a:ext cx="150019" cy="131476"/>
          </a:xfrm>
          <a:prstGeom prst="ellipse">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83" name="Ovale 82">
            <a:extLst>
              <a:ext uri="{FF2B5EF4-FFF2-40B4-BE49-F238E27FC236}">
                <a16:creationId xmlns:a16="http://schemas.microsoft.com/office/drawing/2014/main" id="{61C09A56-E571-426E-8371-04F8DBCA2CBB}"/>
              </a:ext>
            </a:extLst>
          </p:cNvPr>
          <p:cNvSpPr/>
          <p:nvPr/>
        </p:nvSpPr>
        <p:spPr>
          <a:xfrm>
            <a:off x="8258039" y="3222263"/>
            <a:ext cx="150019" cy="131476"/>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85" name="Ovale 84">
            <a:extLst>
              <a:ext uri="{FF2B5EF4-FFF2-40B4-BE49-F238E27FC236}">
                <a16:creationId xmlns:a16="http://schemas.microsoft.com/office/drawing/2014/main" id="{14E80217-4B92-46AB-8EBB-671F0F84BC0C}"/>
              </a:ext>
            </a:extLst>
          </p:cNvPr>
          <p:cNvSpPr/>
          <p:nvPr/>
        </p:nvSpPr>
        <p:spPr>
          <a:xfrm>
            <a:off x="8378968" y="2694639"/>
            <a:ext cx="150019" cy="131476"/>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89" name="Ovale 88">
            <a:extLst>
              <a:ext uri="{FF2B5EF4-FFF2-40B4-BE49-F238E27FC236}">
                <a16:creationId xmlns:a16="http://schemas.microsoft.com/office/drawing/2014/main" id="{539D5213-A0FF-44F2-8E02-4630A502ADD2}"/>
              </a:ext>
            </a:extLst>
          </p:cNvPr>
          <p:cNvSpPr/>
          <p:nvPr/>
        </p:nvSpPr>
        <p:spPr>
          <a:xfrm>
            <a:off x="8865816" y="2785911"/>
            <a:ext cx="150019" cy="131476"/>
          </a:xfrm>
          <a:prstGeom prst="ellipse">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95" name="Ovale 94">
            <a:extLst>
              <a:ext uri="{FF2B5EF4-FFF2-40B4-BE49-F238E27FC236}">
                <a16:creationId xmlns:a16="http://schemas.microsoft.com/office/drawing/2014/main" id="{2F65EB96-46AC-428E-BBF0-0C089C309914}"/>
              </a:ext>
            </a:extLst>
          </p:cNvPr>
          <p:cNvSpPr/>
          <p:nvPr/>
        </p:nvSpPr>
        <p:spPr>
          <a:xfrm>
            <a:off x="8521988" y="3033482"/>
            <a:ext cx="150019" cy="131476"/>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97" name="Ovale 96">
            <a:extLst>
              <a:ext uri="{FF2B5EF4-FFF2-40B4-BE49-F238E27FC236}">
                <a16:creationId xmlns:a16="http://schemas.microsoft.com/office/drawing/2014/main" id="{FA6FFFC1-F652-4D63-A618-6EC55874572B}"/>
              </a:ext>
            </a:extLst>
          </p:cNvPr>
          <p:cNvSpPr/>
          <p:nvPr/>
        </p:nvSpPr>
        <p:spPr>
          <a:xfrm rot="20342971">
            <a:off x="9943389" y="2716911"/>
            <a:ext cx="150019" cy="131476"/>
          </a:xfrm>
          <a:prstGeom prst="ellipse">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99" name="Ovale 98">
            <a:extLst>
              <a:ext uri="{FF2B5EF4-FFF2-40B4-BE49-F238E27FC236}">
                <a16:creationId xmlns:a16="http://schemas.microsoft.com/office/drawing/2014/main" id="{9FA2C8DA-31E1-4106-9A2E-25ECBE0DEECE}"/>
              </a:ext>
            </a:extLst>
          </p:cNvPr>
          <p:cNvSpPr/>
          <p:nvPr/>
        </p:nvSpPr>
        <p:spPr>
          <a:xfrm>
            <a:off x="8988452" y="3033482"/>
            <a:ext cx="150019" cy="131476"/>
          </a:xfrm>
          <a:prstGeom prst="ellipse">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01" name="Ovale 200">
            <a:extLst>
              <a:ext uri="{FF2B5EF4-FFF2-40B4-BE49-F238E27FC236}">
                <a16:creationId xmlns:a16="http://schemas.microsoft.com/office/drawing/2014/main" id="{A936FFC0-9990-4EEA-AA7E-A76BA90555B8}"/>
              </a:ext>
            </a:extLst>
          </p:cNvPr>
          <p:cNvSpPr/>
          <p:nvPr/>
        </p:nvSpPr>
        <p:spPr>
          <a:xfrm>
            <a:off x="8037493" y="1844234"/>
            <a:ext cx="150019" cy="131476"/>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03" name="Ovale 202">
            <a:extLst>
              <a:ext uri="{FF2B5EF4-FFF2-40B4-BE49-F238E27FC236}">
                <a16:creationId xmlns:a16="http://schemas.microsoft.com/office/drawing/2014/main" id="{F5FB42C8-7C57-4F93-9FBA-9376E70CF561}"/>
              </a:ext>
            </a:extLst>
          </p:cNvPr>
          <p:cNvSpPr/>
          <p:nvPr/>
        </p:nvSpPr>
        <p:spPr>
          <a:xfrm>
            <a:off x="7645688" y="3595457"/>
            <a:ext cx="150019" cy="131476"/>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13" name="Ovale 212">
            <a:extLst>
              <a:ext uri="{FF2B5EF4-FFF2-40B4-BE49-F238E27FC236}">
                <a16:creationId xmlns:a16="http://schemas.microsoft.com/office/drawing/2014/main" id="{C75C627E-3E50-485D-89A4-59372980BE76}"/>
              </a:ext>
            </a:extLst>
          </p:cNvPr>
          <p:cNvSpPr/>
          <p:nvPr/>
        </p:nvSpPr>
        <p:spPr>
          <a:xfrm rot="20342971">
            <a:off x="8626923" y="3782133"/>
            <a:ext cx="150019" cy="131476"/>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15" name="Ovale 214">
            <a:extLst>
              <a:ext uri="{FF2B5EF4-FFF2-40B4-BE49-F238E27FC236}">
                <a16:creationId xmlns:a16="http://schemas.microsoft.com/office/drawing/2014/main" id="{0909B0F1-B332-4B67-8F29-CFDB265EF318}"/>
              </a:ext>
            </a:extLst>
          </p:cNvPr>
          <p:cNvSpPr/>
          <p:nvPr/>
        </p:nvSpPr>
        <p:spPr>
          <a:xfrm>
            <a:off x="8158579" y="2015451"/>
            <a:ext cx="150019" cy="131476"/>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19" name="Ovale 218">
            <a:extLst>
              <a:ext uri="{FF2B5EF4-FFF2-40B4-BE49-F238E27FC236}">
                <a16:creationId xmlns:a16="http://schemas.microsoft.com/office/drawing/2014/main" id="{C4465C64-0AF5-4269-8AE3-F80F880DDFE6}"/>
              </a:ext>
            </a:extLst>
          </p:cNvPr>
          <p:cNvSpPr/>
          <p:nvPr/>
        </p:nvSpPr>
        <p:spPr>
          <a:xfrm>
            <a:off x="8077416" y="2490136"/>
            <a:ext cx="150019" cy="131476"/>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23" name="Ovale 222">
            <a:extLst>
              <a:ext uri="{FF2B5EF4-FFF2-40B4-BE49-F238E27FC236}">
                <a16:creationId xmlns:a16="http://schemas.microsoft.com/office/drawing/2014/main" id="{65EB0E18-0632-4770-97EA-F51F54806D11}"/>
              </a:ext>
            </a:extLst>
          </p:cNvPr>
          <p:cNvSpPr/>
          <p:nvPr/>
        </p:nvSpPr>
        <p:spPr>
          <a:xfrm>
            <a:off x="7795707" y="3312828"/>
            <a:ext cx="150019" cy="131476"/>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35" name="Ovale 234">
            <a:extLst>
              <a:ext uri="{FF2B5EF4-FFF2-40B4-BE49-F238E27FC236}">
                <a16:creationId xmlns:a16="http://schemas.microsoft.com/office/drawing/2014/main" id="{2C972FCE-C87E-4E4D-8395-C1E36FBDE1CE}"/>
              </a:ext>
            </a:extLst>
          </p:cNvPr>
          <p:cNvSpPr/>
          <p:nvPr/>
        </p:nvSpPr>
        <p:spPr>
          <a:xfrm>
            <a:off x="7895119" y="2253959"/>
            <a:ext cx="150019" cy="131476"/>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37" name="Ovale 236">
            <a:extLst>
              <a:ext uri="{FF2B5EF4-FFF2-40B4-BE49-F238E27FC236}">
                <a16:creationId xmlns:a16="http://schemas.microsoft.com/office/drawing/2014/main" id="{BC924A1B-7205-4161-9452-4FBB24B2E314}"/>
              </a:ext>
            </a:extLst>
          </p:cNvPr>
          <p:cNvSpPr/>
          <p:nvPr/>
        </p:nvSpPr>
        <p:spPr>
          <a:xfrm>
            <a:off x="9580094" y="2796697"/>
            <a:ext cx="150019" cy="131476"/>
          </a:xfrm>
          <a:prstGeom prst="ellipse">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39" name="Ovale 238">
            <a:extLst>
              <a:ext uri="{FF2B5EF4-FFF2-40B4-BE49-F238E27FC236}">
                <a16:creationId xmlns:a16="http://schemas.microsoft.com/office/drawing/2014/main" id="{6E524292-4B0D-4420-99DB-A80418A11CB7}"/>
              </a:ext>
            </a:extLst>
          </p:cNvPr>
          <p:cNvSpPr/>
          <p:nvPr/>
        </p:nvSpPr>
        <p:spPr>
          <a:xfrm rot="20342971">
            <a:off x="8370357" y="4305301"/>
            <a:ext cx="150019" cy="131476"/>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41" name="Ovale 240">
            <a:extLst>
              <a:ext uri="{FF2B5EF4-FFF2-40B4-BE49-F238E27FC236}">
                <a16:creationId xmlns:a16="http://schemas.microsoft.com/office/drawing/2014/main" id="{79E6ECFF-DD5F-49A2-A10B-9A80FC436AA0}"/>
              </a:ext>
            </a:extLst>
          </p:cNvPr>
          <p:cNvSpPr/>
          <p:nvPr/>
        </p:nvSpPr>
        <p:spPr>
          <a:xfrm>
            <a:off x="8463804" y="3825628"/>
            <a:ext cx="150019" cy="131476"/>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43" name="Ovale 242">
            <a:extLst>
              <a:ext uri="{FF2B5EF4-FFF2-40B4-BE49-F238E27FC236}">
                <a16:creationId xmlns:a16="http://schemas.microsoft.com/office/drawing/2014/main" id="{9CFB0F97-149A-4276-B606-E62A4B43046E}"/>
              </a:ext>
            </a:extLst>
          </p:cNvPr>
          <p:cNvSpPr/>
          <p:nvPr/>
        </p:nvSpPr>
        <p:spPr>
          <a:xfrm>
            <a:off x="7807255" y="3836863"/>
            <a:ext cx="150019" cy="131476"/>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45" name="Ovale 244">
            <a:extLst>
              <a:ext uri="{FF2B5EF4-FFF2-40B4-BE49-F238E27FC236}">
                <a16:creationId xmlns:a16="http://schemas.microsoft.com/office/drawing/2014/main" id="{BE04B7A3-51D1-4C1E-951E-92EBF92175A4}"/>
              </a:ext>
            </a:extLst>
          </p:cNvPr>
          <p:cNvSpPr/>
          <p:nvPr/>
        </p:nvSpPr>
        <p:spPr>
          <a:xfrm>
            <a:off x="8065658" y="4255188"/>
            <a:ext cx="150019" cy="131476"/>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47" name="Ovale 246">
            <a:extLst>
              <a:ext uri="{FF2B5EF4-FFF2-40B4-BE49-F238E27FC236}">
                <a16:creationId xmlns:a16="http://schemas.microsoft.com/office/drawing/2014/main" id="{2542B866-8F21-4282-9E4E-85EBF0A6EC7C}"/>
              </a:ext>
            </a:extLst>
          </p:cNvPr>
          <p:cNvSpPr/>
          <p:nvPr/>
        </p:nvSpPr>
        <p:spPr>
          <a:xfrm>
            <a:off x="8438405" y="3623020"/>
            <a:ext cx="150019" cy="131476"/>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49" name="Ovale 248">
            <a:extLst>
              <a:ext uri="{FF2B5EF4-FFF2-40B4-BE49-F238E27FC236}">
                <a16:creationId xmlns:a16="http://schemas.microsoft.com/office/drawing/2014/main" id="{723115EF-94DA-40B5-B360-3D675C1857DB}"/>
              </a:ext>
            </a:extLst>
          </p:cNvPr>
          <p:cNvSpPr/>
          <p:nvPr/>
        </p:nvSpPr>
        <p:spPr>
          <a:xfrm>
            <a:off x="9827483" y="2834797"/>
            <a:ext cx="150019" cy="131476"/>
          </a:xfrm>
          <a:prstGeom prst="ellipse">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51" name="Ovale 250">
            <a:extLst>
              <a:ext uri="{FF2B5EF4-FFF2-40B4-BE49-F238E27FC236}">
                <a16:creationId xmlns:a16="http://schemas.microsoft.com/office/drawing/2014/main" id="{1490B7F9-273D-4A60-A3A6-3821C8B7C2A0}"/>
              </a:ext>
            </a:extLst>
          </p:cNvPr>
          <p:cNvSpPr/>
          <p:nvPr/>
        </p:nvSpPr>
        <p:spPr>
          <a:xfrm>
            <a:off x="8037493" y="1844234"/>
            <a:ext cx="150019" cy="131476"/>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53" name="Ovale 252">
            <a:extLst>
              <a:ext uri="{FF2B5EF4-FFF2-40B4-BE49-F238E27FC236}">
                <a16:creationId xmlns:a16="http://schemas.microsoft.com/office/drawing/2014/main" id="{60BF6405-B3B3-48C4-BE4B-E06C872C80C2}"/>
              </a:ext>
            </a:extLst>
          </p:cNvPr>
          <p:cNvSpPr/>
          <p:nvPr/>
        </p:nvSpPr>
        <p:spPr>
          <a:xfrm>
            <a:off x="7645688" y="3595457"/>
            <a:ext cx="150019" cy="131476"/>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55" name="Ovale 254">
            <a:extLst>
              <a:ext uri="{FF2B5EF4-FFF2-40B4-BE49-F238E27FC236}">
                <a16:creationId xmlns:a16="http://schemas.microsoft.com/office/drawing/2014/main" id="{1862F69D-551C-4D25-BD22-A2CF2BD2041C}"/>
              </a:ext>
            </a:extLst>
          </p:cNvPr>
          <p:cNvSpPr/>
          <p:nvPr/>
        </p:nvSpPr>
        <p:spPr>
          <a:xfrm rot="20342971">
            <a:off x="8607873" y="3686883"/>
            <a:ext cx="150019" cy="131476"/>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57" name="Ovale 256">
            <a:extLst>
              <a:ext uri="{FF2B5EF4-FFF2-40B4-BE49-F238E27FC236}">
                <a16:creationId xmlns:a16="http://schemas.microsoft.com/office/drawing/2014/main" id="{C24C01A1-7152-416D-A3AB-91EAE2EE739E}"/>
              </a:ext>
            </a:extLst>
          </p:cNvPr>
          <p:cNvSpPr/>
          <p:nvPr/>
        </p:nvSpPr>
        <p:spPr>
          <a:xfrm>
            <a:off x="9675083" y="2682397"/>
            <a:ext cx="150019" cy="131476"/>
          </a:xfrm>
          <a:prstGeom prst="ellipse">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59" name="Ovale 258">
            <a:extLst>
              <a:ext uri="{FF2B5EF4-FFF2-40B4-BE49-F238E27FC236}">
                <a16:creationId xmlns:a16="http://schemas.microsoft.com/office/drawing/2014/main" id="{6E33406A-B605-4204-AD69-A1F4C236FED4}"/>
              </a:ext>
            </a:extLst>
          </p:cNvPr>
          <p:cNvSpPr/>
          <p:nvPr/>
        </p:nvSpPr>
        <p:spPr>
          <a:xfrm>
            <a:off x="9856416" y="3024036"/>
            <a:ext cx="150019" cy="131476"/>
          </a:xfrm>
          <a:prstGeom prst="ellipse">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61" name="Ovale 260">
            <a:extLst>
              <a:ext uri="{FF2B5EF4-FFF2-40B4-BE49-F238E27FC236}">
                <a16:creationId xmlns:a16="http://schemas.microsoft.com/office/drawing/2014/main" id="{6BE55187-C3E3-462F-B3CA-7E703279E8BD}"/>
              </a:ext>
            </a:extLst>
          </p:cNvPr>
          <p:cNvSpPr/>
          <p:nvPr/>
        </p:nvSpPr>
        <p:spPr>
          <a:xfrm>
            <a:off x="9512588" y="3271607"/>
            <a:ext cx="150019" cy="131476"/>
          </a:xfrm>
          <a:prstGeom prst="ellipse">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63" name="Ovale 262">
            <a:extLst>
              <a:ext uri="{FF2B5EF4-FFF2-40B4-BE49-F238E27FC236}">
                <a16:creationId xmlns:a16="http://schemas.microsoft.com/office/drawing/2014/main" id="{1DFBDAD1-6F24-4248-A7AD-C99E4DD950BD}"/>
              </a:ext>
            </a:extLst>
          </p:cNvPr>
          <p:cNvSpPr/>
          <p:nvPr/>
        </p:nvSpPr>
        <p:spPr>
          <a:xfrm rot="20342971">
            <a:off x="9608607" y="3867151"/>
            <a:ext cx="150019" cy="131476"/>
          </a:xfrm>
          <a:prstGeom prst="ellipse">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65" name="Ovale 264">
            <a:extLst>
              <a:ext uri="{FF2B5EF4-FFF2-40B4-BE49-F238E27FC236}">
                <a16:creationId xmlns:a16="http://schemas.microsoft.com/office/drawing/2014/main" id="{261B653F-DB65-4F6D-849F-8E3C97224D73}"/>
              </a:ext>
            </a:extLst>
          </p:cNvPr>
          <p:cNvSpPr/>
          <p:nvPr/>
        </p:nvSpPr>
        <p:spPr>
          <a:xfrm>
            <a:off x="9977502" y="3195253"/>
            <a:ext cx="150019" cy="131476"/>
          </a:xfrm>
          <a:prstGeom prst="ellipse">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67" name="Ovale 266">
            <a:extLst>
              <a:ext uri="{FF2B5EF4-FFF2-40B4-BE49-F238E27FC236}">
                <a16:creationId xmlns:a16="http://schemas.microsoft.com/office/drawing/2014/main" id="{34DFB1BA-4A8A-4237-AA64-E94235222130}"/>
              </a:ext>
            </a:extLst>
          </p:cNvPr>
          <p:cNvSpPr/>
          <p:nvPr/>
        </p:nvSpPr>
        <p:spPr>
          <a:xfrm>
            <a:off x="9896339" y="3669938"/>
            <a:ext cx="150019" cy="131476"/>
          </a:xfrm>
          <a:prstGeom prst="ellipse">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69" name="Ovale 268">
            <a:extLst>
              <a:ext uri="{FF2B5EF4-FFF2-40B4-BE49-F238E27FC236}">
                <a16:creationId xmlns:a16="http://schemas.microsoft.com/office/drawing/2014/main" id="{C6A148D3-08C9-40D6-A20E-3BD53940134A}"/>
              </a:ext>
            </a:extLst>
          </p:cNvPr>
          <p:cNvSpPr/>
          <p:nvPr/>
        </p:nvSpPr>
        <p:spPr>
          <a:xfrm>
            <a:off x="9662607" y="2988978"/>
            <a:ext cx="150019" cy="131476"/>
          </a:xfrm>
          <a:prstGeom prst="ellipse">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71" name="Ovale 270">
            <a:extLst>
              <a:ext uri="{FF2B5EF4-FFF2-40B4-BE49-F238E27FC236}">
                <a16:creationId xmlns:a16="http://schemas.microsoft.com/office/drawing/2014/main" id="{7764D1E4-B434-4668-B323-8A6DD0C16E6E}"/>
              </a:ext>
            </a:extLst>
          </p:cNvPr>
          <p:cNvSpPr/>
          <p:nvPr/>
        </p:nvSpPr>
        <p:spPr>
          <a:xfrm>
            <a:off x="10227891" y="3138336"/>
            <a:ext cx="150019" cy="131476"/>
          </a:xfrm>
          <a:prstGeom prst="ellipse">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73" name="Ovale 272">
            <a:extLst>
              <a:ext uri="{FF2B5EF4-FFF2-40B4-BE49-F238E27FC236}">
                <a16:creationId xmlns:a16="http://schemas.microsoft.com/office/drawing/2014/main" id="{9F6FE778-4037-40F6-8909-FC7456C1A4B8}"/>
              </a:ext>
            </a:extLst>
          </p:cNvPr>
          <p:cNvSpPr/>
          <p:nvPr/>
        </p:nvSpPr>
        <p:spPr>
          <a:xfrm>
            <a:off x="9884063" y="3385907"/>
            <a:ext cx="150019" cy="131476"/>
          </a:xfrm>
          <a:prstGeom prst="ellipse">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75" name="Ovale 274">
            <a:extLst>
              <a:ext uri="{FF2B5EF4-FFF2-40B4-BE49-F238E27FC236}">
                <a16:creationId xmlns:a16="http://schemas.microsoft.com/office/drawing/2014/main" id="{F862DBCF-FD46-4B45-96F6-EEDD9E4E62A8}"/>
              </a:ext>
            </a:extLst>
          </p:cNvPr>
          <p:cNvSpPr/>
          <p:nvPr/>
        </p:nvSpPr>
        <p:spPr>
          <a:xfrm rot="20342971">
            <a:off x="10237257" y="3981451"/>
            <a:ext cx="150019" cy="131476"/>
          </a:xfrm>
          <a:prstGeom prst="ellipse">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77" name="Ovale 276">
            <a:extLst>
              <a:ext uri="{FF2B5EF4-FFF2-40B4-BE49-F238E27FC236}">
                <a16:creationId xmlns:a16="http://schemas.microsoft.com/office/drawing/2014/main" id="{4BC319B7-8CB1-4088-92DC-26C590DEE698}"/>
              </a:ext>
            </a:extLst>
          </p:cNvPr>
          <p:cNvSpPr/>
          <p:nvPr/>
        </p:nvSpPr>
        <p:spPr>
          <a:xfrm>
            <a:off x="9445488" y="3910646"/>
            <a:ext cx="150019" cy="131476"/>
          </a:xfrm>
          <a:prstGeom prst="ellipse">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79" name="Ovale 278">
            <a:extLst>
              <a:ext uri="{FF2B5EF4-FFF2-40B4-BE49-F238E27FC236}">
                <a16:creationId xmlns:a16="http://schemas.microsoft.com/office/drawing/2014/main" id="{4D367D27-E5BF-4311-BEB0-F0FD7B9E0C37}"/>
              </a:ext>
            </a:extLst>
          </p:cNvPr>
          <p:cNvSpPr/>
          <p:nvPr/>
        </p:nvSpPr>
        <p:spPr>
          <a:xfrm>
            <a:off x="9674155" y="3513013"/>
            <a:ext cx="150019" cy="131476"/>
          </a:xfrm>
          <a:prstGeom prst="ellipse">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81" name="Ovale 280">
            <a:extLst>
              <a:ext uri="{FF2B5EF4-FFF2-40B4-BE49-F238E27FC236}">
                <a16:creationId xmlns:a16="http://schemas.microsoft.com/office/drawing/2014/main" id="{50150E30-8F10-40CF-B31E-B2724875F4D0}"/>
              </a:ext>
            </a:extLst>
          </p:cNvPr>
          <p:cNvSpPr/>
          <p:nvPr/>
        </p:nvSpPr>
        <p:spPr>
          <a:xfrm>
            <a:off x="9932558" y="3931338"/>
            <a:ext cx="150019" cy="131476"/>
          </a:xfrm>
          <a:prstGeom prst="ellipse">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83" name="Ovale 282">
            <a:extLst>
              <a:ext uri="{FF2B5EF4-FFF2-40B4-BE49-F238E27FC236}">
                <a16:creationId xmlns:a16="http://schemas.microsoft.com/office/drawing/2014/main" id="{A09E6A32-9B88-43C1-9758-6F28EBFE33A1}"/>
              </a:ext>
            </a:extLst>
          </p:cNvPr>
          <p:cNvSpPr/>
          <p:nvPr/>
        </p:nvSpPr>
        <p:spPr>
          <a:xfrm>
            <a:off x="9420089" y="3708038"/>
            <a:ext cx="150019" cy="131476"/>
          </a:xfrm>
          <a:prstGeom prst="ellipse">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85" name="Ovale 284">
            <a:extLst>
              <a:ext uri="{FF2B5EF4-FFF2-40B4-BE49-F238E27FC236}">
                <a16:creationId xmlns:a16="http://schemas.microsoft.com/office/drawing/2014/main" id="{F314227F-79B3-418E-8727-8E7A5DA5AD65}"/>
              </a:ext>
            </a:extLst>
          </p:cNvPr>
          <p:cNvSpPr/>
          <p:nvPr/>
        </p:nvSpPr>
        <p:spPr>
          <a:xfrm>
            <a:off x="10131452" y="3424007"/>
            <a:ext cx="150019" cy="131476"/>
          </a:xfrm>
          <a:prstGeom prst="ellipse">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87" name="Ovale 286">
            <a:extLst>
              <a:ext uri="{FF2B5EF4-FFF2-40B4-BE49-F238E27FC236}">
                <a16:creationId xmlns:a16="http://schemas.microsoft.com/office/drawing/2014/main" id="{A7DCA8BC-44B9-4668-B6FB-A0B4E96CDF95}"/>
              </a:ext>
            </a:extLst>
          </p:cNvPr>
          <p:cNvSpPr/>
          <p:nvPr/>
        </p:nvSpPr>
        <p:spPr>
          <a:xfrm>
            <a:off x="9856416" y="3024036"/>
            <a:ext cx="150019" cy="131476"/>
          </a:xfrm>
          <a:prstGeom prst="ellipse">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89" name="Ovale 288">
            <a:extLst>
              <a:ext uri="{FF2B5EF4-FFF2-40B4-BE49-F238E27FC236}">
                <a16:creationId xmlns:a16="http://schemas.microsoft.com/office/drawing/2014/main" id="{DA37BBBF-B23E-4B67-BE2C-8F8489B9FE7F}"/>
              </a:ext>
            </a:extLst>
          </p:cNvPr>
          <p:cNvSpPr/>
          <p:nvPr/>
        </p:nvSpPr>
        <p:spPr>
          <a:xfrm>
            <a:off x="9512588" y="3271607"/>
            <a:ext cx="150019" cy="131476"/>
          </a:xfrm>
          <a:prstGeom prst="ellipse">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91" name="Ovale 290">
            <a:extLst>
              <a:ext uri="{FF2B5EF4-FFF2-40B4-BE49-F238E27FC236}">
                <a16:creationId xmlns:a16="http://schemas.microsoft.com/office/drawing/2014/main" id="{B1CF23CE-5FE5-4171-B5F0-F9DE50600A72}"/>
              </a:ext>
            </a:extLst>
          </p:cNvPr>
          <p:cNvSpPr/>
          <p:nvPr/>
        </p:nvSpPr>
        <p:spPr>
          <a:xfrm rot="20342971">
            <a:off x="9589557" y="3771901"/>
            <a:ext cx="150019" cy="131476"/>
          </a:xfrm>
          <a:prstGeom prst="ellipse">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93" name="Ovale 292">
            <a:extLst>
              <a:ext uri="{FF2B5EF4-FFF2-40B4-BE49-F238E27FC236}">
                <a16:creationId xmlns:a16="http://schemas.microsoft.com/office/drawing/2014/main" id="{2F9FA0A4-458E-4D20-A0DC-687996CA7DA6}"/>
              </a:ext>
            </a:extLst>
          </p:cNvPr>
          <p:cNvSpPr/>
          <p:nvPr/>
        </p:nvSpPr>
        <p:spPr>
          <a:xfrm>
            <a:off x="9979052" y="3271607"/>
            <a:ext cx="150019" cy="131476"/>
          </a:xfrm>
          <a:prstGeom prst="ellipse">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31" name="Ovale 330">
            <a:extLst>
              <a:ext uri="{FF2B5EF4-FFF2-40B4-BE49-F238E27FC236}">
                <a16:creationId xmlns:a16="http://schemas.microsoft.com/office/drawing/2014/main" id="{DE12313E-1CC6-48F2-B617-9DCF1BBB552E}"/>
              </a:ext>
            </a:extLst>
          </p:cNvPr>
          <p:cNvSpPr/>
          <p:nvPr/>
        </p:nvSpPr>
        <p:spPr>
          <a:xfrm>
            <a:off x="7286494" y="4003706"/>
            <a:ext cx="150019" cy="131476"/>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33" name="Ovale 332">
            <a:extLst>
              <a:ext uri="{FF2B5EF4-FFF2-40B4-BE49-F238E27FC236}">
                <a16:creationId xmlns:a16="http://schemas.microsoft.com/office/drawing/2014/main" id="{ADAE90E1-3100-4FAF-BBE0-7A6E6A3D9098}"/>
              </a:ext>
            </a:extLst>
          </p:cNvPr>
          <p:cNvSpPr/>
          <p:nvPr/>
        </p:nvSpPr>
        <p:spPr>
          <a:xfrm>
            <a:off x="7667494" y="4098956"/>
            <a:ext cx="150019" cy="131476"/>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35" name="Ovale 334">
            <a:extLst>
              <a:ext uri="{FF2B5EF4-FFF2-40B4-BE49-F238E27FC236}">
                <a16:creationId xmlns:a16="http://schemas.microsoft.com/office/drawing/2014/main" id="{F94738A9-665C-4D75-8676-B59C0174CD9B}"/>
              </a:ext>
            </a:extLst>
          </p:cNvPr>
          <p:cNvSpPr/>
          <p:nvPr/>
        </p:nvSpPr>
        <p:spPr>
          <a:xfrm>
            <a:off x="7598996" y="4091229"/>
            <a:ext cx="150019" cy="131476"/>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37" name="Ovale 336">
            <a:extLst>
              <a:ext uri="{FF2B5EF4-FFF2-40B4-BE49-F238E27FC236}">
                <a16:creationId xmlns:a16="http://schemas.microsoft.com/office/drawing/2014/main" id="{8ECDA34B-EDE0-41A9-B560-0B1792A4526F}"/>
              </a:ext>
            </a:extLst>
          </p:cNvPr>
          <p:cNvSpPr/>
          <p:nvPr/>
        </p:nvSpPr>
        <p:spPr>
          <a:xfrm>
            <a:off x="7465611" y="4469294"/>
            <a:ext cx="150019" cy="131476"/>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39" name="Ovale 338">
            <a:extLst>
              <a:ext uri="{FF2B5EF4-FFF2-40B4-BE49-F238E27FC236}">
                <a16:creationId xmlns:a16="http://schemas.microsoft.com/office/drawing/2014/main" id="{3CF011EC-2418-49E6-8B16-093E8EAB14BF}"/>
              </a:ext>
            </a:extLst>
          </p:cNvPr>
          <p:cNvSpPr/>
          <p:nvPr/>
        </p:nvSpPr>
        <p:spPr>
          <a:xfrm>
            <a:off x="7846611" y="4564544"/>
            <a:ext cx="150019" cy="131476"/>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41" name="Ovale 340">
            <a:extLst>
              <a:ext uri="{FF2B5EF4-FFF2-40B4-BE49-F238E27FC236}">
                <a16:creationId xmlns:a16="http://schemas.microsoft.com/office/drawing/2014/main" id="{A5060396-9F88-42DE-A572-ECE2DC47F343}"/>
              </a:ext>
            </a:extLst>
          </p:cNvPr>
          <p:cNvSpPr/>
          <p:nvPr/>
        </p:nvSpPr>
        <p:spPr>
          <a:xfrm>
            <a:off x="7778113" y="4556817"/>
            <a:ext cx="150019" cy="131476"/>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43" name="Ovale 342">
            <a:extLst>
              <a:ext uri="{FF2B5EF4-FFF2-40B4-BE49-F238E27FC236}">
                <a16:creationId xmlns:a16="http://schemas.microsoft.com/office/drawing/2014/main" id="{513CB818-37F8-452E-9FCA-068DC1B67D7E}"/>
              </a:ext>
            </a:extLst>
          </p:cNvPr>
          <p:cNvSpPr/>
          <p:nvPr/>
        </p:nvSpPr>
        <p:spPr>
          <a:xfrm>
            <a:off x="9254376" y="4239889"/>
            <a:ext cx="150019" cy="131476"/>
          </a:xfrm>
          <a:prstGeom prst="ellipse">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45" name="Ovale 344">
            <a:extLst>
              <a:ext uri="{FF2B5EF4-FFF2-40B4-BE49-F238E27FC236}">
                <a16:creationId xmlns:a16="http://schemas.microsoft.com/office/drawing/2014/main" id="{F084B0E9-824A-4EFA-A13C-91BBE5E51261}"/>
              </a:ext>
            </a:extLst>
          </p:cNvPr>
          <p:cNvSpPr/>
          <p:nvPr/>
        </p:nvSpPr>
        <p:spPr>
          <a:xfrm>
            <a:off x="9635376" y="4335139"/>
            <a:ext cx="150019" cy="131476"/>
          </a:xfrm>
          <a:prstGeom prst="ellipse">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47" name="Ovale 346">
            <a:extLst>
              <a:ext uri="{FF2B5EF4-FFF2-40B4-BE49-F238E27FC236}">
                <a16:creationId xmlns:a16="http://schemas.microsoft.com/office/drawing/2014/main" id="{96C91CA0-591F-4261-9A99-19429A186E3F}"/>
              </a:ext>
            </a:extLst>
          </p:cNvPr>
          <p:cNvSpPr/>
          <p:nvPr/>
        </p:nvSpPr>
        <p:spPr>
          <a:xfrm>
            <a:off x="9566878" y="4327412"/>
            <a:ext cx="150019" cy="131476"/>
          </a:xfrm>
          <a:prstGeom prst="ellipse">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49" name="Ovale 348">
            <a:extLst>
              <a:ext uri="{FF2B5EF4-FFF2-40B4-BE49-F238E27FC236}">
                <a16:creationId xmlns:a16="http://schemas.microsoft.com/office/drawing/2014/main" id="{E511140D-4C60-4E35-B02F-C7E0C662E0A0}"/>
              </a:ext>
            </a:extLst>
          </p:cNvPr>
          <p:cNvSpPr/>
          <p:nvPr/>
        </p:nvSpPr>
        <p:spPr>
          <a:xfrm>
            <a:off x="8730980" y="4547891"/>
            <a:ext cx="150019" cy="131476"/>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51" name="Ovale 350">
            <a:extLst>
              <a:ext uri="{FF2B5EF4-FFF2-40B4-BE49-F238E27FC236}">
                <a16:creationId xmlns:a16="http://schemas.microsoft.com/office/drawing/2014/main" id="{EE2A713E-7E99-41DB-B002-A87C60EE830E}"/>
              </a:ext>
            </a:extLst>
          </p:cNvPr>
          <p:cNvSpPr/>
          <p:nvPr/>
        </p:nvSpPr>
        <p:spPr>
          <a:xfrm>
            <a:off x="9111980" y="4643141"/>
            <a:ext cx="150019" cy="131476"/>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53" name="Ovale 352">
            <a:extLst>
              <a:ext uri="{FF2B5EF4-FFF2-40B4-BE49-F238E27FC236}">
                <a16:creationId xmlns:a16="http://schemas.microsoft.com/office/drawing/2014/main" id="{586A2DC2-C11A-4FFB-93DC-C76011CAE4E6}"/>
              </a:ext>
            </a:extLst>
          </p:cNvPr>
          <p:cNvSpPr/>
          <p:nvPr/>
        </p:nvSpPr>
        <p:spPr>
          <a:xfrm>
            <a:off x="9043482" y="4635414"/>
            <a:ext cx="150019" cy="131476"/>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55" name="Ovale 354">
            <a:extLst>
              <a:ext uri="{FF2B5EF4-FFF2-40B4-BE49-F238E27FC236}">
                <a16:creationId xmlns:a16="http://schemas.microsoft.com/office/drawing/2014/main" id="{FB741EF5-1FF1-42C1-A8DE-22B136DFE27E}"/>
              </a:ext>
            </a:extLst>
          </p:cNvPr>
          <p:cNvSpPr/>
          <p:nvPr/>
        </p:nvSpPr>
        <p:spPr>
          <a:xfrm>
            <a:off x="8165072" y="4670364"/>
            <a:ext cx="150019" cy="131476"/>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57" name="Ovale 356">
            <a:extLst>
              <a:ext uri="{FF2B5EF4-FFF2-40B4-BE49-F238E27FC236}">
                <a16:creationId xmlns:a16="http://schemas.microsoft.com/office/drawing/2014/main" id="{D4BD2917-C8C3-4FA6-8748-4FAD4264B3BC}"/>
              </a:ext>
            </a:extLst>
          </p:cNvPr>
          <p:cNvSpPr/>
          <p:nvPr/>
        </p:nvSpPr>
        <p:spPr>
          <a:xfrm>
            <a:off x="8546072" y="4765614"/>
            <a:ext cx="150019" cy="131476"/>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59" name="Ovale 358">
            <a:extLst>
              <a:ext uri="{FF2B5EF4-FFF2-40B4-BE49-F238E27FC236}">
                <a16:creationId xmlns:a16="http://schemas.microsoft.com/office/drawing/2014/main" id="{E28C45FC-963A-47EB-BC30-5FE8850B9BA5}"/>
              </a:ext>
            </a:extLst>
          </p:cNvPr>
          <p:cNvSpPr/>
          <p:nvPr/>
        </p:nvSpPr>
        <p:spPr>
          <a:xfrm>
            <a:off x="8477574" y="4757887"/>
            <a:ext cx="150019" cy="131476"/>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61" name="Ovale 360">
            <a:extLst>
              <a:ext uri="{FF2B5EF4-FFF2-40B4-BE49-F238E27FC236}">
                <a16:creationId xmlns:a16="http://schemas.microsoft.com/office/drawing/2014/main" id="{E86436A4-D3E1-486A-B785-6E0FEE1A5C2C}"/>
              </a:ext>
            </a:extLst>
          </p:cNvPr>
          <p:cNvSpPr/>
          <p:nvPr/>
        </p:nvSpPr>
        <p:spPr>
          <a:xfrm>
            <a:off x="8993892" y="2099389"/>
            <a:ext cx="150019" cy="131476"/>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63" name="Ovale 362">
            <a:extLst>
              <a:ext uri="{FF2B5EF4-FFF2-40B4-BE49-F238E27FC236}">
                <a16:creationId xmlns:a16="http://schemas.microsoft.com/office/drawing/2014/main" id="{09F4BDD6-65D7-4F95-938C-6899990298A4}"/>
              </a:ext>
            </a:extLst>
          </p:cNvPr>
          <p:cNvSpPr/>
          <p:nvPr/>
        </p:nvSpPr>
        <p:spPr>
          <a:xfrm>
            <a:off x="9374892" y="2194639"/>
            <a:ext cx="150019" cy="131476"/>
          </a:xfrm>
          <a:prstGeom prst="ellipse">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65" name="Ovale 364">
            <a:extLst>
              <a:ext uri="{FF2B5EF4-FFF2-40B4-BE49-F238E27FC236}">
                <a16:creationId xmlns:a16="http://schemas.microsoft.com/office/drawing/2014/main" id="{45FA0924-1DD0-4015-98C6-306E6212AAFD}"/>
              </a:ext>
            </a:extLst>
          </p:cNvPr>
          <p:cNvSpPr/>
          <p:nvPr/>
        </p:nvSpPr>
        <p:spPr>
          <a:xfrm>
            <a:off x="9306394" y="2186912"/>
            <a:ext cx="150019" cy="131476"/>
          </a:xfrm>
          <a:prstGeom prst="ellipse">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67" name="Ovale 366">
            <a:extLst>
              <a:ext uri="{FF2B5EF4-FFF2-40B4-BE49-F238E27FC236}">
                <a16:creationId xmlns:a16="http://schemas.microsoft.com/office/drawing/2014/main" id="{B55A6016-15E5-4E3B-94BB-CAB9666FE42B}"/>
              </a:ext>
            </a:extLst>
          </p:cNvPr>
          <p:cNvSpPr/>
          <p:nvPr/>
        </p:nvSpPr>
        <p:spPr>
          <a:xfrm>
            <a:off x="9325397" y="2280765"/>
            <a:ext cx="150019" cy="131476"/>
          </a:xfrm>
          <a:prstGeom prst="ellipse">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69" name="Ovale 368">
            <a:extLst>
              <a:ext uri="{FF2B5EF4-FFF2-40B4-BE49-F238E27FC236}">
                <a16:creationId xmlns:a16="http://schemas.microsoft.com/office/drawing/2014/main" id="{BD92E8BD-CF8C-474D-B221-47E7E5D91DB7}"/>
              </a:ext>
            </a:extLst>
          </p:cNvPr>
          <p:cNvSpPr/>
          <p:nvPr/>
        </p:nvSpPr>
        <p:spPr>
          <a:xfrm>
            <a:off x="9706397" y="2376015"/>
            <a:ext cx="150019" cy="131476"/>
          </a:xfrm>
          <a:prstGeom prst="ellipse">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71" name="Ovale 370">
            <a:extLst>
              <a:ext uri="{FF2B5EF4-FFF2-40B4-BE49-F238E27FC236}">
                <a16:creationId xmlns:a16="http://schemas.microsoft.com/office/drawing/2014/main" id="{9E1EA151-ADF6-45C8-ACF8-68E9C5621808}"/>
              </a:ext>
            </a:extLst>
          </p:cNvPr>
          <p:cNvSpPr/>
          <p:nvPr/>
        </p:nvSpPr>
        <p:spPr>
          <a:xfrm>
            <a:off x="9637899" y="2368288"/>
            <a:ext cx="150019" cy="131476"/>
          </a:xfrm>
          <a:prstGeom prst="ellipse">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 name="Ovale 2">
            <a:extLst>
              <a:ext uri="{FF2B5EF4-FFF2-40B4-BE49-F238E27FC236}">
                <a16:creationId xmlns:a16="http://schemas.microsoft.com/office/drawing/2014/main" id="{67B18E44-A4A6-4A18-92C9-8EBB0E32D500}"/>
              </a:ext>
            </a:extLst>
          </p:cNvPr>
          <p:cNvSpPr/>
          <p:nvPr/>
        </p:nvSpPr>
        <p:spPr>
          <a:xfrm>
            <a:off x="8812357" y="2112677"/>
            <a:ext cx="1757362" cy="2554573"/>
          </a:xfrm>
          <a:prstGeom prst="ellipse">
            <a:avLst/>
          </a:prstGeom>
          <a:noFill/>
          <a:ln w="5715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grpSp>
        <p:nvGrpSpPr>
          <p:cNvPr id="156" name="Gruppo 155">
            <a:extLst>
              <a:ext uri="{FF2B5EF4-FFF2-40B4-BE49-F238E27FC236}">
                <a16:creationId xmlns:a16="http://schemas.microsoft.com/office/drawing/2014/main" id="{8582C7ED-C446-4CC7-9696-EA9E5448C03A}"/>
              </a:ext>
            </a:extLst>
          </p:cNvPr>
          <p:cNvGrpSpPr/>
          <p:nvPr/>
        </p:nvGrpSpPr>
        <p:grpSpPr>
          <a:xfrm>
            <a:off x="10886307" y="2390776"/>
            <a:ext cx="2782068" cy="1454776"/>
            <a:chOff x="2111770" y="800361"/>
            <a:chExt cx="5974692" cy="3746094"/>
          </a:xfrm>
        </p:grpSpPr>
        <p:sp>
          <p:nvSpPr>
            <p:cNvPr id="157" name="Rettangolo con angoli arrotondati 156">
              <a:extLst>
                <a:ext uri="{FF2B5EF4-FFF2-40B4-BE49-F238E27FC236}">
                  <a16:creationId xmlns:a16="http://schemas.microsoft.com/office/drawing/2014/main" id="{7F5CC5AD-4999-4F83-A8BB-E5D5E1534C0B}"/>
                </a:ext>
              </a:extLst>
            </p:cNvPr>
            <p:cNvSpPr/>
            <p:nvPr/>
          </p:nvSpPr>
          <p:spPr>
            <a:xfrm>
              <a:off x="2111770" y="2337712"/>
              <a:ext cx="1685607" cy="2131498"/>
            </a:xfrm>
            <a:prstGeom prst="roundRect">
              <a:avLst/>
            </a:prstGeom>
            <a:solidFill>
              <a:srgbClr val="FFC000"/>
            </a:solidFill>
            <a:ln>
              <a:solidFill>
                <a:schemeClr val="bg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it-IT" dirty="0">
                <a:solidFill>
                  <a:schemeClr val="accent1">
                    <a:lumMod val="75000"/>
                  </a:schemeClr>
                </a:solidFill>
                <a:highlight>
                  <a:srgbClr val="FFFF00"/>
                </a:highlight>
              </a:endParaRPr>
            </a:p>
          </p:txBody>
        </p:sp>
        <p:sp>
          <p:nvSpPr>
            <p:cNvPr id="158" name="Rettangolo 157">
              <a:extLst>
                <a:ext uri="{FF2B5EF4-FFF2-40B4-BE49-F238E27FC236}">
                  <a16:creationId xmlns:a16="http://schemas.microsoft.com/office/drawing/2014/main" id="{46E87EE5-8C1A-4705-A3A8-6267B54F027A}"/>
                </a:ext>
              </a:extLst>
            </p:cNvPr>
            <p:cNvSpPr/>
            <p:nvPr/>
          </p:nvSpPr>
          <p:spPr>
            <a:xfrm>
              <a:off x="2749866" y="2102864"/>
              <a:ext cx="409413" cy="2443591"/>
            </a:xfrm>
            <a:prstGeom prst="rect">
              <a:avLst/>
            </a:prstGeom>
            <a:noFill/>
          </p:spPr>
          <p:txBody>
            <a:bodyPr wrap="square" lIns="91440" tIns="45720" rIns="91440" bIns="45720">
              <a:spAutoFit/>
            </a:bodyPr>
            <a:lstStyle/>
            <a:p>
              <a:pPr algn="ctr"/>
              <a:r>
                <a:rPr lang="el-GR" sz="5400" b="1" i="0" dirty="0">
                  <a:ln>
                    <a:solidFill>
                      <a:schemeClr val="tx1"/>
                    </a:solidFill>
                  </a:ln>
                  <a:solidFill>
                    <a:schemeClr val="bg1"/>
                  </a:solidFill>
                  <a:effectLst/>
                  <a:latin typeface="arial" panose="020B0604020202020204" pitchFamily="34" charset="0"/>
                </a:rPr>
                <a:t>π</a:t>
              </a:r>
              <a:endParaRPr lang="it-IT" sz="1600" cap="none" spc="0" dirty="0">
                <a:ln>
                  <a:solidFill>
                    <a:schemeClr val="tx1"/>
                  </a:solidFill>
                </a:ln>
                <a:solidFill>
                  <a:schemeClr val="bg1"/>
                </a:solidFill>
                <a:effectLst>
                  <a:outerShdw blurRad="38100" dist="22860" dir="5400000" algn="tl" rotWithShape="0">
                    <a:srgbClr val="000000">
                      <a:alpha val="30000"/>
                    </a:srgbClr>
                  </a:outerShdw>
                </a:effectLst>
              </a:endParaRPr>
            </a:p>
          </p:txBody>
        </p:sp>
        <p:sp>
          <p:nvSpPr>
            <p:cNvPr id="159" name="Rettangolo 158">
              <a:extLst>
                <a:ext uri="{FF2B5EF4-FFF2-40B4-BE49-F238E27FC236}">
                  <a16:creationId xmlns:a16="http://schemas.microsoft.com/office/drawing/2014/main" id="{7E1A3C53-7B20-46CB-AFB8-15C009429863}"/>
                </a:ext>
              </a:extLst>
            </p:cNvPr>
            <p:cNvSpPr/>
            <p:nvPr/>
          </p:nvSpPr>
          <p:spPr>
            <a:xfrm>
              <a:off x="7720385" y="800361"/>
              <a:ext cx="366077" cy="338554"/>
            </a:xfrm>
            <a:prstGeom prst="rect">
              <a:avLst/>
            </a:prstGeom>
            <a:noFill/>
          </p:spPr>
          <p:txBody>
            <a:bodyPr wrap="square" lIns="91440" tIns="45720" rIns="91440" bIns="45720">
              <a:spAutoFit/>
            </a:bodyPr>
            <a:lstStyle/>
            <a:p>
              <a:pPr algn="ctr"/>
              <a:endParaRPr lang="it-IT" sz="1600" cap="none" spc="0" dirty="0">
                <a:ln w="10160">
                  <a:solidFill>
                    <a:schemeClr val="bg1"/>
                  </a:solidFill>
                  <a:prstDash val="solid"/>
                </a:ln>
                <a:solidFill>
                  <a:schemeClr val="bg1"/>
                </a:solidFill>
                <a:effectLst>
                  <a:outerShdw blurRad="38100" dist="22860" dir="5400000" algn="tl" rotWithShape="0">
                    <a:srgbClr val="000000">
                      <a:alpha val="30000"/>
                    </a:srgbClr>
                  </a:outerShdw>
                </a:effectLst>
              </a:endParaRPr>
            </a:p>
          </p:txBody>
        </p:sp>
      </p:grpSp>
      <p:sp>
        <p:nvSpPr>
          <p:cNvPr id="160" name="Rettangolo 159">
            <a:extLst>
              <a:ext uri="{FF2B5EF4-FFF2-40B4-BE49-F238E27FC236}">
                <a16:creationId xmlns:a16="http://schemas.microsoft.com/office/drawing/2014/main" id="{7C956444-00D8-4F0E-A260-656F91662F25}"/>
              </a:ext>
            </a:extLst>
          </p:cNvPr>
          <p:cNvSpPr/>
          <p:nvPr/>
        </p:nvSpPr>
        <p:spPr>
          <a:xfrm>
            <a:off x="10123884" y="2379096"/>
            <a:ext cx="2074934" cy="523220"/>
          </a:xfrm>
          <a:prstGeom prst="rect">
            <a:avLst/>
          </a:prstGeom>
          <a:noFill/>
        </p:spPr>
        <p:txBody>
          <a:bodyPr wrap="square" lIns="91440" tIns="45720" rIns="91440" bIns="45720">
            <a:spAutoFit/>
          </a:bodyPr>
          <a:lstStyle/>
          <a:p>
            <a:pPr algn="ctr"/>
            <a:r>
              <a:rPr lang="it-IT" sz="2800" cap="none" spc="0" dirty="0">
                <a:ln w="10160">
                  <a:solidFill>
                    <a:schemeClr val="bg1"/>
                  </a:solidFill>
                  <a:prstDash val="solid"/>
                </a:ln>
                <a:solidFill>
                  <a:schemeClr val="bg1"/>
                </a:solidFill>
                <a:effectLst>
                  <a:outerShdw blurRad="38100" dist="22860" dir="5400000" algn="tl" rotWithShape="0">
                    <a:srgbClr val="000000">
                      <a:alpha val="30000"/>
                    </a:srgbClr>
                  </a:outerShdw>
                </a:effectLst>
                <a:latin typeface="Bell MT" panose="02020503060305020303" pitchFamily="18" charset="0"/>
              </a:rPr>
              <a:t>Best Actions</a:t>
            </a:r>
            <a:endParaRPr lang="it-IT" sz="1600" cap="none" spc="0" dirty="0">
              <a:ln w="10160">
                <a:solidFill>
                  <a:schemeClr val="bg1"/>
                </a:solidFill>
                <a:prstDash val="solid"/>
              </a:ln>
              <a:solidFill>
                <a:schemeClr val="bg1"/>
              </a:solidFill>
              <a:effectLst>
                <a:outerShdw blurRad="38100" dist="22860" dir="5400000" algn="tl" rotWithShape="0">
                  <a:srgbClr val="000000">
                    <a:alpha val="30000"/>
                  </a:srgbClr>
                </a:outerShdw>
              </a:effectLst>
              <a:latin typeface="Bell MT" panose="02020503060305020303" pitchFamily="18" charset="0"/>
            </a:endParaRPr>
          </a:p>
        </p:txBody>
      </p:sp>
      <p:sp>
        <p:nvSpPr>
          <p:cNvPr id="36" name="Rettangolo 35">
            <a:extLst>
              <a:ext uri="{FF2B5EF4-FFF2-40B4-BE49-F238E27FC236}">
                <a16:creationId xmlns:a16="http://schemas.microsoft.com/office/drawing/2014/main" id="{47B320DF-A4E1-483C-B68E-69E5CC25ADFA}"/>
              </a:ext>
            </a:extLst>
          </p:cNvPr>
          <p:cNvSpPr/>
          <p:nvPr/>
        </p:nvSpPr>
        <p:spPr>
          <a:xfrm>
            <a:off x="0" y="10293"/>
            <a:ext cx="12192000" cy="1015663"/>
          </a:xfrm>
          <a:prstGeom prst="rect">
            <a:avLst/>
          </a:prstGeom>
          <a:noFill/>
        </p:spPr>
        <p:txBody>
          <a:bodyPr wrap="square" lIns="91440" tIns="45720" rIns="91440" bIns="45720">
            <a:spAutoFit/>
          </a:bodyPr>
          <a:lstStyle/>
          <a:p>
            <a:pPr algn="ctr"/>
            <a:r>
              <a:rPr lang="it-IT" sz="6000" b="1" spc="50" dirty="0">
                <a:ln w="28575" cmpd="sng">
                  <a:solidFill>
                    <a:schemeClr val="accent3">
                      <a:lumMod val="75000"/>
                    </a:schemeClr>
                  </a:solidFill>
                  <a:prstDash val="solid"/>
                </a:ln>
                <a:solidFill>
                  <a:schemeClr val="bg1"/>
                </a:solidFill>
                <a:effectLst>
                  <a:glow rad="38100">
                    <a:schemeClr val="accent1">
                      <a:alpha val="40000"/>
                    </a:schemeClr>
                  </a:glow>
                </a:effectLst>
              </a:rPr>
              <a:t>Cross </a:t>
            </a:r>
            <a:r>
              <a:rPr lang="it-IT" sz="6000" b="1" spc="50" dirty="0" err="1">
                <a:ln w="28575" cmpd="sng">
                  <a:solidFill>
                    <a:schemeClr val="accent3">
                      <a:lumMod val="75000"/>
                    </a:schemeClr>
                  </a:solidFill>
                  <a:prstDash val="solid"/>
                </a:ln>
                <a:solidFill>
                  <a:schemeClr val="bg1"/>
                </a:solidFill>
                <a:effectLst>
                  <a:glow rad="38100">
                    <a:schemeClr val="accent1">
                      <a:alpha val="40000"/>
                    </a:schemeClr>
                  </a:glow>
                </a:effectLst>
              </a:rPr>
              <a:t>Entropy</a:t>
            </a:r>
            <a:r>
              <a:rPr lang="it-IT" sz="6000" b="1" spc="50" dirty="0">
                <a:ln w="28575" cmpd="sng">
                  <a:solidFill>
                    <a:schemeClr val="accent3">
                      <a:lumMod val="75000"/>
                    </a:schemeClr>
                  </a:solidFill>
                  <a:prstDash val="solid"/>
                </a:ln>
                <a:solidFill>
                  <a:schemeClr val="bg1"/>
                </a:solidFill>
                <a:effectLst>
                  <a:glow rad="38100">
                    <a:schemeClr val="accent1">
                      <a:alpha val="40000"/>
                    </a:schemeClr>
                  </a:glow>
                </a:effectLst>
              </a:rPr>
              <a:t> Method</a:t>
            </a:r>
            <a:endParaRPr lang="it-IT" sz="2000" b="1" spc="50" dirty="0">
              <a:ln w="28575" cmpd="sng">
                <a:solidFill>
                  <a:schemeClr val="accent3">
                    <a:lumMod val="75000"/>
                  </a:schemeClr>
                </a:solidFill>
                <a:prstDash val="solid"/>
              </a:ln>
              <a:solidFill>
                <a:schemeClr val="bg1"/>
              </a:solidFill>
              <a:effectLst>
                <a:glow rad="38100">
                  <a:schemeClr val="accent1">
                    <a:alpha val="40000"/>
                  </a:schemeClr>
                </a:glow>
              </a:effectLst>
            </a:endParaRPr>
          </a:p>
        </p:txBody>
      </p:sp>
      <p:sp>
        <p:nvSpPr>
          <p:cNvPr id="39" name="Rettangolo 38">
            <a:extLst>
              <a:ext uri="{FF2B5EF4-FFF2-40B4-BE49-F238E27FC236}">
                <a16:creationId xmlns:a16="http://schemas.microsoft.com/office/drawing/2014/main" id="{DCD8EC92-B62F-4A43-B723-3031ABB4D8A6}"/>
              </a:ext>
            </a:extLst>
          </p:cNvPr>
          <p:cNvSpPr/>
          <p:nvPr/>
        </p:nvSpPr>
        <p:spPr>
          <a:xfrm>
            <a:off x="11068050" y="6299594"/>
            <a:ext cx="1006377" cy="461665"/>
          </a:xfrm>
          <a:prstGeom prst="rect">
            <a:avLst/>
          </a:prstGeom>
          <a:noFill/>
        </p:spPr>
        <p:txBody>
          <a:bodyPr wrap="square" lIns="91440" tIns="45720" rIns="91440" bIns="45720">
            <a:spAutoFit/>
          </a:bodyPr>
          <a:lstStyle/>
          <a:p>
            <a:pPr algn="ctr"/>
            <a:r>
              <a:rPr lang="it-IT" sz="2400" b="1" dirty="0">
                <a:solidFill>
                  <a:schemeClr val="bg1"/>
                </a:solidFill>
                <a:latin typeface="Garamond" panose="02020404030301010803" pitchFamily="18" charset="0"/>
              </a:rPr>
              <a:t>26</a:t>
            </a:r>
            <a:r>
              <a:rPr lang="it-IT" sz="2400" b="1" i="0" dirty="0">
                <a:solidFill>
                  <a:schemeClr val="bg1"/>
                </a:solidFill>
                <a:effectLst/>
                <a:latin typeface="Garamond" panose="02020404030301010803" pitchFamily="18" charset="0"/>
              </a:rPr>
              <a:t>/46</a:t>
            </a:r>
            <a:endParaRPr lang="it-IT" sz="2400" i="0" dirty="0">
              <a:solidFill>
                <a:schemeClr val="bg1"/>
              </a:solidFill>
              <a:effectLst/>
              <a:latin typeface="Garamond" panose="02020404030301010803" pitchFamily="18" charset="0"/>
            </a:endParaRPr>
          </a:p>
        </p:txBody>
      </p:sp>
    </p:spTree>
    <p:extLst>
      <p:ext uri="{BB962C8B-B14F-4D97-AF65-F5344CB8AC3E}">
        <p14:creationId xmlns:p14="http://schemas.microsoft.com/office/powerpoint/2010/main" val="35347247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Rettangolo 45">
            <a:extLst>
              <a:ext uri="{FF2B5EF4-FFF2-40B4-BE49-F238E27FC236}">
                <a16:creationId xmlns:a16="http://schemas.microsoft.com/office/drawing/2014/main" id="{7A996CD5-D9C0-43F2-A7A5-32DA56FDA60D}"/>
              </a:ext>
            </a:extLst>
          </p:cNvPr>
          <p:cNvSpPr/>
          <p:nvPr/>
        </p:nvSpPr>
        <p:spPr>
          <a:xfrm>
            <a:off x="0" y="10088"/>
            <a:ext cx="12191999" cy="1015663"/>
          </a:xfrm>
          <a:prstGeom prst="rect">
            <a:avLst/>
          </a:prstGeom>
          <a:noFill/>
        </p:spPr>
        <p:txBody>
          <a:bodyPr wrap="square" lIns="91440" tIns="45720" rIns="91440" bIns="45720">
            <a:spAutoFit/>
          </a:bodyPr>
          <a:lstStyle/>
          <a:p>
            <a:pPr algn="ctr"/>
            <a:r>
              <a:rPr lang="it-IT" sz="6000" b="1" spc="50" dirty="0">
                <a:ln w="28575" cmpd="sng">
                  <a:solidFill>
                    <a:schemeClr val="accent3">
                      <a:lumMod val="75000"/>
                    </a:schemeClr>
                  </a:solidFill>
                  <a:prstDash val="solid"/>
                </a:ln>
                <a:solidFill>
                  <a:schemeClr val="bg1"/>
                </a:solidFill>
                <a:effectLst>
                  <a:glow rad="38100">
                    <a:schemeClr val="accent1">
                      <a:alpha val="40000"/>
                    </a:schemeClr>
                  </a:glow>
                </a:effectLst>
              </a:rPr>
              <a:t>Markov </a:t>
            </a:r>
            <a:r>
              <a:rPr lang="it-IT" sz="6000" b="1" spc="50" dirty="0" err="1">
                <a:ln w="28575" cmpd="sng">
                  <a:solidFill>
                    <a:schemeClr val="accent3">
                      <a:lumMod val="75000"/>
                    </a:schemeClr>
                  </a:solidFill>
                  <a:prstDash val="solid"/>
                </a:ln>
                <a:solidFill>
                  <a:schemeClr val="bg1"/>
                </a:solidFill>
                <a:effectLst>
                  <a:glow rad="38100">
                    <a:schemeClr val="accent1">
                      <a:alpha val="40000"/>
                    </a:schemeClr>
                  </a:glow>
                </a:effectLst>
              </a:rPr>
              <a:t>Decision</a:t>
            </a:r>
            <a:r>
              <a:rPr lang="it-IT" sz="6000" b="1" spc="50" dirty="0">
                <a:ln w="28575" cmpd="sng">
                  <a:solidFill>
                    <a:schemeClr val="accent3">
                      <a:lumMod val="75000"/>
                    </a:schemeClr>
                  </a:solidFill>
                  <a:prstDash val="solid"/>
                </a:ln>
                <a:solidFill>
                  <a:schemeClr val="bg1"/>
                </a:solidFill>
                <a:effectLst>
                  <a:glow rad="38100">
                    <a:schemeClr val="accent1">
                      <a:alpha val="40000"/>
                    </a:schemeClr>
                  </a:glow>
                </a:effectLst>
              </a:rPr>
              <a:t> </a:t>
            </a:r>
            <a:r>
              <a:rPr lang="it-IT" sz="6000" b="1" spc="50" dirty="0" err="1">
                <a:ln w="28575" cmpd="sng">
                  <a:solidFill>
                    <a:schemeClr val="accent3">
                      <a:lumMod val="75000"/>
                    </a:schemeClr>
                  </a:solidFill>
                  <a:prstDash val="solid"/>
                </a:ln>
                <a:solidFill>
                  <a:schemeClr val="bg1"/>
                </a:solidFill>
                <a:effectLst>
                  <a:glow rad="38100">
                    <a:schemeClr val="accent1">
                      <a:alpha val="40000"/>
                    </a:schemeClr>
                  </a:glow>
                </a:effectLst>
              </a:rPr>
              <a:t>Process</a:t>
            </a:r>
            <a:endParaRPr lang="it-IT" sz="2000" b="1" spc="50" dirty="0">
              <a:ln w="28575" cmpd="sng">
                <a:solidFill>
                  <a:schemeClr val="accent3">
                    <a:lumMod val="75000"/>
                  </a:schemeClr>
                </a:solidFill>
                <a:prstDash val="solid"/>
              </a:ln>
              <a:solidFill>
                <a:schemeClr val="bg1"/>
              </a:solidFill>
              <a:effectLst>
                <a:glow rad="38100">
                  <a:schemeClr val="accent1">
                    <a:alpha val="40000"/>
                  </a:schemeClr>
                </a:glow>
              </a:effectLst>
            </a:endParaRPr>
          </a:p>
        </p:txBody>
      </p:sp>
      <p:sp>
        <p:nvSpPr>
          <p:cNvPr id="39" name="Rettangolo con angoli arrotondati 38">
            <a:extLst>
              <a:ext uri="{FF2B5EF4-FFF2-40B4-BE49-F238E27FC236}">
                <a16:creationId xmlns:a16="http://schemas.microsoft.com/office/drawing/2014/main" id="{097F570B-74FF-450E-989C-ABB846AD0920}"/>
              </a:ext>
            </a:extLst>
          </p:cNvPr>
          <p:cNvSpPr/>
          <p:nvPr/>
        </p:nvSpPr>
        <p:spPr>
          <a:xfrm>
            <a:off x="831258" y="2787597"/>
            <a:ext cx="1427766" cy="1734051"/>
          </a:xfrm>
          <a:prstGeom prst="roundRect">
            <a:avLst/>
          </a:prstGeom>
          <a:solidFill>
            <a:schemeClr val="tx2">
              <a:lumMod val="50000"/>
            </a:schemeClr>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it-IT" sz="4400" b="1" dirty="0">
              <a:ln w="0"/>
              <a:solidFill>
                <a:schemeClr val="accent6">
                  <a:lumMod val="75000"/>
                </a:schemeClr>
              </a:solidFill>
              <a:effectLst>
                <a:outerShdw blurRad="38100" dist="25400" dir="5400000" algn="ctr" rotWithShape="0">
                  <a:srgbClr val="6E747A">
                    <a:alpha val="43000"/>
                  </a:srgbClr>
                </a:outerShdw>
              </a:effectLst>
            </a:endParaRPr>
          </a:p>
        </p:txBody>
      </p:sp>
      <p:sp>
        <p:nvSpPr>
          <p:cNvPr id="43" name="Rettangolo con angoli arrotondati 42">
            <a:extLst>
              <a:ext uri="{FF2B5EF4-FFF2-40B4-BE49-F238E27FC236}">
                <a16:creationId xmlns:a16="http://schemas.microsoft.com/office/drawing/2014/main" id="{B7FC79EE-902F-4AB8-8D70-3E833E292A23}"/>
              </a:ext>
            </a:extLst>
          </p:cNvPr>
          <p:cNvSpPr/>
          <p:nvPr/>
        </p:nvSpPr>
        <p:spPr>
          <a:xfrm>
            <a:off x="4116726" y="2695883"/>
            <a:ext cx="1459823" cy="1825766"/>
          </a:xfrm>
          <a:prstGeom prst="roundRect">
            <a:avLst/>
          </a:prstGeom>
          <a:solidFill>
            <a:schemeClr val="tx1">
              <a:lumMod val="65000"/>
              <a:lumOff val="35000"/>
            </a:schemeClr>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it-IT" sz="4400" b="1" dirty="0">
              <a:ln w="0"/>
              <a:solidFill>
                <a:schemeClr val="accent6">
                  <a:lumMod val="75000"/>
                </a:schemeClr>
              </a:solidFill>
              <a:effectLst>
                <a:outerShdw blurRad="38100" dist="25400" dir="5400000" algn="ctr" rotWithShape="0">
                  <a:srgbClr val="6E747A">
                    <a:alpha val="43000"/>
                  </a:srgbClr>
                </a:outerShdw>
              </a:effectLst>
            </a:endParaRPr>
          </a:p>
        </p:txBody>
      </p:sp>
      <p:sp>
        <p:nvSpPr>
          <p:cNvPr id="45" name="Rettangolo 44">
            <a:extLst>
              <a:ext uri="{FF2B5EF4-FFF2-40B4-BE49-F238E27FC236}">
                <a16:creationId xmlns:a16="http://schemas.microsoft.com/office/drawing/2014/main" id="{55E79B4F-112C-411A-BDAE-9A7CB5338A17}"/>
              </a:ext>
            </a:extLst>
          </p:cNvPr>
          <p:cNvSpPr/>
          <p:nvPr/>
        </p:nvSpPr>
        <p:spPr>
          <a:xfrm>
            <a:off x="3801232" y="4014040"/>
            <a:ext cx="2074934" cy="584775"/>
          </a:xfrm>
          <a:prstGeom prst="rect">
            <a:avLst/>
          </a:prstGeom>
          <a:noFill/>
        </p:spPr>
        <p:txBody>
          <a:bodyPr wrap="square" lIns="91440" tIns="45720" rIns="91440" bIns="45720">
            <a:spAutoFit/>
          </a:bodyPr>
          <a:lstStyle/>
          <a:p>
            <a:pPr algn="ctr"/>
            <a:r>
              <a:rPr lang="it-IT" sz="3200" b="1" dirty="0">
                <a:ln w="0">
                  <a:solidFill>
                    <a:schemeClr val="bg1">
                      <a:lumMod val="95000"/>
                    </a:schemeClr>
                  </a:solidFill>
                </a:ln>
                <a:solidFill>
                  <a:schemeClr val="accent2"/>
                </a:solidFill>
                <a:effectLst>
                  <a:outerShdw blurRad="38100" dist="25400" dir="5400000" algn="ctr" rotWithShape="0">
                    <a:srgbClr val="6E747A">
                      <a:alpha val="43000"/>
                    </a:srgbClr>
                  </a:outerShdw>
                </a:effectLst>
              </a:rPr>
              <a:t>Agent</a:t>
            </a:r>
            <a:endParaRPr lang="it-IT" sz="1100" cap="none" spc="0" dirty="0">
              <a:ln w="0">
                <a:solidFill>
                  <a:schemeClr val="bg1">
                    <a:lumMod val="95000"/>
                  </a:schemeClr>
                </a:solidFill>
              </a:ln>
              <a:solidFill>
                <a:schemeClr val="accent2"/>
              </a:solidFill>
              <a:effectLst>
                <a:outerShdw blurRad="38100" dist="22860" dir="5400000" algn="tl" rotWithShape="0">
                  <a:srgbClr val="000000">
                    <a:alpha val="30000"/>
                  </a:srgbClr>
                </a:outerShdw>
              </a:effectLst>
            </a:endParaRPr>
          </a:p>
        </p:txBody>
      </p:sp>
      <p:sp>
        <p:nvSpPr>
          <p:cNvPr id="49" name="Rettangolo con angoli arrotondati 48">
            <a:extLst>
              <a:ext uri="{FF2B5EF4-FFF2-40B4-BE49-F238E27FC236}">
                <a16:creationId xmlns:a16="http://schemas.microsoft.com/office/drawing/2014/main" id="{4F9555E9-9E3B-4915-AFDE-53364616AFD4}"/>
              </a:ext>
            </a:extLst>
          </p:cNvPr>
          <p:cNvSpPr/>
          <p:nvPr/>
        </p:nvSpPr>
        <p:spPr>
          <a:xfrm>
            <a:off x="4127000" y="2695882"/>
            <a:ext cx="1443947" cy="1416193"/>
          </a:xfrm>
          <a:prstGeom prst="roundRect">
            <a:avLst/>
          </a:prstGeom>
          <a:solidFill>
            <a:schemeClr val="bg1">
              <a:lumMod val="50000"/>
            </a:schemeClr>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it-IT" sz="4400" b="1" dirty="0">
              <a:ln w="0"/>
              <a:solidFill>
                <a:schemeClr val="accent6">
                  <a:lumMod val="75000"/>
                </a:schemeClr>
              </a:solidFill>
              <a:effectLst>
                <a:outerShdw blurRad="38100" dist="25400" dir="5400000" algn="ctr" rotWithShape="0">
                  <a:srgbClr val="6E747A">
                    <a:alpha val="43000"/>
                  </a:srgbClr>
                </a:outerShdw>
              </a:effectLst>
            </a:endParaRPr>
          </a:p>
        </p:txBody>
      </p:sp>
      <p:pic>
        <p:nvPicPr>
          <p:cNvPr id="51" name="Picture 4" descr="Artificial, artificial neural network, network, networking, neural icon">
            <a:extLst>
              <a:ext uri="{FF2B5EF4-FFF2-40B4-BE49-F238E27FC236}">
                <a16:creationId xmlns:a16="http://schemas.microsoft.com/office/drawing/2014/main" id="{735319AA-23CE-468C-AA5F-F37A107945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46234" y="2778053"/>
            <a:ext cx="1160639" cy="1160639"/>
          </a:xfrm>
          <a:prstGeom prst="rect">
            <a:avLst/>
          </a:prstGeom>
          <a:noFill/>
          <a:extLst>
            <a:ext uri="{909E8E84-426E-40DD-AFC4-6F175D3DCCD1}">
              <a14:hiddenFill xmlns:a14="http://schemas.microsoft.com/office/drawing/2010/main">
                <a:solidFill>
                  <a:srgbClr val="FFFFFF"/>
                </a:solidFill>
              </a14:hiddenFill>
            </a:ext>
          </a:extLst>
        </p:spPr>
      </p:pic>
      <p:sp>
        <p:nvSpPr>
          <p:cNvPr id="53" name="Rettangolo 52">
            <a:extLst>
              <a:ext uri="{FF2B5EF4-FFF2-40B4-BE49-F238E27FC236}">
                <a16:creationId xmlns:a16="http://schemas.microsoft.com/office/drawing/2014/main" id="{23C124E6-0678-402A-B02A-9EC53F1D6316}"/>
              </a:ext>
            </a:extLst>
          </p:cNvPr>
          <p:cNvSpPr/>
          <p:nvPr/>
        </p:nvSpPr>
        <p:spPr>
          <a:xfrm>
            <a:off x="903814" y="4049066"/>
            <a:ext cx="1282653" cy="584775"/>
          </a:xfrm>
          <a:prstGeom prst="rect">
            <a:avLst/>
          </a:prstGeom>
          <a:noFill/>
        </p:spPr>
        <p:txBody>
          <a:bodyPr wrap="square" lIns="91440" tIns="45720" rIns="91440" bIns="45720">
            <a:spAutoFit/>
          </a:bodyPr>
          <a:lstStyle/>
          <a:p>
            <a:pPr algn="ctr"/>
            <a:r>
              <a:rPr lang="it-IT" sz="3200" b="1" dirty="0">
                <a:ln w="0">
                  <a:solidFill>
                    <a:schemeClr val="bg1">
                      <a:lumMod val="95000"/>
                    </a:schemeClr>
                  </a:solidFill>
                </a:ln>
                <a:solidFill>
                  <a:schemeClr val="accent5">
                    <a:lumMod val="50000"/>
                  </a:schemeClr>
                </a:solidFill>
                <a:effectLst>
                  <a:outerShdw blurRad="38100" dist="25400" dir="5400000" algn="ctr" rotWithShape="0">
                    <a:srgbClr val="6E747A">
                      <a:alpha val="43000"/>
                    </a:srgbClr>
                  </a:outerShdw>
                </a:effectLst>
              </a:rPr>
              <a:t>ENV</a:t>
            </a:r>
            <a:endParaRPr lang="it-IT" sz="1600" cap="none" spc="0" dirty="0">
              <a:ln w="0">
                <a:solidFill>
                  <a:schemeClr val="bg1">
                    <a:lumMod val="95000"/>
                  </a:schemeClr>
                </a:solidFill>
              </a:ln>
              <a:solidFill>
                <a:schemeClr val="accent5">
                  <a:lumMod val="50000"/>
                </a:schemeClr>
              </a:solidFill>
              <a:effectLst>
                <a:outerShdw blurRad="38100" dist="22860" dir="5400000" algn="tl" rotWithShape="0">
                  <a:srgbClr val="000000">
                    <a:alpha val="30000"/>
                  </a:srgbClr>
                </a:outerShdw>
              </a:effectLst>
            </a:endParaRPr>
          </a:p>
        </p:txBody>
      </p:sp>
      <p:pic>
        <p:nvPicPr>
          <p:cNvPr id="2" name="Immagine 1">
            <a:extLst>
              <a:ext uri="{FF2B5EF4-FFF2-40B4-BE49-F238E27FC236}">
                <a16:creationId xmlns:a16="http://schemas.microsoft.com/office/drawing/2014/main" id="{8B5D6ACD-692C-4DBA-B8AF-6D67FF63BC03}"/>
              </a:ext>
            </a:extLst>
          </p:cNvPr>
          <p:cNvPicPr>
            <a:picLocks noChangeAspect="1"/>
          </p:cNvPicPr>
          <p:nvPr/>
        </p:nvPicPr>
        <p:blipFill rotWithShape="1">
          <a:blip r:embed="rId4">
            <a:extLst>
              <a:ext uri="{28A0092B-C50C-407E-A947-70E740481C1C}">
                <a14:useLocalDpi xmlns:a14="http://schemas.microsoft.com/office/drawing/2010/main" val="0"/>
              </a:ext>
            </a:extLst>
          </a:blip>
          <a:srcRect l="7328" t="77" r="55118" b="-77"/>
          <a:stretch/>
        </p:blipFill>
        <p:spPr>
          <a:xfrm>
            <a:off x="840782" y="2714932"/>
            <a:ext cx="1418242" cy="1416192"/>
          </a:xfrm>
          <a:prstGeom prst="roundRect">
            <a:avLst>
              <a:gd name="adj" fmla="val 16186"/>
            </a:avLst>
          </a:prstGeom>
          <a:solidFill>
            <a:srgbClr val="FFFFFF">
              <a:shade val="85000"/>
            </a:srgbClr>
          </a:solidFill>
          <a:ln>
            <a:solidFill>
              <a:schemeClr val="bg1">
                <a:lumMod val="95000"/>
              </a:schemeClr>
            </a:solidFill>
          </a:ln>
          <a:effectLst/>
        </p:spPr>
      </p:pic>
      <p:sp>
        <p:nvSpPr>
          <p:cNvPr id="5" name="Freccia a inversione 4">
            <a:extLst>
              <a:ext uri="{FF2B5EF4-FFF2-40B4-BE49-F238E27FC236}">
                <a16:creationId xmlns:a16="http://schemas.microsoft.com/office/drawing/2014/main" id="{7440DE43-032C-41D5-AB2C-16B4846F9B2C}"/>
              </a:ext>
            </a:extLst>
          </p:cNvPr>
          <p:cNvSpPr/>
          <p:nvPr/>
        </p:nvSpPr>
        <p:spPr>
          <a:xfrm rot="10800000" flipH="1" flipV="1">
            <a:off x="1383497" y="1902037"/>
            <a:ext cx="3683654" cy="720424"/>
          </a:xfrm>
          <a:prstGeom prst="uturnArrow">
            <a:avLst>
              <a:gd name="adj1" fmla="val 36350"/>
              <a:gd name="adj2" fmla="val 25000"/>
              <a:gd name="adj3" fmla="val 31559"/>
              <a:gd name="adj4" fmla="val 48321"/>
              <a:gd name="adj5" fmla="val 100000"/>
            </a:avLst>
          </a:prstGeom>
          <a:solidFill>
            <a:schemeClr val="accent1">
              <a:lumMod val="75000"/>
            </a:schemeClr>
          </a:solidFill>
          <a:ln>
            <a:solidFill>
              <a:schemeClr val="bg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it-IT" dirty="0">
              <a:solidFill>
                <a:schemeClr val="tx1"/>
              </a:solidFill>
            </a:endParaRPr>
          </a:p>
        </p:txBody>
      </p:sp>
      <p:sp>
        <p:nvSpPr>
          <p:cNvPr id="6" name="Rettangolo 5">
            <a:extLst>
              <a:ext uri="{FF2B5EF4-FFF2-40B4-BE49-F238E27FC236}">
                <a16:creationId xmlns:a16="http://schemas.microsoft.com/office/drawing/2014/main" id="{868EB0AE-E7AE-43EC-B0DB-06EB1F590C5C}"/>
              </a:ext>
            </a:extLst>
          </p:cNvPr>
          <p:cNvSpPr/>
          <p:nvPr/>
        </p:nvSpPr>
        <p:spPr>
          <a:xfrm>
            <a:off x="2430023" y="1841707"/>
            <a:ext cx="1371210" cy="369332"/>
          </a:xfrm>
          <a:prstGeom prst="rect">
            <a:avLst/>
          </a:prstGeom>
          <a:noFill/>
        </p:spPr>
        <p:txBody>
          <a:bodyPr wrap="square" lIns="91440" tIns="45720" rIns="91440" bIns="45720">
            <a:spAutoFit/>
          </a:bodyPr>
          <a:lstStyle/>
          <a:p>
            <a:pPr algn="ctr"/>
            <a:r>
              <a:rPr lang="it-IT" b="1" dirty="0">
                <a:ln w="10160">
                  <a:solidFill>
                    <a:schemeClr val="bg1"/>
                  </a:solidFill>
                  <a:prstDash val="solid"/>
                </a:ln>
                <a:solidFill>
                  <a:schemeClr val="bg1"/>
                </a:solidFill>
                <a:effectLst>
                  <a:outerShdw blurRad="38100" dist="22860" dir="5400000" algn="tl" rotWithShape="0">
                    <a:srgbClr val="000000">
                      <a:alpha val="30000"/>
                    </a:srgbClr>
                  </a:outerShdw>
                </a:effectLst>
              </a:rPr>
              <a:t>STATE</a:t>
            </a:r>
            <a:endParaRPr lang="it-IT" sz="1600" b="1" cap="none" spc="0" dirty="0">
              <a:ln w="10160">
                <a:solidFill>
                  <a:schemeClr val="bg1"/>
                </a:solidFill>
                <a:prstDash val="solid"/>
              </a:ln>
              <a:solidFill>
                <a:schemeClr val="bg1"/>
              </a:solidFill>
              <a:effectLst>
                <a:outerShdw blurRad="38100" dist="22860" dir="5400000" algn="tl" rotWithShape="0">
                  <a:srgbClr val="000000">
                    <a:alpha val="30000"/>
                  </a:srgbClr>
                </a:outerShdw>
              </a:effectLst>
            </a:endParaRPr>
          </a:p>
        </p:txBody>
      </p:sp>
      <p:sp>
        <p:nvSpPr>
          <p:cNvPr id="9" name="Freccia a inversione 8">
            <a:extLst>
              <a:ext uri="{FF2B5EF4-FFF2-40B4-BE49-F238E27FC236}">
                <a16:creationId xmlns:a16="http://schemas.microsoft.com/office/drawing/2014/main" id="{BCB78A8A-E8C7-4A55-B05D-1E753F3B4A1F}"/>
              </a:ext>
            </a:extLst>
          </p:cNvPr>
          <p:cNvSpPr/>
          <p:nvPr/>
        </p:nvSpPr>
        <p:spPr>
          <a:xfrm flipH="1" flipV="1">
            <a:off x="1266825" y="4582222"/>
            <a:ext cx="3800326" cy="720424"/>
          </a:xfrm>
          <a:prstGeom prst="uturnArrow">
            <a:avLst>
              <a:gd name="adj1" fmla="val 36350"/>
              <a:gd name="adj2" fmla="val 25000"/>
              <a:gd name="adj3" fmla="val 31559"/>
              <a:gd name="adj4" fmla="val 48321"/>
              <a:gd name="adj5" fmla="val 100000"/>
            </a:avLst>
          </a:prstGeom>
          <a:solidFill>
            <a:schemeClr val="accent2"/>
          </a:solidFill>
          <a:ln>
            <a:solidFill>
              <a:schemeClr val="bg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it-IT" dirty="0">
              <a:solidFill>
                <a:schemeClr val="tx1"/>
              </a:solidFill>
            </a:endParaRPr>
          </a:p>
        </p:txBody>
      </p:sp>
      <p:sp>
        <p:nvSpPr>
          <p:cNvPr id="11" name="Rettangolo 10">
            <a:extLst>
              <a:ext uri="{FF2B5EF4-FFF2-40B4-BE49-F238E27FC236}">
                <a16:creationId xmlns:a16="http://schemas.microsoft.com/office/drawing/2014/main" id="{B5ABAEBA-591D-4BDB-B3C1-5700D07ADC79}"/>
              </a:ext>
            </a:extLst>
          </p:cNvPr>
          <p:cNvSpPr/>
          <p:nvPr/>
        </p:nvSpPr>
        <p:spPr>
          <a:xfrm>
            <a:off x="2430023" y="5004073"/>
            <a:ext cx="1371209" cy="369332"/>
          </a:xfrm>
          <a:prstGeom prst="rect">
            <a:avLst/>
          </a:prstGeom>
          <a:noFill/>
        </p:spPr>
        <p:txBody>
          <a:bodyPr wrap="square" lIns="91440" tIns="45720" rIns="91440" bIns="45720">
            <a:spAutoFit/>
          </a:bodyPr>
          <a:lstStyle/>
          <a:p>
            <a:pPr algn="ctr"/>
            <a:r>
              <a:rPr lang="it-IT" b="1" cap="none" spc="0" dirty="0">
                <a:ln w="10160">
                  <a:solidFill>
                    <a:schemeClr val="bg1"/>
                  </a:solidFill>
                  <a:prstDash val="solid"/>
                </a:ln>
                <a:solidFill>
                  <a:schemeClr val="bg1"/>
                </a:solidFill>
                <a:effectLst>
                  <a:outerShdw blurRad="38100" dist="22860" dir="5400000" algn="tl" rotWithShape="0">
                    <a:srgbClr val="000000">
                      <a:alpha val="30000"/>
                    </a:srgbClr>
                  </a:outerShdw>
                </a:effectLst>
              </a:rPr>
              <a:t>ACTION</a:t>
            </a:r>
          </a:p>
        </p:txBody>
      </p:sp>
      <p:sp>
        <p:nvSpPr>
          <p:cNvPr id="13" name="Freccia a destra 12">
            <a:extLst>
              <a:ext uri="{FF2B5EF4-FFF2-40B4-BE49-F238E27FC236}">
                <a16:creationId xmlns:a16="http://schemas.microsoft.com/office/drawing/2014/main" id="{D10223F6-FCFE-4217-A95F-E7EEC9BD8EC2}"/>
              </a:ext>
            </a:extLst>
          </p:cNvPr>
          <p:cNvSpPr/>
          <p:nvPr/>
        </p:nvSpPr>
        <p:spPr>
          <a:xfrm>
            <a:off x="2430023" y="3244259"/>
            <a:ext cx="1604318" cy="567335"/>
          </a:xfrm>
          <a:prstGeom prst="rightArrow">
            <a:avLst/>
          </a:prstGeom>
          <a:ln>
            <a:solidFill>
              <a:schemeClr val="bg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it-IT" b="1" dirty="0"/>
              <a:t>REWARD</a:t>
            </a:r>
          </a:p>
        </p:txBody>
      </p:sp>
      <p:sp>
        <p:nvSpPr>
          <p:cNvPr id="15" name="CasellaDiTesto 14">
            <a:extLst>
              <a:ext uri="{FF2B5EF4-FFF2-40B4-BE49-F238E27FC236}">
                <a16:creationId xmlns:a16="http://schemas.microsoft.com/office/drawing/2014/main" id="{B8EA6E3D-8760-42A6-818C-40DEC5276F44}"/>
              </a:ext>
            </a:extLst>
          </p:cNvPr>
          <p:cNvSpPr txBox="1"/>
          <p:nvPr/>
        </p:nvSpPr>
        <p:spPr>
          <a:xfrm>
            <a:off x="6113677" y="1454330"/>
            <a:ext cx="4945074" cy="3816429"/>
          </a:xfrm>
          <a:prstGeom prst="rect">
            <a:avLst/>
          </a:prstGeom>
          <a:noFill/>
        </p:spPr>
        <p:txBody>
          <a:bodyPr wrap="square" rtlCol="0">
            <a:spAutoFit/>
          </a:bodyPr>
          <a:lstStyle/>
          <a:p>
            <a:endParaRPr lang="en-US" dirty="0">
              <a:solidFill>
                <a:schemeClr val="bg1">
                  <a:lumMod val="95000"/>
                </a:schemeClr>
              </a:solidFill>
              <a:latin typeface="Arial" panose="020B0604020202020204" pitchFamily="34" charset="0"/>
            </a:endParaRPr>
          </a:p>
          <a:p>
            <a:r>
              <a:rPr lang="en-US" sz="3200" dirty="0">
                <a:solidFill>
                  <a:schemeClr val="bg1">
                    <a:lumMod val="95000"/>
                  </a:schemeClr>
                </a:solidFill>
              </a:rPr>
              <a:t>MDP are discrete-time control processes </a:t>
            </a:r>
          </a:p>
          <a:p>
            <a:endParaRPr lang="en-US" sz="3200" dirty="0">
              <a:solidFill>
                <a:schemeClr val="bg1">
                  <a:lumMod val="95000"/>
                </a:schemeClr>
              </a:solidFill>
            </a:endParaRPr>
          </a:p>
          <a:p>
            <a:endParaRPr lang="en-US" sz="3200" dirty="0">
              <a:solidFill>
                <a:schemeClr val="bg1">
                  <a:lumMod val="95000"/>
                </a:schemeClr>
              </a:solidFill>
            </a:endParaRPr>
          </a:p>
          <a:p>
            <a:r>
              <a:rPr lang="en-US" sz="3200" dirty="0">
                <a:solidFill>
                  <a:schemeClr val="bg1">
                    <a:lumMod val="95000"/>
                  </a:schemeClr>
                </a:solidFill>
              </a:rPr>
              <a:t>Describes the evolution of stochastic system influenced by the agent’s actions</a:t>
            </a:r>
            <a:endParaRPr lang="it-IT" sz="3200" dirty="0">
              <a:solidFill>
                <a:schemeClr val="bg1">
                  <a:lumMod val="95000"/>
                </a:schemeClr>
              </a:solidFill>
            </a:endParaRPr>
          </a:p>
        </p:txBody>
      </p:sp>
      <p:sp>
        <p:nvSpPr>
          <p:cNvPr id="4" name="Rettangolo 3">
            <a:extLst>
              <a:ext uri="{FF2B5EF4-FFF2-40B4-BE49-F238E27FC236}">
                <a16:creationId xmlns:a16="http://schemas.microsoft.com/office/drawing/2014/main" id="{48EAAE77-F8CE-4531-AF40-D6EAB40C30B3}"/>
              </a:ext>
            </a:extLst>
          </p:cNvPr>
          <p:cNvSpPr/>
          <p:nvPr/>
        </p:nvSpPr>
        <p:spPr>
          <a:xfrm>
            <a:off x="11068050" y="6299594"/>
            <a:ext cx="1006377" cy="461665"/>
          </a:xfrm>
          <a:prstGeom prst="rect">
            <a:avLst/>
          </a:prstGeom>
          <a:noFill/>
        </p:spPr>
        <p:txBody>
          <a:bodyPr wrap="square" lIns="91440" tIns="45720" rIns="91440" bIns="45720">
            <a:spAutoFit/>
          </a:bodyPr>
          <a:lstStyle/>
          <a:p>
            <a:pPr algn="ctr"/>
            <a:r>
              <a:rPr lang="it-IT" sz="2400" b="1" dirty="0">
                <a:solidFill>
                  <a:schemeClr val="bg1"/>
                </a:solidFill>
                <a:latin typeface="Garamond" panose="02020404030301010803" pitchFamily="18" charset="0"/>
              </a:rPr>
              <a:t>2</a:t>
            </a:r>
            <a:r>
              <a:rPr lang="it-IT" sz="2400" b="1" i="0" dirty="0">
                <a:solidFill>
                  <a:schemeClr val="bg1"/>
                </a:solidFill>
                <a:effectLst/>
                <a:latin typeface="Garamond" panose="02020404030301010803" pitchFamily="18" charset="0"/>
              </a:rPr>
              <a:t>/46</a:t>
            </a:r>
            <a:endParaRPr lang="it-IT" sz="2400" i="0" dirty="0">
              <a:solidFill>
                <a:schemeClr val="bg1"/>
              </a:solidFill>
              <a:effectLst/>
              <a:latin typeface="Garamond" panose="02020404030301010803" pitchFamily="18" charset="0"/>
            </a:endParaRPr>
          </a:p>
        </p:txBody>
      </p:sp>
    </p:spTree>
    <p:extLst>
      <p:ext uri="{BB962C8B-B14F-4D97-AF65-F5344CB8AC3E}">
        <p14:creationId xmlns:p14="http://schemas.microsoft.com/office/powerpoint/2010/main" val="117062737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Connettore 2 3">
            <a:extLst>
              <a:ext uri="{FF2B5EF4-FFF2-40B4-BE49-F238E27FC236}">
                <a16:creationId xmlns:a16="http://schemas.microsoft.com/office/drawing/2014/main" id="{4B3E60A2-ED31-4326-A94C-06860D554F65}"/>
              </a:ext>
            </a:extLst>
          </p:cNvPr>
          <p:cNvCxnSpPr>
            <a:cxnSpLocks/>
          </p:cNvCxnSpPr>
          <p:nvPr/>
        </p:nvCxnSpPr>
        <p:spPr>
          <a:xfrm flipV="1">
            <a:off x="1009650" y="2194639"/>
            <a:ext cx="8127271" cy="689563"/>
          </a:xfrm>
          <a:prstGeom prst="straightConnector1">
            <a:avLst/>
          </a:prstGeom>
          <a:ln w="571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onnettore 2 14">
            <a:extLst>
              <a:ext uri="{FF2B5EF4-FFF2-40B4-BE49-F238E27FC236}">
                <a16:creationId xmlns:a16="http://schemas.microsoft.com/office/drawing/2014/main" id="{7DF81245-477E-4C36-B5B2-2F56ACD91DC1}"/>
              </a:ext>
            </a:extLst>
          </p:cNvPr>
          <p:cNvCxnSpPr>
            <a:cxnSpLocks/>
          </p:cNvCxnSpPr>
          <p:nvPr/>
        </p:nvCxnSpPr>
        <p:spPr>
          <a:xfrm>
            <a:off x="1009650" y="3910414"/>
            <a:ext cx="8082327" cy="680636"/>
          </a:xfrm>
          <a:prstGeom prst="straightConnector1">
            <a:avLst/>
          </a:prstGeom>
          <a:ln w="571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12" name="Gruppo 111">
            <a:extLst>
              <a:ext uri="{FF2B5EF4-FFF2-40B4-BE49-F238E27FC236}">
                <a16:creationId xmlns:a16="http://schemas.microsoft.com/office/drawing/2014/main" id="{E666F8D3-4580-404C-8ADC-443A4A305E80}"/>
              </a:ext>
            </a:extLst>
          </p:cNvPr>
          <p:cNvGrpSpPr/>
          <p:nvPr/>
        </p:nvGrpSpPr>
        <p:grpSpPr>
          <a:xfrm>
            <a:off x="448848" y="2995408"/>
            <a:ext cx="1152900" cy="830997"/>
            <a:chOff x="6983503" y="723416"/>
            <a:chExt cx="1152900" cy="830997"/>
          </a:xfrm>
        </p:grpSpPr>
        <p:sp>
          <p:nvSpPr>
            <p:cNvPr id="119" name="Rettangolo con angoli arrotondati 118">
              <a:extLst>
                <a:ext uri="{FF2B5EF4-FFF2-40B4-BE49-F238E27FC236}">
                  <a16:creationId xmlns:a16="http://schemas.microsoft.com/office/drawing/2014/main" id="{C975D0BE-5EBB-4F28-9E12-1E55A9042860}"/>
                </a:ext>
              </a:extLst>
            </p:cNvPr>
            <p:cNvSpPr/>
            <p:nvPr/>
          </p:nvSpPr>
          <p:spPr>
            <a:xfrm>
              <a:off x="6983503" y="723416"/>
              <a:ext cx="1122751" cy="830997"/>
            </a:xfrm>
            <a:prstGeom prst="roundRect">
              <a:avLst/>
            </a:prstGeom>
            <a:ln>
              <a:solidFill>
                <a:schemeClr val="bg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it-IT" dirty="0"/>
            </a:p>
          </p:txBody>
        </p:sp>
        <p:pic>
          <p:nvPicPr>
            <p:cNvPr id="120" name="Immagine 119">
              <a:extLst>
                <a:ext uri="{FF2B5EF4-FFF2-40B4-BE49-F238E27FC236}">
                  <a16:creationId xmlns:a16="http://schemas.microsoft.com/office/drawing/2014/main" id="{1022E7A0-2436-4CE7-AC13-675B27CB0C45}"/>
                </a:ext>
              </a:extLst>
            </p:cNvPr>
            <p:cNvPicPr>
              <a:picLocks noChangeAspect="1"/>
            </p:cNvPicPr>
            <p:nvPr/>
          </p:nvPicPr>
          <p:blipFill rotWithShape="1">
            <a:blip r:embed="rId3">
              <a:extLst>
                <a:ext uri="{28A0092B-C50C-407E-A947-70E740481C1C}">
                  <a14:useLocalDpi xmlns:a14="http://schemas.microsoft.com/office/drawing/2010/main" val="0"/>
                </a:ext>
              </a:extLst>
            </a:blip>
            <a:srcRect t="21242" b="20647"/>
            <a:stretch/>
          </p:blipFill>
          <p:spPr>
            <a:xfrm>
              <a:off x="7021603" y="869932"/>
              <a:ext cx="1114800" cy="647825"/>
            </a:xfrm>
            <a:prstGeom prst="rect">
              <a:avLst/>
            </a:prstGeom>
            <a:ln>
              <a:noFill/>
            </a:ln>
          </p:spPr>
        </p:pic>
        <p:sp>
          <p:nvSpPr>
            <p:cNvPr id="121" name="Rettangolo 120">
              <a:extLst>
                <a:ext uri="{FF2B5EF4-FFF2-40B4-BE49-F238E27FC236}">
                  <a16:creationId xmlns:a16="http://schemas.microsoft.com/office/drawing/2014/main" id="{94DA94D8-81A7-4530-B3AA-75AAD59645D0}"/>
                </a:ext>
              </a:extLst>
            </p:cNvPr>
            <p:cNvSpPr/>
            <p:nvPr/>
          </p:nvSpPr>
          <p:spPr>
            <a:xfrm>
              <a:off x="7010575" y="800361"/>
              <a:ext cx="366077" cy="584775"/>
            </a:xfrm>
            <a:prstGeom prst="rect">
              <a:avLst/>
            </a:prstGeom>
            <a:noFill/>
          </p:spPr>
          <p:txBody>
            <a:bodyPr wrap="square" lIns="91440" tIns="45720" rIns="91440" bIns="45720">
              <a:spAutoFit/>
            </a:bodyPr>
            <a:lstStyle/>
            <a:p>
              <a:pPr algn="ctr"/>
              <a:r>
                <a:rPr lang="el-GR" sz="1600" dirty="0">
                  <a:ln w="10160">
                    <a:solidFill>
                      <a:schemeClr val="bg1"/>
                    </a:solidFill>
                    <a:prstDash val="solid"/>
                  </a:ln>
                  <a:solidFill>
                    <a:schemeClr val="bg1"/>
                  </a:solidFill>
                  <a:effectLst>
                    <a:outerShdw blurRad="38100" dist="22860" dir="5400000" algn="tl" rotWithShape="0">
                      <a:srgbClr val="000000">
                        <a:alpha val="30000"/>
                      </a:srgbClr>
                    </a:outerShdw>
                  </a:effectLst>
                </a:rPr>
                <a:t>μ</a:t>
              </a:r>
              <a:endParaRPr lang="it-IT" sz="1600" dirty="0">
                <a:ln w="10160">
                  <a:solidFill>
                    <a:schemeClr val="bg1"/>
                  </a:solidFill>
                  <a:prstDash val="solid"/>
                </a:ln>
                <a:solidFill>
                  <a:schemeClr val="bg1"/>
                </a:solidFill>
                <a:effectLst>
                  <a:outerShdw blurRad="38100" dist="22860" dir="5400000" algn="tl" rotWithShape="0">
                    <a:srgbClr val="000000">
                      <a:alpha val="30000"/>
                    </a:srgbClr>
                  </a:outerShdw>
                </a:effectLst>
              </a:endParaRPr>
            </a:p>
            <a:p>
              <a:pPr algn="ctr"/>
              <a:endParaRPr lang="it-IT" sz="1600" cap="none" spc="0" dirty="0">
                <a:ln w="10160">
                  <a:solidFill>
                    <a:schemeClr val="bg1"/>
                  </a:solidFill>
                  <a:prstDash val="solid"/>
                </a:ln>
                <a:solidFill>
                  <a:schemeClr val="bg1"/>
                </a:solidFill>
                <a:effectLst>
                  <a:outerShdw blurRad="38100" dist="22860" dir="5400000" algn="tl" rotWithShape="0">
                    <a:srgbClr val="000000">
                      <a:alpha val="30000"/>
                    </a:srgbClr>
                  </a:outerShdw>
                </a:effectLst>
              </a:endParaRPr>
            </a:p>
          </p:txBody>
        </p:sp>
        <p:sp>
          <p:nvSpPr>
            <p:cNvPr id="122" name="Rettangolo 121">
              <a:extLst>
                <a:ext uri="{FF2B5EF4-FFF2-40B4-BE49-F238E27FC236}">
                  <a16:creationId xmlns:a16="http://schemas.microsoft.com/office/drawing/2014/main" id="{EF66D1E7-BC2A-4973-8048-A9A5918C3A34}"/>
                </a:ext>
              </a:extLst>
            </p:cNvPr>
            <p:cNvSpPr/>
            <p:nvPr/>
          </p:nvSpPr>
          <p:spPr>
            <a:xfrm>
              <a:off x="7720385" y="800361"/>
              <a:ext cx="366077" cy="338554"/>
            </a:xfrm>
            <a:prstGeom prst="rect">
              <a:avLst/>
            </a:prstGeom>
            <a:noFill/>
          </p:spPr>
          <p:txBody>
            <a:bodyPr wrap="square" lIns="91440" tIns="45720" rIns="91440" bIns="45720">
              <a:spAutoFit/>
            </a:bodyPr>
            <a:lstStyle/>
            <a:p>
              <a:pPr algn="ctr"/>
              <a:r>
                <a:rPr lang="el-GR" sz="1600" cap="none" spc="0" dirty="0">
                  <a:ln w="10160">
                    <a:solidFill>
                      <a:schemeClr val="bg1"/>
                    </a:solidFill>
                    <a:prstDash val="solid"/>
                  </a:ln>
                  <a:solidFill>
                    <a:schemeClr val="bg1"/>
                  </a:solidFill>
                  <a:effectLst>
                    <a:outerShdw blurRad="38100" dist="22860" dir="5400000" algn="tl" rotWithShape="0">
                      <a:srgbClr val="000000">
                        <a:alpha val="30000"/>
                      </a:srgbClr>
                    </a:outerShdw>
                  </a:effectLst>
                </a:rPr>
                <a:t>σ</a:t>
              </a:r>
              <a:endParaRPr lang="it-IT" sz="1600" cap="none" spc="0" dirty="0">
                <a:ln w="10160">
                  <a:solidFill>
                    <a:schemeClr val="bg1"/>
                  </a:solidFill>
                  <a:prstDash val="solid"/>
                </a:ln>
                <a:solidFill>
                  <a:schemeClr val="bg1"/>
                </a:solidFill>
                <a:effectLst>
                  <a:outerShdw blurRad="38100" dist="22860" dir="5400000" algn="tl" rotWithShape="0">
                    <a:srgbClr val="000000">
                      <a:alpha val="30000"/>
                    </a:srgbClr>
                  </a:outerShdw>
                </a:effectLst>
              </a:endParaRPr>
            </a:p>
          </p:txBody>
        </p:sp>
      </p:grpSp>
      <p:sp>
        <p:nvSpPr>
          <p:cNvPr id="7" name="Ovale 6">
            <a:extLst>
              <a:ext uri="{FF2B5EF4-FFF2-40B4-BE49-F238E27FC236}">
                <a16:creationId xmlns:a16="http://schemas.microsoft.com/office/drawing/2014/main" id="{FAD2E0E0-FE12-4191-8492-49ABDAC2DE72}"/>
              </a:ext>
            </a:extLst>
          </p:cNvPr>
          <p:cNvSpPr/>
          <p:nvPr/>
        </p:nvSpPr>
        <p:spPr>
          <a:xfrm>
            <a:off x="8865816" y="2785911"/>
            <a:ext cx="150019" cy="131476"/>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0" name="Ovale 9">
            <a:extLst>
              <a:ext uri="{FF2B5EF4-FFF2-40B4-BE49-F238E27FC236}">
                <a16:creationId xmlns:a16="http://schemas.microsoft.com/office/drawing/2014/main" id="{F56F2485-30D5-40AB-9BEC-B8388039F387}"/>
              </a:ext>
            </a:extLst>
          </p:cNvPr>
          <p:cNvSpPr/>
          <p:nvPr/>
        </p:nvSpPr>
        <p:spPr>
          <a:xfrm rot="20342971">
            <a:off x="10180938" y="2715966"/>
            <a:ext cx="150019" cy="131476"/>
          </a:xfrm>
          <a:prstGeom prst="ellipse">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1" name="Ovale 10">
            <a:extLst>
              <a:ext uri="{FF2B5EF4-FFF2-40B4-BE49-F238E27FC236}">
                <a16:creationId xmlns:a16="http://schemas.microsoft.com/office/drawing/2014/main" id="{B224AC8E-D010-42B6-A22A-8E10BE26113D}"/>
              </a:ext>
            </a:extLst>
          </p:cNvPr>
          <p:cNvSpPr/>
          <p:nvPr/>
        </p:nvSpPr>
        <p:spPr>
          <a:xfrm>
            <a:off x="8986902" y="2957128"/>
            <a:ext cx="150019" cy="131476"/>
          </a:xfrm>
          <a:prstGeom prst="ellipse">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3" name="Ovale 12">
            <a:extLst>
              <a:ext uri="{FF2B5EF4-FFF2-40B4-BE49-F238E27FC236}">
                <a16:creationId xmlns:a16="http://schemas.microsoft.com/office/drawing/2014/main" id="{C0EEBB32-AEC2-471A-BCCD-14AEF6EB2C05}"/>
              </a:ext>
            </a:extLst>
          </p:cNvPr>
          <p:cNvSpPr/>
          <p:nvPr/>
        </p:nvSpPr>
        <p:spPr>
          <a:xfrm>
            <a:off x="8905739" y="3431813"/>
            <a:ext cx="150019" cy="131476"/>
          </a:xfrm>
          <a:prstGeom prst="ellipse">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4" name="Ovale 13">
            <a:extLst>
              <a:ext uri="{FF2B5EF4-FFF2-40B4-BE49-F238E27FC236}">
                <a16:creationId xmlns:a16="http://schemas.microsoft.com/office/drawing/2014/main" id="{A8698D6C-9E05-4D78-B0AA-89821CD3DFE9}"/>
              </a:ext>
            </a:extLst>
          </p:cNvPr>
          <p:cNvSpPr/>
          <p:nvPr/>
        </p:nvSpPr>
        <p:spPr>
          <a:xfrm>
            <a:off x="9388112" y="3491544"/>
            <a:ext cx="150019" cy="131476"/>
          </a:xfrm>
          <a:prstGeom prst="ellipse">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7" name="Ovale 16">
            <a:extLst>
              <a:ext uri="{FF2B5EF4-FFF2-40B4-BE49-F238E27FC236}">
                <a16:creationId xmlns:a16="http://schemas.microsoft.com/office/drawing/2014/main" id="{890908FB-1B75-4C21-8947-198B8B90FEED}"/>
              </a:ext>
            </a:extLst>
          </p:cNvPr>
          <p:cNvSpPr/>
          <p:nvPr/>
        </p:nvSpPr>
        <p:spPr>
          <a:xfrm>
            <a:off x="9237291" y="2900211"/>
            <a:ext cx="150019" cy="131476"/>
          </a:xfrm>
          <a:prstGeom prst="ellipse">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8" name="Ovale 17">
            <a:extLst>
              <a:ext uri="{FF2B5EF4-FFF2-40B4-BE49-F238E27FC236}">
                <a16:creationId xmlns:a16="http://schemas.microsoft.com/office/drawing/2014/main" id="{C4E35C37-3B7B-4EBD-B5B3-D5B835BBBB99}"/>
              </a:ext>
            </a:extLst>
          </p:cNvPr>
          <p:cNvSpPr/>
          <p:nvPr/>
        </p:nvSpPr>
        <p:spPr>
          <a:xfrm>
            <a:off x="8893463" y="3147782"/>
            <a:ext cx="150019" cy="131476"/>
          </a:xfrm>
          <a:prstGeom prst="ellipse">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9" name="Ovale 18">
            <a:extLst>
              <a:ext uri="{FF2B5EF4-FFF2-40B4-BE49-F238E27FC236}">
                <a16:creationId xmlns:a16="http://schemas.microsoft.com/office/drawing/2014/main" id="{F3379C30-BD11-45EF-822F-2AB92DF04E10}"/>
              </a:ext>
            </a:extLst>
          </p:cNvPr>
          <p:cNvSpPr/>
          <p:nvPr/>
        </p:nvSpPr>
        <p:spPr>
          <a:xfrm rot="20342971">
            <a:off x="9246657" y="3743326"/>
            <a:ext cx="150019" cy="131476"/>
          </a:xfrm>
          <a:prstGeom prst="ellipse">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1" name="Ovale 20">
            <a:extLst>
              <a:ext uri="{FF2B5EF4-FFF2-40B4-BE49-F238E27FC236}">
                <a16:creationId xmlns:a16="http://schemas.microsoft.com/office/drawing/2014/main" id="{51368400-C69B-4303-B347-4268126F078E}"/>
              </a:ext>
            </a:extLst>
          </p:cNvPr>
          <p:cNvSpPr/>
          <p:nvPr/>
        </p:nvSpPr>
        <p:spPr>
          <a:xfrm>
            <a:off x="9359927" y="3147782"/>
            <a:ext cx="150019" cy="131476"/>
          </a:xfrm>
          <a:prstGeom prst="ellipse">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7" name="Ovale 26">
            <a:extLst>
              <a:ext uri="{FF2B5EF4-FFF2-40B4-BE49-F238E27FC236}">
                <a16:creationId xmlns:a16="http://schemas.microsoft.com/office/drawing/2014/main" id="{51A04FD6-9936-44DA-8D1C-02AB860F0DCA}"/>
              </a:ext>
            </a:extLst>
          </p:cNvPr>
          <p:cNvSpPr/>
          <p:nvPr/>
        </p:nvSpPr>
        <p:spPr>
          <a:xfrm>
            <a:off x="10017819" y="2759461"/>
            <a:ext cx="150019" cy="131476"/>
          </a:xfrm>
          <a:prstGeom prst="ellipse">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9" name="Ovale 28">
            <a:extLst>
              <a:ext uri="{FF2B5EF4-FFF2-40B4-BE49-F238E27FC236}">
                <a16:creationId xmlns:a16="http://schemas.microsoft.com/office/drawing/2014/main" id="{B71AB815-FC52-43D0-BE19-F85E0DB27BD2}"/>
              </a:ext>
            </a:extLst>
          </p:cNvPr>
          <p:cNvSpPr/>
          <p:nvPr/>
        </p:nvSpPr>
        <p:spPr>
          <a:xfrm>
            <a:off x="9006999" y="3928683"/>
            <a:ext cx="150019" cy="131476"/>
          </a:xfrm>
          <a:prstGeom prst="ellipse">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5" name="Ovale 34">
            <a:extLst>
              <a:ext uri="{FF2B5EF4-FFF2-40B4-BE49-F238E27FC236}">
                <a16:creationId xmlns:a16="http://schemas.microsoft.com/office/drawing/2014/main" id="{0597A8D9-67FE-4425-9449-82F2A042A975}"/>
              </a:ext>
            </a:extLst>
          </p:cNvPr>
          <p:cNvSpPr/>
          <p:nvPr/>
        </p:nvSpPr>
        <p:spPr>
          <a:xfrm>
            <a:off x="9646624" y="2667404"/>
            <a:ext cx="150019" cy="131476"/>
          </a:xfrm>
          <a:prstGeom prst="ellipse">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5" name="Ovale 44">
            <a:extLst>
              <a:ext uri="{FF2B5EF4-FFF2-40B4-BE49-F238E27FC236}">
                <a16:creationId xmlns:a16="http://schemas.microsoft.com/office/drawing/2014/main" id="{AEB39C61-DBDE-4239-A27A-7F7DCB46D055}"/>
              </a:ext>
            </a:extLst>
          </p:cNvPr>
          <p:cNvSpPr/>
          <p:nvPr/>
        </p:nvSpPr>
        <p:spPr>
          <a:xfrm>
            <a:off x="8941958" y="3693213"/>
            <a:ext cx="150019" cy="131476"/>
          </a:xfrm>
          <a:prstGeom prst="ellipse">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9" name="Ovale 48">
            <a:extLst>
              <a:ext uri="{FF2B5EF4-FFF2-40B4-BE49-F238E27FC236}">
                <a16:creationId xmlns:a16="http://schemas.microsoft.com/office/drawing/2014/main" id="{7C3A0B93-E229-4FA8-8A8D-D0458726D82E}"/>
              </a:ext>
            </a:extLst>
          </p:cNvPr>
          <p:cNvSpPr/>
          <p:nvPr/>
        </p:nvSpPr>
        <p:spPr>
          <a:xfrm>
            <a:off x="10085495" y="2833578"/>
            <a:ext cx="150019" cy="131476"/>
          </a:xfrm>
          <a:prstGeom prst="ellipse">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0" name="Ovale 49">
            <a:extLst>
              <a:ext uri="{FF2B5EF4-FFF2-40B4-BE49-F238E27FC236}">
                <a16:creationId xmlns:a16="http://schemas.microsoft.com/office/drawing/2014/main" id="{FFDC0012-E931-41C3-8EAA-F38A872C7C0C}"/>
              </a:ext>
            </a:extLst>
          </p:cNvPr>
          <p:cNvSpPr/>
          <p:nvPr/>
        </p:nvSpPr>
        <p:spPr>
          <a:xfrm>
            <a:off x="9308744" y="2538493"/>
            <a:ext cx="150019" cy="131476"/>
          </a:xfrm>
          <a:prstGeom prst="ellipse">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1" name="Ovale 50">
            <a:extLst>
              <a:ext uri="{FF2B5EF4-FFF2-40B4-BE49-F238E27FC236}">
                <a16:creationId xmlns:a16="http://schemas.microsoft.com/office/drawing/2014/main" id="{123272B1-70E6-4FFB-8778-9AD2935512AB}"/>
              </a:ext>
            </a:extLst>
          </p:cNvPr>
          <p:cNvSpPr/>
          <p:nvPr/>
        </p:nvSpPr>
        <p:spPr>
          <a:xfrm>
            <a:off x="9018215" y="2405068"/>
            <a:ext cx="150019" cy="131476"/>
          </a:xfrm>
          <a:prstGeom prst="ellipse">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7" name="Ovale 66">
            <a:extLst>
              <a:ext uri="{FF2B5EF4-FFF2-40B4-BE49-F238E27FC236}">
                <a16:creationId xmlns:a16="http://schemas.microsoft.com/office/drawing/2014/main" id="{4131E260-6549-4831-B4E5-73AA3925CC57}"/>
              </a:ext>
            </a:extLst>
          </p:cNvPr>
          <p:cNvSpPr/>
          <p:nvPr/>
        </p:nvSpPr>
        <p:spPr>
          <a:xfrm>
            <a:off x="9093645" y="2730866"/>
            <a:ext cx="150019" cy="131476"/>
          </a:xfrm>
          <a:prstGeom prst="ellipse">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79" name="Ovale 78">
            <a:extLst>
              <a:ext uri="{FF2B5EF4-FFF2-40B4-BE49-F238E27FC236}">
                <a16:creationId xmlns:a16="http://schemas.microsoft.com/office/drawing/2014/main" id="{1DA9F08D-DBDF-4151-8DCA-C9F4AD8B33DA}"/>
              </a:ext>
            </a:extLst>
          </p:cNvPr>
          <p:cNvSpPr/>
          <p:nvPr/>
        </p:nvSpPr>
        <p:spPr>
          <a:xfrm rot="20342971">
            <a:off x="8988452" y="4190374"/>
            <a:ext cx="150019" cy="131476"/>
          </a:xfrm>
          <a:prstGeom prst="ellipse">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81" name="Ovale 80">
            <a:extLst>
              <a:ext uri="{FF2B5EF4-FFF2-40B4-BE49-F238E27FC236}">
                <a16:creationId xmlns:a16="http://schemas.microsoft.com/office/drawing/2014/main" id="{0A38A3E3-B9D6-4F6B-9968-711C1A864100}"/>
              </a:ext>
            </a:extLst>
          </p:cNvPr>
          <p:cNvSpPr/>
          <p:nvPr/>
        </p:nvSpPr>
        <p:spPr>
          <a:xfrm>
            <a:off x="9140852" y="3185882"/>
            <a:ext cx="150019" cy="131476"/>
          </a:xfrm>
          <a:prstGeom prst="ellipse">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89" name="Ovale 88">
            <a:extLst>
              <a:ext uri="{FF2B5EF4-FFF2-40B4-BE49-F238E27FC236}">
                <a16:creationId xmlns:a16="http://schemas.microsoft.com/office/drawing/2014/main" id="{539D5213-A0FF-44F2-8E02-4630A502ADD2}"/>
              </a:ext>
            </a:extLst>
          </p:cNvPr>
          <p:cNvSpPr/>
          <p:nvPr/>
        </p:nvSpPr>
        <p:spPr>
          <a:xfrm>
            <a:off x="8865816" y="2785911"/>
            <a:ext cx="150019" cy="131476"/>
          </a:xfrm>
          <a:prstGeom prst="ellipse">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97" name="Ovale 96">
            <a:extLst>
              <a:ext uri="{FF2B5EF4-FFF2-40B4-BE49-F238E27FC236}">
                <a16:creationId xmlns:a16="http://schemas.microsoft.com/office/drawing/2014/main" id="{FA6FFFC1-F652-4D63-A618-6EC55874572B}"/>
              </a:ext>
            </a:extLst>
          </p:cNvPr>
          <p:cNvSpPr/>
          <p:nvPr/>
        </p:nvSpPr>
        <p:spPr>
          <a:xfrm rot="20342971">
            <a:off x="9943389" y="2716911"/>
            <a:ext cx="150019" cy="131476"/>
          </a:xfrm>
          <a:prstGeom prst="ellipse">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99" name="Ovale 98">
            <a:extLst>
              <a:ext uri="{FF2B5EF4-FFF2-40B4-BE49-F238E27FC236}">
                <a16:creationId xmlns:a16="http://schemas.microsoft.com/office/drawing/2014/main" id="{9FA2C8DA-31E1-4106-9A2E-25ECBE0DEECE}"/>
              </a:ext>
            </a:extLst>
          </p:cNvPr>
          <p:cNvSpPr/>
          <p:nvPr/>
        </p:nvSpPr>
        <p:spPr>
          <a:xfrm>
            <a:off x="8988452" y="3033482"/>
            <a:ext cx="150019" cy="131476"/>
          </a:xfrm>
          <a:prstGeom prst="ellipse">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37" name="Ovale 236">
            <a:extLst>
              <a:ext uri="{FF2B5EF4-FFF2-40B4-BE49-F238E27FC236}">
                <a16:creationId xmlns:a16="http://schemas.microsoft.com/office/drawing/2014/main" id="{BC924A1B-7205-4161-9452-4FBB24B2E314}"/>
              </a:ext>
            </a:extLst>
          </p:cNvPr>
          <p:cNvSpPr/>
          <p:nvPr/>
        </p:nvSpPr>
        <p:spPr>
          <a:xfrm>
            <a:off x="9580094" y="2796697"/>
            <a:ext cx="150019" cy="131476"/>
          </a:xfrm>
          <a:prstGeom prst="ellipse">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49" name="Ovale 248">
            <a:extLst>
              <a:ext uri="{FF2B5EF4-FFF2-40B4-BE49-F238E27FC236}">
                <a16:creationId xmlns:a16="http://schemas.microsoft.com/office/drawing/2014/main" id="{723115EF-94DA-40B5-B360-3D675C1857DB}"/>
              </a:ext>
            </a:extLst>
          </p:cNvPr>
          <p:cNvSpPr/>
          <p:nvPr/>
        </p:nvSpPr>
        <p:spPr>
          <a:xfrm>
            <a:off x="9827483" y="2834797"/>
            <a:ext cx="150019" cy="131476"/>
          </a:xfrm>
          <a:prstGeom prst="ellipse">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57" name="Ovale 256">
            <a:extLst>
              <a:ext uri="{FF2B5EF4-FFF2-40B4-BE49-F238E27FC236}">
                <a16:creationId xmlns:a16="http://schemas.microsoft.com/office/drawing/2014/main" id="{C24C01A1-7152-416D-A3AB-91EAE2EE739E}"/>
              </a:ext>
            </a:extLst>
          </p:cNvPr>
          <p:cNvSpPr/>
          <p:nvPr/>
        </p:nvSpPr>
        <p:spPr>
          <a:xfrm>
            <a:off x="9675083" y="2682397"/>
            <a:ext cx="150019" cy="131476"/>
          </a:xfrm>
          <a:prstGeom prst="ellipse">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59" name="Ovale 258">
            <a:extLst>
              <a:ext uri="{FF2B5EF4-FFF2-40B4-BE49-F238E27FC236}">
                <a16:creationId xmlns:a16="http://schemas.microsoft.com/office/drawing/2014/main" id="{6E33406A-B605-4204-AD69-A1F4C236FED4}"/>
              </a:ext>
            </a:extLst>
          </p:cNvPr>
          <p:cNvSpPr/>
          <p:nvPr/>
        </p:nvSpPr>
        <p:spPr>
          <a:xfrm>
            <a:off x="9856416" y="3024036"/>
            <a:ext cx="150019" cy="131476"/>
          </a:xfrm>
          <a:prstGeom prst="ellipse">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61" name="Ovale 260">
            <a:extLst>
              <a:ext uri="{FF2B5EF4-FFF2-40B4-BE49-F238E27FC236}">
                <a16:creationId xmlns:a16="http://schemas.microsoft.com/office/drawing/2014/main" id="{6BE55187-C3E3-462F-B3CA-7E703279E8BD}"/>
              </a:ext>
            </a:extLst>
          </p:cNvPr>
          <p:cNvSpPr/>
          <p:nvPr/>
        </p:nvSpPr>
        <p:spPr>
          <a:xfrm>
            <a:off x="9512588" y="3271607"/>
            <a:ext cx="150019" cy="131476"/>
          </a:xfrm>
          <a:prstGeom prst="ellipse">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63" name="Ovale 262">
            <a:extLst>
              <a:ext uri="{FF2B5EF4-FFF2-40B4-BE49-F238E27FC236}">
                <a16:creationId xmlns:a16="http://schemas.microsoft.com/office/drawing/2014/main" id="{1DFBDAD1-6F24-4248-A7AD-C99E4DD950BD}"/>
              </a:ext>
            </a:extLst>
          </p:cNvPr>
          <p:cNvSpPr/>
          <p:nvPr/>
        </p:nvSpPr>
        <p:spPr>
          <a:xfrm rot="20342971">
            <a:off x="9608607" y="3867151"/>
            <a:ext cx="150019" cy="131476"/>
          </a:xfrm>
          <a:prstGeom prst="ellipse">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65" name="Ovale 264">
            <a:extLst>
              <a:ext uri="{FF2B5EF4-FFF2-40B4-BE49-F238E27FC236}">
                <a16:creationId xmlns:a16="http://schemas.microsoft.com/office/drawing/2014/main" id="{261B653F-DB65-4F6D-849F-8E3C97224D73}"/>
              </a:ext>
            </a:extLst>
          </p:cNvPr>
          <p:cNvSpPr/>
          <p:nvPr/>
        </p:nvSpPr>
        <p:spPr>
          <a:xfrm>
            <a:off x="9977502" y="3195253"/>
            <a:ext cx="150019" cy="131476"/>
          </a:xfrm>
          <a:prstGeom prst="ellipse">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67" name="Ovale 266">
            <a:extLst>
              <a:ext uri="{FF2B5EF4-FFF2-40B4-BE49-F238E27FC236}">
                <a16:creationId xmlns:a16="http://schemas.microsoft.com/office/drawing/2014/main" id="{34DFB1BA-4A8A-4237-AA64-E94235222130}"/>
              </a:ext>
            </a:extLst>
          </p:cNvPr>
          <p:cNvSpPr/>
          <p:nvPr/>
        </p:nvSpPr>
        <p:spPr>
          <a:xfrm>
            <a:off x="9896339" y="3669938"/>
            <a:ext cx="150019" cy="131476"/>
          </a:xfrm>
          <a:prstGeom prst="ellipse">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69" name="Ovale 268">
            <a:extLst>
              <a:ext uri="{FF2B5EF4-FFF2-40B4-BE49-F238E27FC236}">
                <a16:creationId xmlns:a16="http://schemas.microsoft.com/office/drawing/2014/main" id="{C6A148D3-08C9-40D6-A20E-3BD53940134A}"/>
              </a:ext>
            </a:extLst>
          </p:cNvPr>
          <p:cNvSpPr/>
          <p:nvPr/>
        </p:nvSpPr>
        <p:spPr>
          <a:xfrm>
            <a:off x="9662607" y="2988978"/>
            <a:ext cx="150019" cy="131476"/>
          </a:xfrm>
          <a:prstGeom prst="ellipse">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71" name="Ovale 270">
            <a:extLst>
              <a:ext uri="{FF2B5EF4-FFF2-40B4-BE49-F238E27FC236}">
                <a16:creationId xmlns:a16="http://schemas.microsoft.com/office/drawing/2014/main" id="{7764D1E4-B434-4668-B323-8A6DD0C16E6E}"/>
              </a:ext>
            </a:extLst>
          </p:cNvPr>
          <p:cNvSpPr/>
          <p:nvPr/>
        </p:nvSpPr>
        <p:spPr>
          <a:xfrm>
            <a:off x="10227891" y="3138336"/>
            <a:ext cx="150019" cy="131476"/>
          </a:xfrm>
          <a:prstGeom prst="ellipse">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73" name="Ovale 272">
            <a:extLst>
              <a:ext uri="{FF2B5EF4-FFF2-40B4-BE49-F238E27FC236}">
                <a16:creationId xmlns:a16="http://schemas.microsoft.com/office/drawing/2014/main" id="{9F6FE778-4037-40F6-8909-FC7456C1A4B8}"/>
              </a:ext>
            </a:extLst>
          </p:cNvPr>
          <p:cNvSpPr/>
          <p:nvPr/>
        </p:nvSpPr>
        <p:spPr>
          <a:xfrm>
            <a:off x="9884063" y="3385907"/>
            <a:ext cx="150019" cy="131476"/>
          </a:xfrm>
          <a:prstGeom prst="ellipse">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75" name="Ovale 274">
            <a:extLst>
              <a:ext uri="{FF2B5EF4-FFF2-40B4-BE49-F238E27FC236}">
                <a16:creationId xmlns:a16="http://schemas.microsoft.com/office/drawing/2014/main" id="{F862DBCF-FD46-4B45-96F6-EEDD9E4E62A8}"/>
              </a:ext>
            </a:extLst>
          </p:cNvPr>
          <p:cNvSpPr/>
          <p:nvPr/>
        </p:nvSpPr>
        <p:spPr>
          <a:xfrm rot="20342971">
            <a:off x="10237257" y="3981451"/>
            <a:ext cx="150019" cy="131476"/>
          </a:xfrm>
          <a:prstGeom prst="ellipse">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77" name="Ovale 276">
            <a:extLst>
              <a:ext uri="{FF2B5EF4-FFF2-40B4-BE49-F238E27FC236}">
                <a16:creationId xmlns:a16="http://schemas.microsoft.com/office/drawing/2014/main" id="{4BC319B7-8CB1-4088-92DC-26C590DEE698}"/>
              </a:ext>
            </a:extLst>
          </p:cNvPr>
          <p:cNvSpPr/>
          <p:nvPr/>
        </p:nvSpPr>
        <p:spPr>
          <a:xfrm>
            <a:off x="9445488" y="3910646"/>
            <a:ext cx="150019" cy="131476"/>
          </a:xfrm>
          <a:prstGeom prst="ellipse">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79" name="Ovale 278">
            <a:extLst>
              <a:ext uri="{FF2B5EF4-FFF2-40B4-BE49-F238E27FC236}">
                <a16:creationId xmlns:a16="http://schemas.microsoft.com/office/drawing/2014/main" id="{4D367D27-E5BF-4311-BEB0-F0FD7B9E0C37}"/>
              </a:ext>
            </a:extLst>
          </p:cNvPr>
          <p:cNvSpPr/>
          <p:nvPr/>
        </p:nvSpPr>
        <p:spPr>
          <a:xfrm>
            <a:off x="9674155" y="3513013"/>
            <a:ext cx="150019" cy="131476"/>
          </a:xfrm>
          <a:prstGeom prst="ellipse">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81" name="Ovale 280">
            <a:extLst>
              <a:ext uri="{FF2B5EF4-FFF2-40B4-BE49-F238E27FC236}">
                <a16:creationId xmlns:a16="http://schemas.microsoft.com/office/drawing/2014/main" id="{50150E30-8F10-40CF-B31E-B2724875F4D0}"/>
              </a:ext>
            </a:extLst>
          </p:cNvPr>
          <p:cNvSpPr/>
          <p:nvPr/>
        </p:nvSpPr>
        <p:spPr>
          <a:xfrm>
            <a:off x="9932558" y="3931338"/>
            <a:ext cx="150019" cy="131476"/>
          </a:xfrm>
          <a:prstGeom prst="ellipse">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83" name="Ovale 282">
            <a:extLst>
              <a:ext uri="{FF2B5EF4-FFF2-40B4-BE49-F238E27FC236}">
                <a16:creationId xmlns:a16="http://schemas.microsoft.com/office/drawing/2014/main" id="{A09E6A32-9B88-43C1-9758-6F28EBFE33A1}"/>
              </a:ext>
            </a:extLst>
          </p:cNvPr>
          <p:cNvSpPr/>
          <p:nvPr/>
        </p:nvSpPr>
        <p:spPr>
          <a:xfrm>
            <a:off x="9420089" y="3708038"/>
            <a:ext cx="150019" cy="131476"/>
          </a:xfrm>
          <a:prstGeom prst="ellipse">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85" name="Ovale 284">
            <a:extLst>
              <a:ext uri="{FF2B5EF4-FFF2-40B4-BE49-F238E27FC236}">
                <a16:creationId xmlns:a16="http://schemas.microsoft.com/office/drawing/2014/main" id="{F314227F-79B3-418E-8727-8E7A5DA5AD65}"/>
              </a:ext>
            </a:extLst>
          </p:cNvPr>
          <p:cNvSpPr/>
          <p:nvPr/>
        </p:nvSpPr>
        <p:spPr>
          <a:xfrm>
            <a:off x="10131452" y="3424007"/>
            <a:ext cx="150019" cy="131476"/>
          </a:xfrm>
          <a:prstGeom prst="ellipse">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87" name="Ovale 286">
            <a:extLst>
              <a:ext uri="{FF2B5EF4-FFF2-40B4-BE49-F238E27FC236}">
                <a16:creationId xmlns:a16="http://schemas.microsoft.com/office/drawing/2014/main" id="{A7DCA8BC-44B9-4668-B6FB-A0B4E96CDF95}"/>
              </a:ext>
            </a:extLst>
          </p:cNvPr>
          <p:cNvSpPr/>
          <p:nvPr/>
        </p:nvSpPr>
        <p:spPr>
          <a:xfrm>
            <a:off x="9856416" y="3024036"/>
            <a:ext cx="150019" cy="131476"/>
          </a:xfrm>
          <a:prstGeom prst="ellipse">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89" name="Ovale 288">
            <a:extLst>
              <a:ext uri="{FF2B5EF4-FFF2-40B4-BE49-F238E27FC236}">
                <a16:creationId xmlns:a16="http://schemas.microsoft.com/office/drawing/2014/main" id="{DA37BBBF-B23E-4B67-BE2C-8F8489B9FE7F}"/>
              </a:ext>
            </a:extLst>
          </p:cNvPr>
          <p:cNvSpPr/>
          <p:nvPr/>
        </p:nvSpPr>
        <p:spPr>
          <a:xfrm>
            <a:off x="9512588" y="3271607"/>
            <a:ext cx="150019" cy="131476"/>
          </a:xfrm>
          <a:prstGeom prst="ellipse">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91" name="Ovale 290">
            <a:extLst>
              <a:ext uri="{FF2B5EF4-FFF2-40B4-BE49-F238E27FC236}">
                <a16:creationId xmlns:a16="http://schemas.microsoft.com/office/drawing/2014/main" id="{B1CF23CE-5FE5-4171-B5F0-F9DE50600A72}"/>
              </a:ext>
            </a:extLst>
          </p:cNvPr>
          <p:cNvSpPr/>
          <p:nvPr/>
        </p:nvSpPr>
        <p:spPr>
          <a:xfrm rot="20342971">
            <a:off x="9589557" y="3771901"/>
            <a:ext cx="150019" cy="131476"/>
          </a:xfrm>
          <a:prstGeom prst="ellipse">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93" name="Ovale 292">
            <a:extLst>
              <a:ext uri="{FF2B5EF4-FFF2-40B4-BE49-F238E27FC236}">
                <a16:creationId xmlns:a16="http://schemas.microsoft.com/office/drawing/2014/main" id="{2F9FA0A4-458E-4D20-A0DC-687996CA7DA6}"/>
              </a:ext>
            </a:extLst>
          </p:cNvPr>
          <p:cNvSpPr/>
          <p:nvPr/>
        </p:nvSpPr>
        <p:spPr>
          <a:xfrm>
            <a:off x="9979052" y="3271607"/>
            <a:ext cx="150019" cy="131476"/>
          </a:xfrm>
          <a:prstGeom prst="ellipse">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43" name="Ovale 342">
            <a:extLst>
              <a:ext uri="{FF2B5EF4-FFF2-40B4-BE49-F238E27FC236}">
                <a16:creationId xmlns:a16="http://schemas.microsoft.com/office/drawing/2014/main" id="{513CB818-37F8-452E-9FCA-068DC1B67D7E}"/>
              </a:ext>
            </a:extLst>
          </p:cNvPr>
          <p:cNvSpPr/>
          <p:nvPr/>
        </p:nvSpPr>
        <p:spPr>
          <a:xfrm>
            <a:off x="9254376" y="4239889"/>
            <a:ext cx="150019" cy="131476"/>
          </a:xfrm>
          <a:prstGeom prst="ellipse">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45" name="Ovale 344">
            <a:extLst>
              <a:ext uri="{FF2B5EF4-FFF2-40B4-BE49-F238E27FC236}">
                <a16:creationId xmlns:a16="http://schemas.microsoft.com/office/drawing/2014/main" id="{F084B0E9-824A-4EFA-A13C-91BBE5E51261}"/>
              </a:ext>
            </a:extLst>
          </p:cNvPr>
          <p:cNvSpPr/>
          <p:nvPr/>
        </p:nvSpPr>
        <p:spPr>
          <a:xfrm>
            <a:off x="9635376" y="4335139"/>
            <a:ext cx="150019" cy="131476"/>
          </a:xfrm>
          <a:prstGeom prst="ellipse">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47" name="Ovale 346">
            <a:extLst>
              <a:ext uri="{FF2B5EF4-FFF2-40B4-BE49-F238E27FC236}">
                <a16:creationId xmlns:a16="http://schemas.microsoft.com/office/drawing/2014/main" id="{96C91CA0-591F-4261-9A99-19429A186E3F}"/>
              </a:ext>
            </a:extLst>
          </p:cNvPr>
          <p:cNvSpPr/>
          <p:nvPr/>
        </p:nvSpPr>
        <p:spPr>
          <a:xfrm>
            <a:off x="9566878" y="4327412"/>
            <a:ext cx="150019" cy="131476"/>
          </a:xfrm>
          <a:prstGeom prst="ellipse">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63" name="Ovale 362">
            <a:extLst>
              <a:ext uri="{FF2B5EF4-FFF2-40B4-BE49-F238E27FC236}">
                <a16:creationId xmlns:a16="http://schemas.microsoft.com/office/drawing/2014/main" id="{09F4BDD6-65D7-4F95-938C-6899990298A4}"/>
              </a:ext>
            </a:extLst>
          </p:cNvPr>
          <p:cNvSpPr/>
          <p:nvPr/>
        </p:nvSpPr>
        <p:spPr>
          <a:xfrm>
            <a:off x="9374892" y="2194639"/>
            <a:ext cx="150019" cy="131476"/>
          </a:xfrm>
          <a:prstGeom prst="ellipse">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65" name="Ovale 364">
            <a:extLst>
              <a:ext uri="{FF2B5EF4-FFF2-40B4-BE49-F238E27FC236}">
                <a16:creationId xmlns:a16="http://schemas.microsoft.com/office/drawing/2014/main" id="{45FA0924-1DD0-4015-98C6-306E6212AAFD}"/>
              </a:ext>
            </a:extLst>
          </p:cNvPr>
          <p:cNvSpPr/>
          <p:nvPr/>
        </p:nvSpPr>
        <p:spPr>
          <a:xfrm>
            <a:off x="9306394" y="2186912"/>
            <a:ext cx="150019" cy="131476"/>
          </a:xfrm>
          <a:prstGeom prst="ellipse">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67" name="Ovale 366">
            <a:extLst>
              <a:ext uri="{FF2B5EF4-FFF2-40B4-BE49-F238E27FC236}">
                <a16:creationId xmlns:a16="http://schemas.microsoft.com/office/drawing/2014/main" id="{B55A6016-15E5-4E3B-94BB-CAB9666FE42B}"/>
              </a:ext>
            </a:extLst>
          </p:cNvPr>
          <p:cNvSpPr/>
          <p:nvPr/>
        </p:nvSpPr>
        <p:spPr>
          <a:xfrm>
            <a:off x="9325397" y="2280765"/>
            <a:ext cx="150019" cy="131476"/>
          </a:xfrm>
          <a:prstGeom prst="ellipse">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69" name="Ovale 368">
            <a:extLst>
              <a:ext uri="{FF2B5EF4-FFF2-40B4-BE49-F238E27FC236}">
                <a16:creationId xmlns:a16="http://schemas.microsoft.com/office/drawing/2014/main" id="{BD92E8BD-CF8C-474D-B221-47E7E5D91DB7}"/>
              </a:ext>
            </a:extLst>
          </p:cNvPr>
          <p:cNvSpPr/>
          <p:nvPr/>
        </p:nvSpPr>
        <p:spPr>
          <a:xfrm>
            <a:off x="9706397" y="2376015"/>
            <a:ext cx="150019" cy="131476"/>
          </a:xfrm>
          <a:prstGeom prst="ellipse">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71" name="Ovale 370">
            <a:extLst>
              <a:ext uri="{FF2B5EF4-FFF2-40B4-BE49-F238E27FC236}">
                <a16:creationId xmlns:a16="http://schemas.microsoft.com/office/drawing/2014/main" id="{9E1EA151-ADF6-45C8-ACF8-68E9C5621808}"/>
              </a:ext>
            </a:extLst>
          </p:cNvPr>
          <p:cNvSpPr/>
          <p:nvPr/>
        </p:nvSpPr>
        <p:spPr>
          <a:xfrm>
            <a:off x="9637899" y="2368288"/>
            <a:ext cx="150019" cy="131476"/>
          </a:xfrm>
          <a:prstGeom prst="ellipse">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 name="Ovale 2">
            <a:extLst>
              <a:ext uri="{FF2B5EF4-FFF2-40B4-BE49-F238E27FC236}">
                <a16:creationId xmlns:a16="http://schemas.microsoft.com/office/drawing/2014/main" id="{67B18E44-A4A6-4A18-92C9-8EBB0E32D500}"/>
              </a:ext>
            </a:extLst>
          </p:cNvPr>
          <p:cNvSpPr/>
          <p:nvPr/>
        </p:nvSpPr>
        <p:spPr>
          <a:xfrm>
            <a:off x="8812357" y="2112677"/>
            <a:ext cx="1757362" cy="2554573"/>
          </a:xfrm>
          <a:prstGeom prst="ellipse">
            <a:avLst/>
          </a:prstGeom>
          <a:noFill/>
          <a:ln w="5715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grpSp>
        <p:nvGrpSpPr>
          <p:cNvPr id="157" name="Gruppo 156">
            <a:extLst>
              <a:ext uri="{FF2B5EF4-FFF2-40B4-BE49-F238E27FC236}">
                <a16:creationId xmlns:a16="http://schemas.microsoft.com/office/drawing/2014/main" id="{663E830D-006C-428A-A492-BFD455F6D017}"/>
              </a:ext>
            </a:extLst>
          </p:cNvPr>
          <p:cNvGrpSpPr/>
          <p:nvPr/>
        </p:nvGrpSpPr>
        <p:grpSpPr>
          <a:xfrm>
            <a:off x="10886307" y="2390776"/>
            <a:ext cx="2782068" cy="1454776"/>
            <a:chOff x="2111770" y="800361"/>
            <a:chExt cx="5974692" cy="3746094"/>
          </a:xfrm>
        </p:grpSpPr>
        <p:sp>
          <p:nvSpPr>
            <p:cNvPr id="158" name="Rettangolo con angoli arrotondati 157">
              <a:extLst>
                <a:ext uri="{FF2B5EF4-FFF2-40B4-BE49-F238E27FC236}">
                  <a16:creationId xmlns:a16="http://schemas.microsoft.com/office/drawing/2014/main" id="{1339B0A8-A987-4288-95F2-5304A7607DAB}"/>
                </a:ext>
              </a:extLst>
            </p:cNvPr>
            <p:cNvSpPr/>
            <p:nvPr/>
          </p:nvSpPr>
          <p:spPr>
            <a:xfrm>
              <a:off x="2111770" y="2337712"/>
              <a:ext cx="1685607" cy="2131498"/>
            </a:xfrm>
            <a:prstGeom prst="roundRect">
              <a:avLst/>
            </a:prstGeom>
            <a:solidFill>
              <a:srgbClr val="FFC000"/>
            </a:solidFill>
            <a:ln>
              <a:solidFill>
                <a:schemeClr val="bg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it-IT" dirty="0">
                <a:solidFill>
                  <a:schemeClr val="accent1">
                    <a:lumMod val="75000"/>
                  </a:schemeClr>
                </a:solidFill>
                <a:highlight>
                  <a:srgbClr val="FFFF00"/>
                </a:highlight>
              </a:endParaRPr>
            </a:p>
          </p:txBody>
        </p:sp>
        <p:sp>
          <p:nvSpPr>
            <p:cNvPr id="159" name="Rettangolo 158">
              <a:extLst>
                <a:ext uri="{FF2B5EF4-FFF2-40B4-BE49-F238E27FC236}">
                  <a16:creationId xmlns:a16="http://schemas.microsoft.com/office/drawing/2014/main" id="{A3C6E070-A75B-4F6A-B499-72DD2E19C549}"/>
                </a:ext>
              </a:extLst>
            </p:cNvPr>
            <p:cNvSpPr/>
            <p:nvPr/>
          </p:nvSpPr>
          <p:spPr>
            <a:xfrm>
              <a:off x="2749866" y="2102864"/>
              <a:ext cx="409413" cy="2443591"/>
            </a:xfrm>
            <a:prstGeom prst="rect">
              <a:avLst/>
            </a:prstGeom>
            <a:noFill/>
          </p:spPr>
          <p:txBody>
            <a:bodyPr wrap="square" lIns="91440" tIns="45720" rIns="91440" bIns="45720">
              <a:spAutoFit/>
            </a:bodyPr>
            <a:lstStyle/>
            <a:p>
              <a:pPr algn="ctr"/>
              <a:r>
                <a:rPr lang="el-GR" sz="5400" b="1" i="0" dirty="0">
                  <a:ln>
                    <a:solidFill>
                      <a:schemeClr val="tx1"/>
                    </a:solidFill>
                  </a:ln>
                  <a:solidFill>
                    <a:schemeClr val="bg1"/>
                  </a:solidFill>
                  <a:effectLst/>
                  <a:latin typeface="arial" panose="020B0604020202020204" pitchFamily="34" charset="0"/>
                </a:rPr>
                <a:t>π</a:t>
              </a:r>
              <a:endParaRPr lang="it-IT" sz="1600" cap="none" spc="0" dirty="0">
                <a:ln>
                  <a:solidFill>
                    <a:schemeClr val="tx1"/>
                  </a:solidFill>
                </a:ln>
                <a:solidFill>
                  <a:schemeClr val="bg1"/>
                </a:solidFill>
                <a:effectLst>
                  <a:outerShdw blurRad="38100" dist="22860" dir="5400000" algn="tl" rotWithShape="0">
                    <a:srgbClr val="000000">
                      <a:alpha val="30000"/>
                    </a:srgbClr>
                  </a:outerShdw>
                </a:effectLst>
              </a:endParaRPr>
            </a:p>
          </p:txBody>
        </p:sp>
        <p:sp>
          <p:nvSpPr>
            <p:cNvPr id="160" name="Rettangolo 159">
              <a:extLst>
                <a:ext uri="{FF2B5EF4-FFF2-40B4-BE49-F238E27FC236}">
                  <a16:creationId xmlns:a16="http://schemas.microsoft.com/office/drawing/2014/main" id="{359C945C-E6E6-4828-9755-12B454E811D1}"/>
                </a:ext>
              </a:extLst>
            </p:cNvPr>
            <p:cNvSpPr/>
            <p:nvPr/>
          </p:nvSpPr>
          <p:spPr>
            <a:xfrm>
              <a:off x="7720385" y="800361"/>
              <a:ext cx="366077" cy="338554"/>
            </a:xfrm>
            <a:prstGeom prst="rect">
              <a:avLst/>
            </a:prstGeom>
            <a:noFill/>
          </p:spPr>
          <p:txBody>
            <a:bodyPr wrap="square" lIns="91440" tIns="45720" rIns="91440" bIns="45720">
              <a:spAutoFit/>
            </a:bodyPr>
            <a:lstStyle/>
            <a:p>
              <a:pPr algn="ctr"/>
              <a:endParaRPr lang="it-IT" sz="1600" cap="none" spc="0" dirty="0">
                <a:ln w="10160">
                  <a:solidFill>
                    <a:schemeClr val="bg1"/>
                  </a:solidFill>
                  <a:prstDash val="solid"/>
                </a:ln>
                <a:solidFill>
                  <a:schemeClr val="bg1"/>
                </a:solidFill>
                <a:effectLst>
                  <a:outerShdw blurRad="38100" dist="22860" dir="5400000" algn="tl" rotWithShape="0">
                    <a:srgbClr val="000000">
                      <a:alpha val="30000"/>
                    </a:srgbClr>
                  </a:outerShdw>
                </a:effectLst>
              </a:endParaRPr>
            </a:p>
          </p:txBody>
        </p:sp>
      </p:grpSp>
      <p:sp>
        <p:nvSpPr>
          <p:cNvPr id="161" name="Rettangolo 160">
            <a:extLst>
              <a:ext uri="{FF2B5EF4-FFF2-40B4-BE49-F238E27FC236}">
                <a16:creationId xmlns:a16="http://schemas.microsoft.com/office/drawing/2014/main" id="{96ACF5ED-CD78-4B0C-B068-EB0F7297FF53}"/>
              </a:ext>
            </a:extLst>
          </p:cNvPr>
          <p:cNvSpPr/>
          <p:nvPr/>
        </p:nvSpPr>
        <p:spPr>
          <a:xfrm>
            <a:off x="10123884" y="2379096"/>
            <a:ext cx="2074934" cy="523220"/>
          </a:xfrm>
          <a:prstGeom prst="rect">
            <a:avLst/>
          </a:prstGeom>
          <a:noFill/>
        </p:spPr>
        <p:txBody>
          <a:bodyPr wrap="square" lIns="91440" tIns="45720" rIns="91440" bIns="45720">
            <a:spAutoFit/>
          </a:bodyPr>
          <a:lstStyle/>
          <a:p>
            <a:pPr algn="ctr"/>
            <a:r>
              <a:rPr lang="it-IT" sz="2800" cap="none" spc="0" dirty="0">
                <a:ln w="10160">
                  <a:solidFill>
                    <a:schemeClr val="bg1"/>
                  </a:solidFill>
                  <a:prstDash val="solid"/>
                </a:ln>
                <a:solidFill>
                  <a:schemeClr val="bg1"/>
                </a:solidFill>
                <a:effectLst>
                  <a:outerShdw blurRad="38100" dist="22860" dir="5400000" algn="tl" rotWithShape="0">
                    <a:srgbClr val="000000">
                      <a:alpha val="30000"/>
                    </a:srgbClr>
                  </a:outerShdw>
                </a:effectLst>
                <a:latin typeface="Bell MT" panose="02020503060305020303" pitchFamily="18" charset="0"/>
              </a:rPr>
              <a:t>Best Actions</a:t>
            </a:r>
            <a:endParaRPr lang="it-IT" sz="1600" cap="none" spc="0" dirty="0">
              <a:ln w="10160">
                <a:solidFill>
                  <a:schemeClr val="bg1"/>
                </a:solidFill>
                <a:prstDash val="solid"/>
              </a:ln>
              <a:solidFill>
                <a:schemeClr val="bg1"/>
              </a:solidFill>
              <a:effectLst>
                <a:outerShdw blurRad="38100" dist="22860" dir="5400000" algn="tl" rotWithShape="0">
                  <a:srgbClr val="000000">
                    <a:alpha val="30000"/>
                  </a:srgbClr>
                </a:outerShdw>
              </a:effectLst>
              <a:latin typeface="Bell MT" panose="02020503060305020303" pitchFamily="18" charset="0"/>
            </a:endParaRPr>
          </a:p>
        </p:txBody>
      </p:sp>
      <p:sp>
        <p:nvSpPr>
          <p:cNvPr id="2" name="Rettangolo 1">
            <a:extLst>
              <a:ext uri="{FF2B5EF4-FFF2-40B4-BE49-F238E27FC236}">
                <a16:creationId xmlns:a16="http://schemas.microsoft.com/office/drawing/2014/main" id="{6D6F20FF-B0AE-43A2-9695-1F6D8FBBE275}"/>
              </a:ext>
            </a:extLst>
          </p:cNvPr>
          <p:cNvSpPr/>
          <p:nvPr/>
        </p:nvSpPr>
        <p:spPr>
          <a:xfrm>
            <a:off x="0" y="10293"/>
            <a:ext cx="12192000" cy="1015663"/>
          </a:xfrm>
          <a:prstGeom prst="rect">
            <a:avLst/>
          </a:prstGeom>
          <a:noFill/>
        </p:spPr>
        <p:txBody>
          <a:bodyPr wrap="square" lIns="91440" tIns="45720" rIns="91440" bIns="45720">
            <a:spAutoFit/>
          </a:bodyPr>
          <a:lstStyle/>
          <a:p>
            <a:pPr algn="ctr"/>
            <a:r>
              <a:rPr lang="it-IT" sz="6000" b="1" spc="50" dirty="0">
                <a:ln w="28575" cmpd="sng">
                  <a:solidFill>
                    <a:schemeClr val="accent3">
                      <a:lumMod val="75000"/>
                    </a:schemeClr>
                  </a:solidFill>
                  <a:prstDash val="solid"/>
                </a:ln>
                <a:solidFill>
                  <a:schemeClr val="bg1"/>
                </a:solidFill>
                <a:effectLst>
                  <a:glow rad="38100">
                    <a:schemeClr val="accent1">
                      <a:alpha val="40000"/>
                    </a:schemeClr>
                  </a:glow>
                </a:effectLst>
              </a:rPr>
              <a:t>Cross </a:t>
            </a:r>
            <a:r>
              <a:rPr lang="it-IT" sz="6000" b="1" spc="50" dirty="0" err="1">
                <a:ln w="28575" cmpd="sng">
                  <a:solidFill>
                    <a:schemeClr val="accent3">
                      <a:lumMod val="75000"/>
                    </a:schemeClr>
                  </a:solidFill>
                  <a:prstDash val="solid"/>
                </a:ln>
                <a:solidFill>
                  <a:schemeClr val="bg1"/>
                </a:solidFill>
                <a:effectLst>
                  <a:glow rad="38100">
                    <a:schemeClr val="accent1">
                      <a:alpha val="40000"/>
                    </a:schemeClr>
                  </a:glow>
                </a:effectLst>
              </a:rPr>
              <a:t>Entropy</a:t>
            </a:r>
            <a:r>
              <a:rPr lang="it-IT" sz="6000" b="1" spc="50" dirty="0">
                <a:ln w="28575" cmpd="sng">
                  <a:solidFill>
                    <a:schemeClr val="accent3">
                      <a:lumMod val="75000"/>
                    </a:schemeClr>
                  </a:solidFill>
                  <a:prstDash val="solid"/>
                </a:ln>
                <a:solidFill>
                  <a:schemeClr val="bg1"/>
                </a:solidFill>
                <a:effectLst>
                  <a:glow rad="38100">
                    <a:schemeClr val="accent1">
                      <a:alpha val="40000"/>
                    </a:schemeClr>
                  </a:glow>
                </a:effectLst>
              </a:rPr>
              <a:t> Method</a:t>
            </a:r>
            <a:endParaRPr lang="it-IT" sz="2000" b="1" spc="50" dirty="0">
              <a:ln w="28575" cmpd="sng">
                <a:solidFill>
                  <a:schemeClr val="accent3">
                    <a:lumMod val="75000"/>
                  </a:schemeClr>
                </a:solidFill>
                <a:prstDash val="solid"/>
              </a:ln>
              <a:solidFill>
                <a:schemeClr val="bg1"/>
              </a:solidFill>
              <a:effectLst>
                <a:glow rad="38100">
                  <a:schemeClr val="accent1">
                    <a:alpha val="40000"/>
                  </a:schemeClr>
                </a:glow>
              </a:effectLst>
            </a:endParaRPr>
          </a:p>
        </p:txBody>
      </p:sp>
      <p:sp>
        <p:nvSpPr>
          <p:cNvPr id="6" name="Rettangolo 5">
            <a:extLst>
              <a:ext uri="{FF2B5EF4-FFF2-40B4-BE49-F238E27FC236}">
                <a16:creationId xmlns:a16="http://schemas.microsoft.com/office/drawing/2014/main" id="{E20D5DA3-03CB-4234-89EB-A1CACB244FB6}"/>
              </a:ext>
            </a:extLst>
          </p:cNvPr>
          <p:cNvSpPr/>
          <p:nvPr/>
        </p:nvSpPr>
        <p:spPr>
          <a:xfrm>
            <a:off x="11068050" y="6299594"/>
            <a:ext cx="1006377" cy="461665"/>
          </a:xfrm>
          <a:prstGeom prst="rect">
            <a:avLst/>
          </a:prstGeom>
          <a:noFill/>
        </p:spPr>
        <p:txBody>
          <a:bodyPr wrap="square" lIns="91440" tIns="45720" rIns="91440" bIns="45720">
            <a:spAutoFit/>
          </a:bodyPr>
          <a:lstStyle/>
          <a:p>
            <a:pPr algn="ctr"/>
            <a:r>
              <a:rPr lang="it-IT" sz="2400" b="1" dirty="0">
                <a:solidFill>
                  <a:schemeClr val="bg1"/>
                </a:solidFill>
                <a:latin typeface="Garamond" panose="02020404030301010803" pitchFamily="18" charset="0"/>
              </a:rPr>
              <a:t>27</a:t>
            </a:r>
            <a:r>
              <a:rPr lang="it-IT" sz="2400" b="1" i="0" dirty="0">
                <a:solidFill>
                  <a:schemeClr val="bg1"/>
                </a:solidFill>
                <a:effectLst/>
                <a:latin typeface="Garamond" panose="02020404030301010803" pitchFamily="18" charset="0"/>
              </a:rPr>
              <a:t>/46</a:t>
            </a:r>
            <a:endParaRPr lang="it-IT" sz="2400" i="0" dirty="0">
              <a:solidFill>
                <a:schemeClr val="bg1"/>
              </a:solidFill>
              <a:effectLst/>
              <a:latin typeface="Garamond" panose="02020404030301010803" pitchFamily="18" charset="0"/>
            </a:endParaRPr>
          </a:p>
        </p:txBody>
      </p:sp>
    </p:spTree>
    <p:extLst>
      <p:ext uri="{BB962C8B-B14F-4D97-AF65-F5344CB8AC3E}">
        <p14:creationId xmlns:p14="http://schemas.microsoft.com/office/powerpoint/2010/main" val="106236486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Connettore 2 3">
            <a:extLst>
              <a:ext uri="{FF2B5EF4-FFF2-40B4-BE49-F238E27FC236}">
                <a16:creationId xmlns:a16="http://schemas.microsoft.com/office/drawing/2014/main" id="{4B3E60A2-ED31-4326-A94C-06860D554F65}"/>
              </a:ext>
            </a:extLst>
          </p:cNvPr>
          <p:cNvCxnSpPr>
            <a:cxnSpLocks/>
          </p:cNvCxnSpPr>
          <p:nvPr/>
        </p:nvCxnSpPr>
        <p:spPr>
          <a:xfrm flipV="1">
            <a:off x="1009650" y="2194639"/>
            <a:ext cx="8127271" cy="689563"/>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5" name="Connettore 2 14">
            <a:extLst>
              <a:ext uri="{FF2B5EF4-FFF2-40B4-BE49-F238E27FC236}">
                <a16:creationId xmlns:a16="http://schemas.microsoft.com/office/drawing/2014/main" id="{7DF81245-477E-4C36-B5B2-2F56ACD91DC1}"/>
              </a:ext>
            </a:extLst>
          </p:cNvPr>
          <p:cNvCxnSpPr>
            <a:cxnSpLocks/>
          </p:cNvCxnSpPr>
          <p:nvPr/>
        </p:nvCxnSpPr>
        <p:spPr>
          <a:xfrm>
            <a:off x="1009650" y="3910414"/>
            <a:ext cx="8082327" cy="68063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grpSp>
        <p:nvGrpSpPr>
          <p:cNvPr id="112" name="Gruppo 111">
            <a:extLst>
              <a:ext uri="{FF2B5EF4-FFF2-40B4-BE49-F238E27FC236}">
                <a16:creationId xmlns:a16="http://schemas.microsoft.com/office/drawing/2014/main" id="{E666F8D3-4580-404C-8ADC-443A4A305E80}"/>
              </a:ext>
            </a:extLst>
          </p:cNvPr>
          <p:cNvGrpSpPr/>
          <p:nvPr/>
        </p:nvGrpSpPr>
        <p:grpSpPr>
          <a:xfrm>
            <a:off x="448848" y="2995408"/>
            <a:ext cx="1152900" cy="830997"/>
            <a:chOff x="6983503" y="723416"/>
            <a:chExt cx="1152900" cy="830997"/>
          </a:xfrm>
        </p:grpSpPr>
        <p:sp>
          <p:nvSpPr>
            <p:cNvPr id="119" name="Rettangolo con angoli arrotondati 118">
              <a:extLst>
                <a:ext uri="{FF2B5EF4-FFF2-40B4-BE49-F238E27FC236}">
                  <a16:creationId xmlns:a16="http://schemas.microsoft.com/office/drawing/2014/main" id="{C975D0BE-5EBB-4F28-9E12-1E55A9042860}"/>
                </a:ext>
              </a:extLst>
            </p:cNvPr>
            <p:cNvSpPr/>
            <p:nvPr/>
          </p:nvSpPr>
          <p:spPr>
            <a:xfrm>
              <a:off x="6983503" y="723416"/>
              <a:ext cx="1122751" cy="830997"/>
            </a:xfrm>
            <a:prstGeom prst="roundRect">
              <a:avLst/>
            </a:prstGeom>
            <a:ln>
              <a:solidFill>
                <a:schemeClr val="bg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it-IT" dirty="0"/>
            </a:p>
          </p:txBody>
        </p:sp>
        <p:pic>
          <p:nvPicPr>
            <p:cNvPr id="120" name="Immagine 119">
              <a:extLst>
                <a:ext uri="{FF2B5EF4-FFF2-40B4-BE49-F238E27FC236}">
                  <a16:creationId xmlns:a16="http://schemas.microsoft.com/office/drawing/2014/main" id="{1022E7A0-2436-4CE7-AC13-675B27CB0C45}"/>
                </a:ext>
              </a:extLst>
            </p:cNvPr>
            <p:cNvPicPr>
              <a:picLocks noChangeAspect="1"/>
            </p:cNvPicPr>
            <p:nvPr/>
          </p:nvPicPr>
          <p:blipFill rotWithShape="1">
            <a:blip r:embed="rId3">
              <a:extLst>
                <a:ext uri="{28A0092B-C50C-407E-A947-70E740481C1C}">
                  <a14:useLocalDpi xmlns:a14="http://schemas.microsoft.com/office/drawing/2010/main" val="0"/>
                </a:ext>
              </a:extLst>
            </a:blip>
            <a:srcRect t="21242" b="20647"/>
            <a:stretch/>
          </p:blipFill>
          <p:spPr>
            <a:xfrm>
              <a:off x="7021603" y="869932"/>
              <a:ext cx="1114800" cy="647825"/>
            </a:xfrm>
            <a:prstGeom prst="rect">
              <a:avLst/>
            </a:prstGeom>
            <a:ln>
              <a:noFill/>
            </a:ln>
          </p:spPr>
        </p:pic>
        <p:sp>
          <p:nvSpPr>
            <p:cNvPr id="121" name="Rettangolo 120">
              <a:extLst>
                <a:ext uri="{FF2B5EF4-FFF2-40B4-BE49-F238E27FC236}">
                  <a16:creationId xmlns:a16="http://schemas.microsoft.com/office/drawing/2014/main" id="{94DA94D8-81A7-4530-B3AA-75AAD59645D0}"/>
                </a:ext>
              </a:extLst>
            </p:cNvPr>
            <p:cNvSpPr/>
            <p:nvPr/>
          </p:nvSpPr>
          <p:spPr>
            <a:xfrm>
              <a:off x="7010575" y="800361"/>
              <a:ext cx="366077" cy="584775"/>
            </a:xfrm>
            <a:prstGeom prst="rect">
              <a:avLst/>
            </a:prstGeom>
            <a:noFill/>
          </p:spPr>
          <p:txBody>
            <a:bodyPr wrap="square" lIns="91440" tIns="45720" rIns="91440" bIns="45720">
              <a:spAutoFit/>
            </a:bodyPr>
            <a:lstStyle/>
            <a:p>
              <a:pPr algn="ctr"/>
              <a:r>
                <a:rPr lang="el-GR" sz="1600" dirty="0">
                  <a:ln w="10160">
                    <a:solidFill>
                      <a:schemeClr val="bg1"/>
                    </a:solidFill>
                    <a:prstDash val="solid"/>
                  </a:ln>
                  <a:solidFill>
                    <a:schemeClr val="bg1"/>
                  </a:solidFill>
                  <a:effectLst>
                    <a:outerShdw blurRad="38100" dist="22860" dir="5400000" algn="tl" rotWithShape="0">
                      <a:srgbClr val="000000">
                        <a:alpha val="30000"/>
                      </a:srgbClr>
                    </a:outerShdw>
                  </a:effectLst>
                </a:rPr>
                <a:t>μ</a:t>
              </a:r>
              <a:endParaRPr lang="it-IT" sz="1600" dirty="0">
                <a:ln w="10160">
                  <a:solidFill>
                    <a:schemeClr val="bg1"/>
                  </a:solidFill>
                  <a:prstDash val="solid"/>
                </a:ln>
                <a:solidFill>
                  <a:schemeClr val="bg1"/>
                </a:solidFill>
                <a:effectLst>
                  <a:outerShdw blurRad="38100" dist="22860" dir="5400000" algn="tl" rotWithShape="0">
                    <a:srgbClr val="000000">
                      <a:alpha val="30000"/>
                    </a:srgbClr>
                  </a:outerShdw>
                </a:effectLst>
              </a:endParaRPr>
            </a:p>
            <a:p>
              <a:pPr algn="ctr"/>
              <a:endParaRPr lang="it-IT" sz="1600" cap="none" spc="0" dirty="0">
                <a:ln w="10160">
                  <a:solidFill>
                    <a:schemeClr val="bg1"/>
                  </a:solidFill>
                  <a:prstDash val="solid"/>
                </a:ln>
                <a:solidFill>
                  <a:schemeClr val="bg1"/>
                </a:solidFill>
                <a:effectLst>
                  <a:outerShdw blurRad="38100" dist="22860" dir="5400000" algn="tl" rotWithShape="0">
                    <a:srgbClr val="000000">
                      <a:alpha val="30000"/>
                    </a:srgbClr>
                  </a:outerShdw>
                </a:effectLst>
              </a:endParaRPr>
            </a:p>
          </p:txBody>
        </p:sp>
        <p:sp>
          <p:nvSpPr>
            <p:cNvPr id="122" name="Rettangolo 121">
              <a:extLst>
                <a:ext uri="{FF2B5EF4-FFF2-40B4-BE49-F238E27FC236}">
                  <a16:creationId xmlns:a16="http://schemas.microsoft.com/office/drawing/2014/main" id="{EF66D1E7-BC2A-4973-8048-A9A5918C3A34}"/>
                </a:ext>
              </a:extLst>
            </p:cNvPr>
            <p:cNvSpPr/>
            <p:nvPr/>
          </p:nvSpPr>
          <p:spPr>
            <a:xfrm>
              <a:off x="7720385" y="800361"/>
              <a:ext cx="366077" cy="338554"/>
            </a:xfrm>
            <a:prstGeom prst="rect">
              <a:avLst/>
            </a:prstGeom>
            <a:noFill/>
          </p:spPr>
          <p:txBody>
            <a:bodyPr wrap="square" lIns="91440" tIns="45720" rIns="91440" bIns="45720">
              <a:spAutoFit/>
            </a:bodyPr>
            <a:lstStyle/>
            <a:p>
              <a:pPr algn="ctr"/>
              <a:r>
                <a:rPr lang="el-GR" sz="1600" cap="none" spc="0" dirty="0">
                  <a:ln w="10160">
                    <a:solidFill>
                      <a:schemeClr val="bg1"/>
                    </a:solidFill>
                    <a:prstDash val="solid"/>
                  </a:ln>
                  <a:solidFill>
                    <a:schemeClr val="bg1"/>
                  </a:solidFill>
                  <a:effectLst>
                    <a:outerShdw blurRad="38100" dist="22860" dir="5400000" algn="tl" rotWithShape="0">
                      <a:srgbClr val="000000">
                        <a:alpha val="30000"/>
                      </a:srgbClr>
                    </a:outerShdw>
                  </a:effectLst>
                </a:rPr>
                <a:t>σ</a:t>
              </a:r>
              <a:endParaRPr lang="it-IT" sz="1600" cap="none" spc="0" dirty="0">
                <a:ln w="10160">
                  <a:solidFill>
                    <a:schemeClr val="bg1"/>
                  </a:solidFill>
                  <a:prstDash val="solid"/>
                </a:ln>
                <a:solidFill>
                  <a:schemeClr val="bg1"/>
                </a:solidFill>
                <a:effectLst>
                  <a:outerShdw blurRad="38100" dist="22860" dir="5400000" algn="tl" rotWithShape="0">
                    <a:srgbClr val="000000">
                      <a:alpha val="30000"/>
                    </a:srgbClr>
                  </a:outerShdw>
                </a:effectLst>
              </a:endParaRPr>
            </a:p>
          </p:txBody>
        </p:sp>
      </p:grpSp>
      <p:sp>
        <p:nvSpPr>
          <p:cNvPr id="7" name="Ovale 6">
            <a:extLst>
              <a:ext uri="{FF2B5EF4-FFF2-40B4-BE49-F238E27FC236}">
                <a16:creationId xmlns:a16="http://schemas.microsoft.com/office/drawing/2014/main" id="{FAD2E0E0-FE12-4191-8492-49ABDAC2DE72}"/>
              </a:ext>
            </a:extLst>
          </p:cNvPr>
          <p:cNvSpPr/>
          <p:nvPr/>
        </p:nvSpPr>
        <p:spPr>
          <a:xfrm>
            <a:off x="10460568" y="2793735"/>
            <a:ext cx="150019" cy="131476"/>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0" name="Ovale 9">
            <a:extLst>
              <a:ext uri="{FF2B5EF4-FFF2-40B4-BE49-F238E27FC236}">
                <a16:creationId xmlns:a16="http://schemas.microsoft.com/office/drawing/2014/main" id="{F56F2485-30D5-40AB-9BEC-B8388039F387}"/>
              </a:ext>
            </a:extLst>
          </p:cNvPr>
          <p:cNvSpPr/>
          <p:nvPr/>
        </p:nvSpPr>
        <p:spPr>
          <a:xfrm rot="20342971">
            <a:off x="11775690" y="2723790"/>
            <a:ext cx="150019" cy="131476"/>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1" name="Ovale 10">
            <a:extLst>
              <a:ext uri="{FF2B5EF4-FFF2-40B4-BE49-F238E27FC236}">
                <a16:creationId xmlns:a16="http://schemas.microsoft.com/office/drawing/2014/main" id="{B224AC8E-D010-42B6-A22A-8E10BE26113D}"/>
              </a:ext>
            </a:extLst>
          </p:cNvPr>
          <p:cNvSpPr/>
          <p:nvPr/>
        </p:nvSpPr>
        <p:spPr>
          <a:xfrm>
            <a:off x="10581654" y="2964952"/>
            <a:ext cx="150019" cy="131476"/>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3" name="Ovale 12">
            <a:extLst>
              <a:ext uri="{FF2B5EF4-FFF2-40B4-BE49-F238E27FC236}">
                <a16:creationId xmlns:a16="http://schemas.microsoft.com/office/drawing/2014/main" id="{C0EEBB32-AEC2-471A-BCCD-14AEF6EB2C05}"/>
              </a:ext>
            </a:extLst>
          </p:cNvPr>
          <p:cNvSpPr/>
          <p:nvPr/>
        </p:nvSpPr>
        <p:spPr>
          <a:xfrm>
            <a:off x="10500491" y="3439637"/>
            <a:ext cx="150019" cy="131476"/>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4" name="Ovale 13">
            <a:extLst>
              <a:ext uri="{FF2B5EF4-FFF2-40B4-BE49-F238E27FC236}">
                <a16:creationId xmlns:a16="http://schemas.microsoft.com/office/drawing/2014/main" id="{A8698D6C-9E05-4D78-B0AA-89821CD3DFE9}"/>
              </a:ext>
            </a:extLst>
          </p:cNvPr>
          <p:cNvSpPr/>
          <p:nvPr/>
        </p:nvSpPr>
        <p:spPr>
          <a:xfrm>
            <a:off x="10982864" y="3499368"/>
            <a:ext cx="150019" cy="131476"/>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7" name="Ovale 16">
            <a:extLst>
              <a:ext uri="{FF2B5EF4-FFF2-40B4-BE49-F238E27FC236}">
                <a16:creationId xmlns:a16="http://schemas.microsoft.com/office/drawing/2014/main" id="{890908FB-1B75-4C21-8947-198B8B90FEED}"/>
              </a:ext>
            </a:extLst>
          </p:cNvPr>
          <p:cNvSpPr/>
          <p:nvPr/>
        </p:nvSpPr>
        <p:spPr>
          <a:xfrm>
            <a:off x="10832043" y="2908035"/>
            <a:ext cx="150019" cy="131476"/>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8" name="Ovale 17">
            <a:extLst>
              <a:ext uri="{FF2B5EF4-FFF2-40B4-BE49-F238E27FC236}">
                <a16:creationId xmlns:a16="http://schemas.microsoft.com/office/drawing/2014/main" id="{C4E35C37-3B7B-4EBD-B5B3-D5B835BBBB99}"/>
              </a:ext>
            </a:extLst>
          </p:cNvPr>
          <p:cNvSpPr/>
          <p:nvPr/>
        </p:nvSpPr>
        <p:spPr>
          <a:xfrm>
            <a:off x="10488215" y="3155606"/>
            <a:ext cx="150019" cy="131476"/>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9" name="Ovale 18">
            <a:extLst>
              <a:ext uri="{FF2B5EF4-FFF2-40B4-BE49-F238E27FC236}">
                <a16:creationId xmlns:a16="http://schemas.microsoft.com/office/drawing/2014/main" id="{F3379C30-BD11-45EF-822F-2AB92DF04E10}"/>
              </a:ext>
            </a:extLst>
          </p:cNvPr>
          <p:cNvSpPr/>
          <p:nvPr/>
        </p:nvSpPr>
        <p:spPr>
          <a:xfrm rot="20342971">
            <a:off x="10841409" y="3751150"/>
            <a:ext cx="150019" cy="131476"/>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1" name="Ovale 20">
            <a:extLst>
              <a:ext uri="{FF2B5EF4-FFF2-40B4-BE49-F238E27FC236}">
                <a16:creationId xmlns:a16="http://schemas.microsoft.com/office/drawing/2014/main" id="{51368400-C69B-4303-B347-4268126F078E}"/>
              </a:ext>
            </a:extLst>
          </p:cNvPr>
          <p:cNvSpPr/>
          <p:nvPr/>
        </p:nvSpPr>
        <p:spPr>
          <a:xfrm>
            <a:off x="10954679" y="3155606"/>
            <a:ext cx="150019" cy="131476"/>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7" name="Ovale 26">
            <a:extLst>
              <a:ext uri="{FF2B5EF4-FFF2-40B4-BE49-F238E27FC236}">
                <a16:creationId xmlns:a16="http://schemas.microsoft.com/office/drawing/2014/main" id="{51A04FD6-9936-44DA-8D1C-02AB860F0DCA}"/>
              </a:ext>
            </a:extLst>
          </p:cNvPr>
          <p:cNvSpPr/>
          <p:nvPr/>
        </p:nvSpPr>
        <p:spPr>
          <a:xfrm>
            <a:off x="11612571" y="2767285"/>
            <a:ext cx="150019" cy="131476"/>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9" name="Ovale 28">
            <a:extLst>
              <a:ext uri="{FF2B5EF4-FFF2-40B4-BE49-F238E27FC236}">
                <a16:creationId xmlns:a16="http://schemas.microsoft.com/office/drawing/2014/main" id="{B71AB815-FC52-43D0-BE19-F85E0DB27BD2}"/>
              </a:ext>
            </a:extLst>
          </p:cNvPr>
          <p:cNvSpPr/>
          <p:nvPr/>
        </p:nvSpPr>
        <p:spPr>
          <a:xfrm>
            <a:off x="10601751" y="3936507"/>
            <a:ext cx="150019" cy="131476"/>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5" name="Ovale 34">
            <a:extLst>
              <a:ext uri="{FF2B5EF4-FFF2-40B4-BE49-F238E27FC236}">
                <a16:creationId xmlns:a16="http://schemas.microsoft.com/office/drawing/2014/main" id="{0597A8D9-67FE-4425-9449-82F2A042A975}"/>
              </a:ext>
            </a:extLst>
          </p:cNvPr>
          <p:cNvSpPr/>
          <p:nvPr/>
        </p:nvSpPr>
        <p:spPr>
          <a:xfrm>
            <a:off x="11241376" y="2675228"/>
            <a:ext cx="150019" cy="131476"/>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5" name="Ovale 44">
            <a:extLst>
              <a:ext uri="{FF2B5EF4-FFF2-40B4-BE49-F238E27FC236}">
                <a16:creationId xmlns:a16="http://schemas.microsoft.com/office/drawing/2014/main" id="{AEB39C61-DBDE-4239-A27A-7F7DCB46D055}"/>
              </a:ext>
            </a:extLst>
          </p:cNvPr>
          <p:cNvSpPr/>
          <p:nvPr/>
        </p:nvSpPr>
        <p:spPr>
          <a:xfrm>
            <a:off x="10536710" y="3701037"/>
            <a:ext cx="150019" cy="131476"/>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9" name="Ovale 48">
            <a:extLst>
              <a:ext uri="{FF2B5EF4-FFF2-40B4-BE49-F238E27FC236}">
                <a16:creationId xmlns:a16="http://schemas.microsoft.com/office/drawing/2014/main" id="{7C3A0B93-E229-4FA8-8A8D-D0458726D82E}"/>
              </a:ext>
            </a:extLst>
          </p:cNvPr>
          <p:cNvSpPr/>
          <p:nvPr/>
        </p:nvSpPr>
        <p:spPr>
          <a:xfrm>
            <a:off x="11651194" y="2964952"/>
            <a:ext cx="150019" cy="131476"/>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0" name="Ovale 49">
            <a:extLst>
              <a:ext uri="{FF2B5EF4-FFF2-40B4-BE49-F238E27FC236}">
                <a16:creationId xmlns:a16="http://schemas.microsoft.com/office/drawing/2014/main" id="{FFDC0012-E931-41C3-8EAA-F38A872C7C0C}"/>
              </a:ext>
            </a:extLst>
          </p:cNvPr>
          <p:cNvSpPr/>
          <p:nvPr/>
        </p:nvSpPr>
        <p:spPr>
          <a:xfrm>
            <a:off x="10903496" y="2546317"/>
            <a:ext cx="150019" cy="131476"/>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1" name="Ovale 50">
            <a:extLst>
              <a:ext uri="{FF2B5EF4-FFF2-40B4-BE49-F238E27FC236}">
                <a16:creationId xmlns:a16="http://schemas.microsoft.com/office/drawing/2014/main" id="{123272B1-70E6-4FFB-8778-9AD2935512AB}"/>
              </a:ext>
            </a:extLst>
          </p:cNvPr>
          <p:cNvSpPr/>
          <p:nvPr/>
        </p:nvSpPr>
        <p:spPr>
          <a:xfrm>
            <a:off x="10612967" y="2412892"/>
            <a:ext cx="150019" cy="131476"/>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7" name="Ovale 66">
            <a:extLst>
              <a:ext uri="{FF2B5EF4-FFF2-40B4-BE49-F238E27FC236}">
                <a16:creationId xmlns:a16="http://schemas.microsoft.com/office/drawing/2014/main" id="{4131E260-6549-4831-B4E5-73AA3925CC57}"/>
              </a:ext>
            </a:extLst>
          </p:cNvPr>
          <p:cNvSpPr/>
          <p:nvPr/>
        </p:nvSpPr>
        <p:spPr>
          <a:xfrm>
            <a:off x="10688397" y="2738690"/>
            <a:ext cx="150019" cy="131476"/>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79" name="Ovale 78">
            <a:extLst>
              <a:ext uri="{FF2B5EF4-FFF2-40B4-BE49-F238E27FC236}">
                <a16:creationId xmlns:a16="http://schemas.microsoft.com/office/drawing/2014/main" id="{1DA9F08D-DBDF-4151-8DCA-C9F4AD8B33DA}"/>
              </a:ext>
            </a:extLst>
          </p:cNvPr>
          <p:cNvSpPr/>
          <p:nvPr/>
        </p:nvSpPr>
        <p:spPr>
          <a:xfrm rot="20342971">
            <a:off x="10583204" y="4198198"/>
            <a:ext cx="150019" cy="131476"/>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81" name="Ovale 80">
            <a:extLst>
              <a:ext uri="{FF2B5EF4-FFF2-40B4-BE49-F238E27FC236}">
                <a16:creationId xmlns:a16="http://schemas.microsoft.com/office/drawing/2014/main" id="{0A38A3E3-B9D6-4F6B-9968-711C1A864100}"/>
              </a:ext>
            </a:extLst>
          </p:cNvPr>
          <p:cNvSpPr/>
          <p:nvPr/>
        </p:nvSpPr>
        <p:spPr>
          <a:xfrm>
            <a:off x="10735604" y="3193706"/>
            <a:ext cx="150019" cy="131476"/>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89" name="Ovale 88">
            <a:extLst>
              <a:ext uri="{FF2B5EF4-FFF2-40B4-BE49-F238E27FC236}">
                <a16:creationId xmlns:a16="http://schemas.microsoft.com/office/drawing/2014/main" id="{539D5213-A0FF-44F2-8E02-4630A502ADD2}"/>
              </a:ext>
            </a:extLst>
          </p:cNvPr>
          <p:cNvSpPr/>
          <p:nvPr/>
        </p:nvSpPr>
        <p:spPr>
          <a:xfrm>
            <a:off x="10460568" y="2793735"/>
            <a:ext cx="150019" cy="131476"/>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97" name="Ovale 96">
            <a:extLst>
              <a:ext uri="{FF2B5EF4-FFF2-40B4-BE49-F238E27FC236}">
                <a16:creationId xmlns:a16="http://schemas.microsoft.com/office/drawing/2014/main" id="{FA6FFFC1-F652-4D63-A618-6EC55874572B}"/>
              </a:ext>
            </a:extLst>
          </p:cNvPr>
          <p:cNvSpPr/>
          <p:nvPr/>
        </p:nvSpPr>
        <p:spPr>
          <a:xfrm rot="20342971">
            <a:off x="10697261" y="2143821"/>
            <a:ext cx="150019" cy="131476"/>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99" name="Ovale 98">
            <a:extLst>
              <a:ext uri="{FF2B5EF4-FFF2-40B4-BE49-F238E27FC236}">
                <a16:creationId xmlns:a16="http://schemas.microsoft.com/office/drawing/2014/main" id="{9FA2C8DA-31E1-4106-9A2E-25ECBE0DEECE}"/>
              </a:ext>
            </a:extLst>
          </p:cNvPr>
          <p:cNvSpPr/>
          <p:nvPr/>
        </p:nvSpPr>
        <p:spPr>
          <a:xfrm>
            <a:off x="10583204" y="3041306"/>
            <a:ext cx="150019" cy="131476"/>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37" name="Ovale 236">
            <a:extLst>
              <a:ext uri="{FF2B5EF4-FFF2-40B4-BE49-F238E27FC236}">
                <a16:creationId xmlns:a16="http://schemas.microsoft.com/office/drawing/2014/main" id="{BC924A1B-7205-4161-9452-4FBB24B2E314}"/>
              </a:ext>
            </a:extLst>
          </p:cNvPr>
          <p:cNvSpPr/>
          <p:nvPr/>
        </p:nvSpPr>
        <p:spPr>
          <a:xfrm>
            <a:off x="11174846" y="2804521"/>
            <a:ext cx="150019" cy="131476"/>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49" name="Ovale 248">
            <a:extLst>
              <a:ext uri="{FF2B5EF4-FFF2-40B4-BE49-F238E27FC236}">
                <a16:creationId xmlns:a16="http://schemas.microsoft.com/office/drawing/2014/main" id="{723115EF-94DA-40B5-B360-3D675C1857DB}"/>
              </a:ext>
            </a:extLst>
          </p:cNvPr>
          <p:cNvSpPr/>
          <p:nvPr/>
        </p:nvSpPr>
        <p:spPr>
          <a:xfrm>
            <a:off x="11422235" y="2842621"/>
            <a:ext cx="150019" cy="131476"/>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57" name="Ovale 256">
            <a:extLst>
              <a:ext uri="{FF2B5EF4-FFF2-40B4-BE49-F238E27FC236}">
                <a16:creationId xmlns:a16="http://schemas.microsoft.com/office/drawing/2014/main" id="{C24C01A1-7152-416D-A3AB-91EAE2EE739E}"/>
              </a:ext>
            </a:extLst>
          </p:cNvPr>
          <p:cNvSpPr/>
          <p:nvPr/>
        </p:nvSpPr>
        <p:spPr>
          <a:xfrm>
            <a:off x="11077312" y="2181051"/>
            <a:ext cx="150019" cy="131476"/>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59" name="Ovale 258">
            <a:extLst>
              <a:ext uri="{FF2B5EF4-FFF2-40B4-BE49-F238E27FC236}">
                <a16:creationId xmlns:a16="http://schemas.microsoft.com/office/drawing/2014/main" id="{6E33406A-B605-4204-AD69-A1F4C236FED4}"/>
              </a:ext>
            </a:extLst>
          </p:cNvPr>
          <p:cNvSpPr/>
          <p:nvPr/>
        </p:nvSpPr>
        <p:spPr>
          <a:xfrm>
            <a:off x="11451168" y="3031860"/>
            <a:ext cx="150019" cy="131476"/>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61" name="Ovale 260">
            <a:extLst>
              <a:ext uri="{FF2B5EF4-FFF2-40B4-BE49-F238E27FC236}">
                <a16:creationId xmlns:a16="http://schemas.microsoft.com/office/drawing/2014/main" id="{6BE55187-C3E3-462F-B3CA-7E703279E8BD}"/>
              </a:ext>
            </a:extLst>
          </p:cNvPr>
          <p:cNvSpPr/>
          <p:nvPr/>
        </p:nvSpPr>
        <p:spPr>
          <a:xfrm>
            <a:off x="11107340" y="3279431"/>
            <a:ext cx="150019" cy="131476"/>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63" name="Ovale 262">
            <a:extLst>
              <a:ext uri="{FF2B5EF4-FFF2-40B4-BE49-F238E27FC236}">
                <a16:creationId xmlns:a16="http://schemas.microsoft.com/office/drawing/2014/main" id="{1DFBDAD1-6F24-4248-A7AD-C99E4DD950BD}"/>
              </a:ext>
            </a:extLst>
          </p:cNvPr>
          <p:cNvSpPr/>
          <p:nvPr/>
        </p:nvSpPr>
        <p:spPr>
          <a:xfrm rot="20342971">
            <a:off x="11203359" y="3874975"/>
            <a:ext cx="150019" cy="131476"/>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65" name="Ovale 264">
            <a:extLst>
              <a:ext uri="{FF2B5EF4-FFF2-40B4-BE49-F238E27FC236}">
                <a16:creationId xmlns:a16="http://schemas.microsoft.com/office/drawing/2014/main" id="{261B653F-DB65-4F6D-849F-8E3C97224D73}"/>
              </a:ext>
            </a:extLst>
          </p:cNvPr>
          <p:cNvSpPr/>
          <p:nvPr/>
        </p:nvSpPr>
        <p:spPr>
          <a:xfrm>
            <a:off x="11572254" y="3203077"/>
            <a:ext cx="150019" cy="131476"/>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67" name="Ovale 266">
            <a:extLst>
              <a:ext uri="{FF2B5EF4-FFF2-40B4-BE49-F238E27FC236}">
                <a16:creationId xmlns:a16="http://schemas.microsoft.com/office/drawing/2014/main" id="{34DFB1BA-4A8A-4237-AA64-E94235222130}"/>
              </a:ext>
            </a:extLst>
          </p:cNvPr>
          <p:cNvSpPr/>
          <p:nvPr/>
        </p:nvSpPr>
        <p:spPr>
          <a:xfrm>
            <a:off x="11491091" y="3677762"/>
            <a:ext cx="150019" cy="131476"/>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69" name="Ovale 268">
            <a:extLst>
              <a:ext uri="{FF2B5EF4-FFF2-40B4-BE49-F238E27FC236}">
                <a16:creationId xmlns:a16="http://schemas.microsoft.com/office/drawing/2014/main" id="{C6A148D3-08C9-40D6-A20E-3BD53940134A}"/>
              </a:ext>
            </a:extLst>
          </p:cNvPr>
          <p:cNvSpPr/>
          <p:nvPr/>
        </p:nvSpPr>
        <p:spPr>
          <a:xfrm>
            <a:off x="11257359" y="2996802"/>
            <a:ext cx="150019" cy="131476"/>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71" name="Ovale 270">
            <a:extLst>
              <a:ext uri="{FF2B5EF4-FFF2-40B4-BE49-F238E27FC236}">
                <a16:creationId xmlns:a16="http://schemas.microsoft.com/office/drawing/2014/main" id="{7764D1E4-B434-4668-B323-8A6DD0C16E6E}"/>
              </a:ext>
            </a:extLst>
          </p:cNvPr>
          <p:cNvSpPr/>
          <p:nvPr/>
        </p:nvSpPr>
        <p:spPr>
          <a:xfrm>
            <a:off x="11822643" y="3146160"/>
            <a:ext cx="150019" cy="131476"/>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73" name="Ovale 272">
            <a:extLst>
              <a:ext uri="{FF2B5EF4-FFF2-40B4-BE49-F238E27FC236}">
                <a16:creationId xmlns:a16="http://schemas.microsoft.com/office/drawing/2014/main" id="{9F6FE778-4037-40F6-8909-FC7456C1A4B8}"/>
              </a:ext>
            </a:extLst>
          </p:cNvPr>
          <p:cNvSpPr/>
          <p:nvPr/>
        </p:nvSpPr>
        <p:spPr>
          <a:xfrm>
            <a:off x="11478815" y="3393731"/>
            <a:ext cx="150019" cy="131476"/>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75" name="Ovale 274">
            <a:extLst>
              <a:ext uri="{FF2B5EF4-FFF2-40B4-BE49-F238E27FC236}">
                <a16:creationId xmlns:a16="http://schemas.microsoft.com/office/drawing/2014/main" id="{F862DBCF-FD46-4B45-96F6-EEDD9E4E62A8}"/>
              </a:ext>
            </a:extLst>
          </p:cNvPr>
          <p:cNvSpPr/>
          <p:nvPr/>
        </p:nvSpPr>
        <p:spPr>
          <a:xfrm rot="20342971">
            <a:off x="9993013" y="4428292"/>
            <a:ext cx="150019" cy="131476"/>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77" name="Ovale 276">
            <a:extLst>
              <a:ext uri="{FF2B5EF4-FFF2-40B4-BE49-F238E27FC236}">
                <a16:creationId xmlns:a16="http://schemas.microsoft.com/office/drawing/2014/main" id="{4BC319B7-8CB1-4088-92DC-26C590DEE698}"/>
              </a:ext>
            </a:extLst>
          </p:cNvPr>
          <p:cNvSpPr/>
          <p:nvPr/>
        </p:nvSpPr>
        <p:spPr>
          <a:xfrm>
            <a:off x="11040240" y="3918470"/>
            <a:ext cx="150019" cy="131476"/>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79" name="Ovale 278">
            <a:extLst>
              <a:ext uri="{FF2B5EF4-FFF2-40B4-BE49-F238E27FC236}">
                <a16:creationId xmlns:a16="http://schemas.microsoft.com/office/drawing/2014/main" id="{4D367D27-E5BF-4311-BEB0-F0FD7B9E0C37}"/>
              </a:ext>
            </a:extLst>
          </p:cNvPr>
          <p:cNvSpPr/>
          <p:nvPr/>
        </p:nvSpPr>
        <p:spPr>
          <a:xfrm>
            <a:off x="11268907" y="3520837"/>
            <a:ext cx="150019" cy="131476"/>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81" name="Ovale 280">
            <a:extLst>
              <a:ext uri="{FF2B5EF4-FFF2-40B4-BE49-F238E27FC236}">
                <a16:creationId xmlns:a16="http://schemas.microsoft.com/office/drawing/2014/main" id="{50150E30-8F10-40CF-B31E-B2724875F4D0}"/>
              </a:ext>
            </a:extLst>
          </p:cNvPr>
          <p:cNvSpPr/>
          <p:nvPr/>
        </p:nvSpPr>
        <p:spPr>
          <a:xfrm>
            <a:off x="11527310" y="3939162"/>
            <a:ext cx="150019" cy="131476"/>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83" name="Ovale 282">
            <a:extLst>
              <a:ext uri="{FF2B5EF4-FFF2-40B4-BE49-F238E27FC236}">
                <a16:creationId xmlns:a16="http://schemas.microsoft.com/office/drawing/2014/main" id="{A09E6A32-9B88-43C1-9758-6F28EBFE33A1}"/>
              </a:ext>
            </a:extLst>
          </p:cNvPr>
          <p:cNvSpPr/>
          <p:nvPr/>
        </p:nvSpPr>
        <p:spPr>
          <a:xfrm>
            <a:off x="11014841" y="3715862"/>
            <a:ext cx="150019" cy="131476"/>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85" name="Ovale 284">
            <a:extLst>
              <a:ext uri="{FF2B5EF4-FFF2-40B4-BE49-F238E27FC236}">
                <a16:creationId xmlns:a16="http://schemas.microsoft.com/office/drawing/2014/main" id="{F314227F-79B3-418E-8727-8E7A5DA5AD65}"/>
              </a:ext>
            </a:extLst>
          </p:cNvPr>
          <p:cNvSpPr/>
          <p:nvPr/>
        </p:nvSpPr>
        <p:spPr>
          <a:xfrm>
            <a:off x="11726204" y="3431831"/>
            <a:ext cx="150019" cy="131476"/>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87" name="Ovale 286">
            <a:extLst>
              <a:ext uri="{FF2B5EF4-FFF2-40B4-BE49-F238E27FC236}">
                <a16:creationId xmlns:a16="http://schemas.microsoft.com/office/drawing/2014/main" id="{A7DCA8BC-44B9-4668-B6FB-A0B4E96CDF95}"/>
              </a:ext>
            </a:extLst>
          </p:cNvPr>
          <p:cNvSpPr/>
          <p:nvPr/>
        </p:nvSpPr>
        <p:spPr>
          <a:xfrm>
            <a:off x="11451168" y="3031860"/>
            <a:ext cx="150019" cy="131476"/>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89" name="Ovale 288">
            <a:extLst>
              <a:ext uri="{FF2B5EF4-FFF2-40B4-BE49-F238E27FC236}">
                <a16:creationId xmlns:a16="http://schemas.microsoft.com/office/drawing/2014/main" id="{DA37BBBF-B23E-4B67-BE2C-8F8489B9FE7F}"/>
              </a:ext>
            </a:extLst>
          </p:cNvPr>
          <p:cNvSpPr/>
          <p:nvPr/>
        </p:nvSpPr>
        <p:spPr>
          <a:xfrm>
            <a:off x="11107340" y="3279431"/>
            <a:ext cx="150019" cy="131476"/>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91" name="Ovale 290">
            <a:extLst>
              <a:ext uri="{FF2B5EF4-FFF2-40B4-BE49-F238E27FC236}">
                <a16:creationId xmlns:a16="http://schemas.microsoft.com/office/drawing/2014/main" id="{B1CF23CE-5FE5-4171-B5F0-F9DE50600A72}"/>
              </a:ext>
            </a:extLst>
          </p:cNvPr>
          <p:cNvSpPr/>
          <p:nvPr/>
        </p:nvSpPr>
        <p:spPr>
          <a:xfrm rot="20342971">
            <a:off x="11184309" y="3779725"/>
            <a:ext cx="150019" cy="131476"/>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93" name="Ovale 292">
            <a:extLst>
              <a:ext uri="{FF2B5EF4-FFF2-40B4-BE49-F238E27FC236}">
                <a16:creationId xmlns:a16="http://schemas.microsoft.com/office/drawing/2014/main" id="{2F9FA0A4-458E-4D20-A0DC-687996CA7DA6}"/>
              </a:ext>
            </a:extLst>
          </p:cNvPr>
          <p:cNvSpPr/>
          <p:nvPr/>
        </p:nvSpPr>
        <p:spPr>
          <a:xfrm>
            <a:off x="11573804" y="3279431"/>
            <a:ext cx="150019" cy="131476"/>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43" name="Ovale 342">
            <a:extLst>
              <a:ext uri="{FF2B5EF4-FFF2-40B4-BE49-F238E27FC236}">
                <a16:creationId xmlns:a16="http://schemas.microsoft.com/office/drawing/2014/main" id="{513CB818-37F8-452E-9FCA-068DC1B67D7E}"/>
              </a:ext>
            </a:extLst>
          </p:cNvPr>
          <p:cNvSpPr/>
          <p:nvPr/>
        </p:nvSpPr>
        <p:spPr>
          <a:xfrm>
            <a:off x="10849128" y="4247713"/>
            <a:ext cx="150019" cy="131476"/>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45" name="Ovale 344">
            <a:extLst>
              <a:ext uri="{FF2B5EF4-FFF2-40B4-BE49-F238E27FC236}">
                <a16:creationId xmlns:a16="http://schemas.microsoft.com/office/drawing/2014/main" id="{F084B0E9-824A-4EFA-A13C-91BBE5E51261}"/>
              </a:ext>
            </a:extLst>
          </p:cNvPr>
          <p:cNvSpPr/>
          <p:nvPr/>
        </p:nvSpPr>
        <p:spPr>
          <a:xfrm>
            <a:off x="11230128" y="4342963"/>
            <a:ext cx="150019" cy="131476"/>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47" name="Ovale 346">
            <a:extLst>
              <a:ext uri="{FF2B5EF4-FFF2-40B4-BE49-F238E27FC236}">
                <a16:creationId xmlns:a16="http://schemas.microsoft.com/office/drawing/2014/main" id="{96C91CA0-591F-4261-9A99-19429A186E3F}"/>
              </a:ext>
            </a:extLst>
          </p:cNvPr>
          <p:cNvSpPr/>
          <p:nvPr/>
        </p:nvSpPr>
        <p:spPr>
          <a:xfrm>
            <a:off x="11161630" y="4335236"/>
            <a:ext cx="150019" cy="131476"/>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63" name="Ovale 362">
            <a:extLst>
              <a:ext uri="{FF2B5EF4-FFF2-40B4-BE49-F238E27FC236}">
                <a16:creationId xmlns:a16="http://schemas.microsoft.com/office/drawing/2014/main" id="{09F4BDD6-65D7-4F95-938C-6899990298A4}"/>
              </a:ext>
            </a:extLst>
          </p:cNvPr>
          <p:cNvSpPr/>
          <p:nvPr/>
        </p:nvSpPr>
        <p:spPr>
          <a:xfrm>
            <a:off x="11518870" y="2508980"/>
            <a:ext cx="150019" cy="131476"/>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65" name="Ovale 364">
            <a:extLst>
              <a:ext uri="{FF2B5EF4-FFF2-40B4-BE49-F238E27FC236}">
                <a16:creationId xmlns:a16="http://schemas.microsoft.com/office/drawing/2014/main" id="{45FA0924-1DD0-4015-98C6-306E6212AAFD}"/>
              </a:ext>
            </a:extLst>
          </p:cNvPr>
          <p:cNvSpPr/>
          <p:nvPr/>
        </p:nvSpPr>
        <p:spPr>
          <a:xfrm>
            <a:off x="11485801" y="4156561"/>
            <a:ext cx="150019" cy="131476"/>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67" name="Ovale 366">
            <a:extLst>
              <a:ext uri="{FF2B5EF4-FFF2-40B4-BE49-F238E27FC236}">
                <a16:creationId xmlns:a16="http://schemas.microsoft.com/office/drawing/2014/main" id="{B55A6016-15E5-4E3B-94BB-CAB9666FE42B}"/>
              </a:ext>
            </a:extLst>
          </p:cNvPr>
          <p:cNvSpPr/>
          <p:nvPr/>
        </p:nvSpPr>
        <p:spPr>
          <a:xfrm>
            <a:off x="10920149" y="2288589"/>
            <a:ext cx="150019" cy="131476"/>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69" name="Ovale 368">
            <a:extLst>
              <a:ext uri="{FF2B5EF4-FFF2-40B4-BE49-F238E27FC236}">
                <a16:creationId xmlns:a16="http://schemas.microsoft.com/office/drawing/2014/main" id="{BD92E8BD-CF8C-474D-B221-47E7E5D91DB7}"/>
              </a:ext>
            </a:extLst>
          </p:cNvPr>
          <p:cNvSpPr/>
          <p:nvPr/>
        </p:nvSpPr>
        <p:spPr>
          <a:xfrm>
            <a:off x="11301149" y="2383839"/>
            <a:ext cx="150019" cy="131476"/>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71" name="Ovale 370">
            <a:extLst>
              <a:ext uri="{FF2B5EF4-FFF2-40B4-BE49-F238E27FC236}">
                <a16:creationId xmlns:a16="http://schemas.microsoft.com/office/drawing/2014/main" id="{9E1EA151-ADF6-45C8-ACF8-68E9C5621808}"/>
              </a:ext>
            </a:extLst>
          </p:cNvPr>
          <p:cNvSpPr/>
          <p:nvPr/>
        </p:nvSpPr>
        <p:spPr>
          <a:xfrm>
            <a:off x="10305580" y="2210163"/>
            <a:ext cx="150019" cy="131476"/>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 name="Ovale 2">
            <a:extLst>
              <a:ext uri="{FF2B5EF4-FFF2-40B4-BE49-F238E27FC236}">
                <a16:creationId xmlns:a16="http://schemas.microsoft.com/office/drawing/2014/main" id="{67B18E44-A4A6-4A18-92C9-8EBB0E32D500}"/>
              </a:ext>
            </a:extLst>
          </p:cNvPr>
          <p:cNvSpPr/>
          <p:nvPr/>
        </p:nvSpPr>
        <p:spPr>
          <a:xfrm>
            <a:off x="9015088" y="1821690"/>
            <a:ext cx="3110238" cy="3086099"/>
          </a:xfrm>
          <a:prstGeom prst="ellipse">
            <a:avLst/>
          </a:prstGeom>
          <a:noFill/>
          <a:ln w="571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grpSp>
        <p:nvGrpSpPr>
          <p:cNvPr id="157" name="Gruppo 156">
            <a:extLst>
              <a:ext uri="{FF2B5EF4-FFF2-40B4-BE49-F238E27FC236}">
                <a16:creationId xmlns:a16="http://schemas.microsoft.com/office/drawing/2014/main" id="{663E830D-006C-428A-A492-BFD455F6D017}"/>
              </a:ext>
            </a:extLst>
          </p:cNvPr>
          <p:cNvGrpSpPr/>
          <p:nvPr/>
        </p:nvGrpSpPr>
        <p:grpSpPr>
          <a:xfrm>
            <a:off x="10886307" y="2390776"/>
            <a:ext cx="2782068" cy="1454776"/>
            <a:chOff x="2111770" y="800361"/>
            <a:chExt cx="5974692" cy="3746094"/>
          </a:xfrm>
        </p:grpSpPr>
        <p:sp>
          <p:nvSpPr>
            <p:cNvPr id="158" name="Rettangolo con angoli arrotondati 157">
              <a:extLst>
                <a:ext uri="{FF2B5EF4-FFF2-40B4-BE49-F238E27FC236}">
                  <a16:creationId xmlns:a16="http://schemas.microsoft.com/office/drawing/2014/main" id="{1339B0A8-A987-4288-95F2-5304A7607DAB}"/>
                </a:ext>
              </a:extLst>
            </p:cNvPr>
            <p:cNvSpPr/>
            <p:nvPr/>
          </p:nvSpPr>
          <p:spPr>
            <a:xfrm>
              <a:off x="2111770" y="2337712"/>
              <a:ext cx="1685607" cy="2131498"/>
            </a:xfrm>
            <a:prstGeom prst="roundRect">
              <a:avLst/>
            </a:prstGeom>
            <a:solidFill>
              <a:srgbClr val="FFC000"/>
            </a:solidFill>
            <a:ln>
              <a:solidFill>
                <a:schemeClr val="bg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it-IT" dirty="0">
                <a:solidFill>
                  <a:schemeClr val="accent1">
                    <a:lumMod val="75000"/>
                  </a:schemeClr>
                </a:solidFill>
                <a:highlight>
                  <a:srgbClr val="FFFF00"/>
                </a:highlight>
              </a:endParaRPr>
            </a:p>
          </p:txBody>
        </p:sp>
        <p:sp>
          <p:nvSpPr>
            <p:cNvPr id="159" name="Rettangolo 158">
              <a:extLst>
                <a:ext uri="{FF2B5EF4-FFF2-40B4-BE49-F238E27FC236}">
                  <a16:creationId xmlns:a16="http://schemas.microsoft.com/office/drawing/2014/main" id="{A3C6E070-A75B-4F6A-B499-72DD2E19C549}"/>
                </a:ext>
              </a:extLst>
            </p:cNvPr>
            <p:cNvSpPr/>
            <p:nvPr/>
          </p:nvSpPr>
          <p:spPr>
            <a:xfrm>
              <a:off x="2749866" y="2102864"/>
              <a:ext cx="409413" cy="2443591"/>
            </a:xfrm>
            <a:prstGeom prst="rect">
              <a:avLst/>
            </a:prstGeom>
            <a:noFill/>
          </p:spPr>
          <p:txBody>
            <a:bodyPr wrap="square" lIns="91440" tIns="45720" rIns="91440" bIns="45720">
              <a:spAutoFit/>
            </a:bodyPr>
            <a:lstStyle/>
            <a:p>
              <a:pPr algn="ctr"/>
              <a:r>
                <a:rPr lang="el-GR" sz="5400" b="1" i="0" dirty="0">
                  <a:ln>
                    <a:solidFill>
                      <a:schemeClr val="tx1"/>
                    </a:solidFill>
                  </a:ln>
                  <a:solidFill>
                    <a:schemeClr val="bg1"/>
                  </a:solidFill>
                  <a:effectLst/>
                  <a:latin typeface="arial" panose="020B0604020202020204" pitchFamily="34" charset="0"/>
                </a:rPr>
                <a:t>π</a:t>
              </a:r>
              <a:endParaRPr lang="it-IT" sz="1600" cap="none" spc="0" dirty="0">
                <a:ln>
                  <a:solidFill>
                    <a:schemeClr val="tx1"/>
                  </a:solidFill>
                </a:ln>
                <a:solidFill>
                  <a:schemeClr val="bg1"/>
                </a:solidFill>
                <a:effectLst>
                  <a:outerShdw blurRad="38100" dist="22860" dir="5400000" algn="tl" rotWithShape="0">
                    <a:srgbClr val="000000">
                      <a:alpha val="30000"/>
                    </a:srgbClr>
                  </a:outerShdw>
                </a:effectLst>
              </a:endParaRPr>
            </a:p>
          </p:txBody>
        </p:sp>
        <p:sp>
          <p:nvSpPr>
            <p:cNvPr id="160" name="Rettangolo 159">
              <a:extLst>
                <a:ext uri="{FF2B5EF4-FFF2-40B4-BE49-F238E27FC236}">
                  <a16:creationId xmlns:a16="http://schemas.microsoft.com/office/drawing/2014/main" id="{359C945C-E6E6-4828-9755-12B454E811D1}"/>
                </a:ext>
              </a:extLst>
            </p:cNvPr>
            <p:cNvSpPr/>
            <p:nvPr/>
          </p:nvSpPr>
          <p:spPr>
            <a:xfrm>
              <a:off x="7720385" y="800361"/>
              <a:ext cx="366077" cy="338554"/>
            </a:xfrm>
            <a:prstGeom prst="rect">
              <a:avLst/>
            </a:prstGeom>
            <a:noFill/>
          </p:spPr>
          <p:txBody>
            <a:bodyPr wrap="square" lIns="91440" tIns="45720" rIns="91440" bIns="45720">
              <a:spAutoFit/>
            </a:bodyPr>
            <a:lstStyle/>
            <a:p>
              <a:pPr algn="ctr"/>
              <a:endParaRPr lang="it-IT" sz="1600" cap="none" spc="0" dirty="0">
                <a:ln w="10160">
                  <a:solidFill>
                    <a:schemeClr val="bg1"/>
                  </a:solidFill>
                  <a:prstDash val="solid"/>
                </a:ln>
                <a:solidFill>
                  <a:schemeClr val="bg1"/>
                </a:solidFill>
                <a:effectLst>
                  <a:outerShdw blurRad="38100" dist="22860" dir="5400000" algn="tl" rotWithShape="0">
                    <a:srgbClr val="000000">
                      <a:alpha val="30000"/>
                    </a:srgbClr>
                  </a:outerShdw>
                </a:effectLst>
              </a:endParaRPr>
            </a:p>
          </p:txBody>
        </p:sp>
      </p:grpSp>
      <p:sp>
        <p:nvSpPr>
          <p:cNvPr id="5" name="Ovale 4">
            <a:extLst>
              <a:ext uri="{FF2B5EF4-FFF2-40B4-BE49-F238E27FC236}">
                <a16:creationId xmlns:a16="http://schemas.microsoft.com/office/drawing/2014/main" id="{776AFF5E-FB4A-495F-8F12-52AD28BA289F}"/>
              </a:ext>
            </a:extLst>
          </p:cNvPr>
          <p:cNvSpPr/>
          <p:nvPr/>
        </p:nvSpPr>
        <p:spPr>
          <a:xfrm>
            <a:off x="9280347" y="2867200"/>
            <a:ext cx="150019" cy="131476"/>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 name="Ovale 5">
            <a:extLst>
              <a:ext uri="{FF2B5EF4-FFF2-40B4-BE49-F238E27FC236}">
                <a16:creationId xmlns:a16="http://schemas.microsoft.com/office/drawing/2014/main" id="{28CC8866-CD1C-4F5F-BF54-C025DC01E7D9}"/>
              </a:ext>
            </a:extLst>
          </p:cNvPr>
          <p:cNvSpPr/>
          <p:nvPr/>
        </p:nvSpPr>
        <p:spPr>
          <a:xfrm>
            <a:off x="9401433" y="3038417"/>
            <a:ext cx="150019" cy="131476"/>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8" name="Ovale 7">
            <a:extLst>
              <a:ext uri="{FF2B5EF4-FFF2-40B4-BE49-F238E27FC236}">
                <a16:creationId xmlns:a16="http://schemas.microsoft.com/office/drawing/2014/main" id="{10F021F2-FA3B-4815-9D4B-A27CE7516FF2}"/>
              </a:ext>
            </a:extLst>
          </p:cNvPr>
          <p:cNvSpPr/>
          <p:nvPr/>
        </p:nvSpPr>
        <p:spPr>
          <a:xfrm>
            <a:off x="9320270" y="3513102"/>
            <a:ext cx="150019" cy="131476"/>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9" name="Ovale 8">
            <a:extLst>
              <a:ext uri="{FF2B5EF4-FFF2-40B4-BE49-F238E27FC236}">
                <a16:creationId xmlns:a16="http://schemas.microsoft.com/office/drawing/2014/main" id="{20859BE5-8D94-4583-ACDB-DFBF6B7A5584}"/>
              </a:ext>
            </a:extLst>
          </p:cNvPr>
          <p:cNvSpPr/>
          <p:nvPr/>
        </p:nvSpPr>
        <p:spPr>
          <a:xfrm>
            <a:off x="9802643" y="3572833"/>
            <a:ext cx="150019" cy="131476"/>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2" name="Ovale 11">
            <a:extLst>
              <a:ext uri="{FF2B5EF4-FFF2-40B4-BE49-F238E27FC236}">
                <a16:creationId xmlns:a16="http://schemas.microsoft.com/office/drawing/2014/main" id="{4EA99A0F-678D-48AE-9B0F-A261283948B4}"/>
              </a:ext>
            </a:extLst>
          </p:cNvPr>
          <p:cNvSpPr/>
          <p:nvPr/>
        </p:nvSpPr>
        <p:spPr>
          <a:xfrm>
            <a:off x="9651822" y="2981500"/>
            <a:ext cx="150019" cy="131476"/>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6" name="Ovale 15">
            <a:extLst>
              <a:ext uri="{FF2B5EF4-FFF2-40B4-BE49-F238E27FC236}">
                <a16:creationId xmlns:a16="http://schemas.microsoft.com/office/drawing/2014/main" id="{6868F365-0D25-49A8-84B9-95D9B16B608B}"/>
              </a:ext>
            </a:extLst>
          </p:cNvPr>
          <p:cNvSpPr/>
          <p:nvPr/>
        </p:nvSpPr>
        <p:spPr>
          <a:xfrm>
            <a:off x="9307994" y="3229071"/>
            <a:ext cx="150019" cy="131476"/>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0" name="Ovale 19">
            <a:extLst>
              <a:ext uri="{FF2B5EF4-FFF2-40B4-BE49-F238E27FC236}">
                <a16:creationId xmlns:a16="http://schemas.microsoft.com/office/drawing/2014/main" id="{79428A5D-B7F3-469F-82A9-DAAA0FB8D7AA}"/>
              </a:ext>
            </a:extLst>
          </p:cNvPr>
          <p:cNvSpPr/>
          <p:nvPr/>
        </p:nvSpPr>
        <p:spPr>
          <a:xfrm rot="20342971">
            <a:off x="9661188" y="3824615"/>
            <a:ext cx="150019" cy="131476"/>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2" name="Ovale 21">
            <a:extLst>
              <a:ext uri="{FF2B5EF4-FFF2-40B4-BE49-F238E27FC236}">
                <a16:creationId xmlns:a16="http://schemas.microsoft.com/office/drawing/2014/main" id="{43F2EE02-D299-4889-BBC7-EB08A852C8A1}"/>
              </a:ext>
            </a:extLst>
          </p:cNvPr>
          <p:cNvSpPr/>
          <p:nvPr/>
        </p:nvSpPr>
        <p:spPr>
          <a:xfrm>
            <a:off x="9774458" y="3229071"/>
            <a:ext cx="150019" cy="131476"/>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3" name="Ovale 22">
            <a:extLst>
              <a:ext uri="{FF2B5EF4-FFF2-40B4-BE49-F238E27FC236}">
                <a16:creationId xmlns:a16="http://schemas.microsoft.com/office/drawing/2014/main" id="{A283FADA-D2DB-44DB-8302-65AB9ABC48A2}"/>
              </a:ext>
            </a:extLst>
          </p:cNvPr>
          <p:cNvSpPr/>
          <p:nvPr/>
        </p:nvSpPr>
        <p:spPr>
          <a:xfrm>
            <a:off x="9421530" y="4009972"/>
            <a:ext cx="150019" cy="131476"/>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4" name="Ovale 23">
            <a:extLst>
              <a:ext uri="{FF2B5EF4-FFF2-40B4-BE49-F238E27FC236}">
                <a16:creationId xmlns:a16="http://schemas.microsoft.com/office/drawing/2014/main" id="{15C82727-E02C-43D4-A005-5AAB81A86708}"/>
              </a:ext>
            </a:extLst>
          </p:cNvPr>
          <p:cNvSpPr/>
          <p:nvPr/>
        </p:nvSpPr>
        <p:spPr>
          <a:xfrm>
            <a:off x="10061155" y="2748693"/>
            <a:ext cx="150019" cy="131476"/>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5" name="Ovale 24">
            <a:extLst>
              <a:ext uri="{FF2B5EF4-FFF2-40B4-BE49-F238E27FC236}">
                <a16:creationId xmlns:a16="http://schemas.microsoft.com/office/drawing/2014/main" id="{68E52E4C-D336-4FD6-B651-1F768B8DDF8D}"/>
              </a:ext>
            </a:extLst>
          </p:cNvPr>
          <p:cNvSpPr/>
          <p:nvPr/>
        </p:nvSpPr>
        <p:spPr>
          <a:xfrm>
            <a:off x="9356489" y="3774502"/>
            <a:ext cx="150019" cy="131476"/>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6" name="Ovale 25">
            <a:extLst>
              <a:ext uri="{FF2B5EF4-FFF2-40B4-BE49-F238E27FC236}">
                <a16:creationId xmlns:a16="http://schemas.microsoft.com/office/drawing/2014/main" id="{E14A7894-D46C-45F1-B2DC-4697319E6980}"/>
              </a:ext>
            </a:extLst>
          </p:cNvPr>
          <p:cNvSpPr/>
          <p:nvPr/>
        </p:nvSpPr>
        <p:spPr>
          <a:xfrm>
            <a:off x="9723275" y="2619782"/>
            <a:ext cx="150019" cy="131476"/>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8" name="Ovale 27">
            <a:extLst>
              <a:ext uri="{FF2B5EF4-FFF2-40B4-BE49-F238E27FC236}">
                <a16:creationId xmlns:a16="http://schemas.microsoft.com/office/drawing/2014/main" id="{9668D7E9-BC8F-40B0-B5C7-4C81817D19A9}"/>
              </a:ext>
            </a:extLst>
          </p:cNvPr>
          <p:cNvSpPr/>
          <p:nvPr/>
        </p:nvSpPr>
        <p:spPr>
          <a:xfrm>
            <a:off x="9432746" y="2486357"/>
            <a:ext cx="150019" cy="131476"/>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0" name="Ovale 29">
            <a:extLst>
              <a:ext uri="{FF2B5EF4-FFF2-40B4-BE49-F238E27FC236}">
                <a16:creationId xmlns:a16="http://schemas.microsoft.com/office/drawing/2014/main" id="{504E43DA-7207-44C5-8B28-8329E9DD13CB}"/>
              </a:ext>
            </a:extLst>
          </p:cNvPr>
          <p:cNvSpPr/>
          <p:nvPr/>
        </p:nvSpPr>
        <p:spPr>
          <a:xfrm>
            <a:off x="9508176" y="2812155"/>
            <a:ext cx="150019" cy="131476"/>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1" name="Ovale 30">
            <a:extLst>
              <a:ext uri="{FF2B5EF4-FFF2-40B4-BE49-F238E27FC236}">
                <a16:creationId xmlns:a16="http://schemas.microsoft.com/office/drawing/2014/main" id="{48A1D135-D3F9-4D9C-AB71-9834D45B7793}"/>
              </a:ext>
            </a:extLst>
          </p:cNvPr>
          <p:cNvSpPr/>
          <p:nvPr/>
        </p:nvSpPr>
        <p:spPr>
          <a:xfrm>
            <a:off x="9555383" y="3267171"/>
            <a:ext cx="150019" cy="131476"/>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2" name="Ovale 31">
            <a:extLst>
              <a:ext uri="{FF2B5EF4-FFF2-40B4-BE49-F238E27FC236}">
                <a16:creationId xmlns:a16="http://schemas.microsoft.com/office/drawing/2014/main" id="{86D8C387-E944-4C6B-A864-8600772391D3}"/>
              </a:ext>
            </a:extLst>
          </p:cNvPr>
          <p:cNvSpPr/>
          <p:nvPr/>
        </p:nvSpPr>
        <p:spPr>
          <a:xfrm>
            <a:off x="9280347" y="2867200"/>
            <a:ext cx="150019" cy="131476"/>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3" name="Ovale 32">
            <a:extLst>
              <a:ext uri="{FF2B5EF4-FFF2-40B4-BE49-F238E27FC236}">
                <a16:creationId xmlns:a16="http://schemas.microsoft.com/office/drawing/2014/main" id="{03D1EDD7-AF29-4DA8-850C-E987CC393F14}"/>
              </a:ext>
            </a:extLst>
          </p:cNvPr>
          <p:cNvSpPr/>
          <p:nvPr/>
        </p:nvSpPr>
        <p:spPr>
          <a:xfrm>
            <a:off x="9402983" y="3114771"/>
            <a:ext cx="150019" cy="131476"/>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4" name="Ovale 33">
            <a:extLst>
              <a:ext uri="{FF2B5EF4-FFF2-40B4-BE49-F238E27FC236}">
                <a16:creationId xmlns:a16="http://schemas.microsoft.com/office/drawing/2014/main" id="{1DC718EC-D3F7-4913-9DE8-1EE626087F33}"/>
              </a:ext>
            </a:extLst>
          </p:cNvPr>
          <p:cNvSpPr/>
          <p:nvPr/>
        </p:nvSpPr>
        <p:spPr>
          <a:xfrm>
            <a:off x="9994625" y="2877986"/>
            <a:ext cx="150019" cy="131476"/>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6" name="Ovale 35">
            <a:extLst>
              <a:ext uri="{FF2B5EF4-FFF2-40B4-BE49-F238E27FC236}">
                <a16:creationId xmlns:a16="http://schemas.microsoft.com/office/drawing/2014/main" id="{E209C54C-2FC0-420B-9109-C547A32E3CAF}"/>
              </a:ext>
            </a:extLst>
          </p:cNvPr>
          <p:cNvSpPr/>
          <p:nvPr/>
        </p:nvSpPr>
        <p:spPr>
          <a:xfrm>
            <a:off x="10242014" y="2916086"/>
            <a:ext cx="150019" cy="131476"/>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7" name="Ovale 36">
            <a:extLst>
              <a:ext uri="{FF2B5EF4-FFF2-40B4-BE49-F238E27FC236}">
                <a16:creationId xmlns:a16="http://schemas.microsoft.com/office/drawing/2014/main" id="{4DED5DE2-3938-4A28-96F5-F7CB7ECEB667}"/>
              </a:ext>
            </a:extLst>
          </p:cNvPr>
          <p:cNvSpPr/>
          <p:nvPr/>
        </p:nvSpPr>
        <p:spPr>
          <a:xfrm>
            <a:off x="10023137" y="2162277"/>
            <a:ext cx="150019" cy="131476"/>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8" name="Ovale 37">
            <a:extLst>
              <a:ext uri="{FF2B5EF4-FFF2-40B4-BE49-F238E27FC236}">
                <a16:creationId xmlns:a16="http://schemas.microsoft.com/office/drawing/2014/main" id="{3C99C9BE-263D-42E9-BA65-C3C11F5939FE}"/>
              </a:ext>
            </a:extLst>
          </p:cNvPr>
          <p:cNvSpPr/>
          <p:nvPr/>
        </p:nvSpPr>
        <p:spPr>
          <a:xfrm>
            <a:off x="10270947" y="3105325"/>
            <a:ext cx="150019" cy="131476"/>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9" name="Ovale 38">
            <a:extLst>
              <a:ext uri="{FF2B5EF4-FFF2-40B4-BE49-F238E27FC236}">
                <a16:creationId xmlns:a16="http://schemas.microsoft.com/office/drawing/2014/main" id="{CACD215E-C995-4887-9D58-C28C5C6700B1}"/>
              </a:ext>
            </a:extLst>
          </p:cNvPr>
          <p:cNvSpPr/>
          <p:nvPr/>
        </p:nvSpPr>
        <p:spPr>
          <a:xfrm>
            <a:off x="9927119" y="3352896"/>
            <a:ext cx="150019" cy="131476"/>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0" name="Ovale 39">
            <a:extLst>
              <a:ext uri="{FF2B5EF4-FFF2-40B4-BE49-F238E27FC236}">
                <a16:creationId xmlns:a16="http://schemas.microsoft.com/office/drawing/2014/main" id="{591DDA9D-1CA1-4558-A519-2D87CE4B9201}"/>
              </a:ext>
            </a:extLst>
          </p:cNvPr>
          <p:cNvSpPr/>
          <p:nvPr/>
        </p:nvSpPr>
        <p:spPr>
          <a:xfrm rot="20342971">
            <a:off x="10023138" y="3948440"/>
            <a:ext cx="150019" cy="131476"/>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1" name="Ovale 40">
            <a:extLst>
              <a:ext uri="{FF2B5EF4-FFF2-40B4-BE49-F238E27FC236}">
                <a16:creationId xmlns:a16="http://schemas.microsoft.com/office/drawing/2014/main" id="{275A1FC3-F89A-4C64-84D1-520C94DA5452}"/>
              </a:ext>
            </a:extLst>
          </p:cNvPr>
          <p:cNvSpPr/>
          <p:nvPr/>
        </p:nvSpPr>
        <p:spPr>
          <a:xfrm>
            <a:off x="10310870" y="3751227"/>
            <a:ext cx="150019" cy="131476"/>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2" name="Ovale 41">
            <a:extLst>
              <a:ext uri="{FF2B5EF4-FFF2-40B4-BE49-F238E27FC236}">
                <a16:creationId xmlns:a16="http://schemas.microsoft.com/office/drawing/2014/main" id="{95596C57-578F-4975-BBF4-E03D54BB2DA6}"/>
              </a:ext>
            </a:extLst>
          </p:cNvPr>
          <p:cNvSpPr/>
          <p:nvPr/>
        </p:nvSpPr>
        <p:spPr>
          <a:xfrm>
            <a:off x="10077138" y="3070267"/>
            <a:ext cx="150019" cy="131476"/>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3" name="Ovale 42">
            <a:extLst>
              <a:ext uri="{FF2B5EF4-FFF2-40B4-BE49-F238E27FC236}">
                <a16:creationId xmlns:a16="http://schemas.microsoft.com/office/drawing/2014/main" id="{E947E503-BB6A-45E5-A7A9-895D8EFFA6B6}"/>
              </a:ext>
            </a:extLst>
          </p:cNvPr>
          <p:cNvSpPr/>
          <p:nvPr/>
        </p:nvSpPr>
        <p:spPr>
          <a:xfrm>
            <a:off x="10298594" y="3467196"/>
            <a:ext cx="150019" cy="131476"/>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4" name="Ovale 43">
            <a:extLst>
              <a:ext uri="{FF2B5EF4-FFF2-40B4-BE49-F238E27FC236}">
                <a16:creationId xmlns:a16="http://schemas.microsoft.com/office/drawing/2014/main" id="{D54E8AEF-2138-4042-96F3-AB38EB83B40F}"/>
              </a:ext>
            </a:extLst>
          </p:cNvPr>
          <p:cNvSpPr/>
          <p:nvPr/>
        </p:nvSpPr>
        <p:spPr>
          <a:xfrm>
            <a:off x="9860019" y="3991935"/>
            <a:ext cx="150019" cy="131476"/>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6" name="Ovale 45">
            <a:extLst>
              <a:ext uri="{FF2B5EF4-FFF2-40B4-BE49-F238E27FC236}">
                <a16:creationId xmlns:a16="http://schemas.microsoft.com/office/drawing/2014/main" id="{C1071E4F-AB83-4C28-B455-635454C6FDAE}"/>
              </a:ext>
            </a:extLst>
          </p:cNvPr>
          <p:cNvSpPr/>
          <p:nvPr/>
        </p:nvSpPr>
        <p:spPr>
          <a:xfrm>
            <a:off x="10088686" y="3594302"/>
            <a:ext cx="150019" cy="131476"/>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7" name="Ovale 46">
            <a:extLst>
              <a:ext uri="{FF2B5EF4-FFF2-40B4-BE49-F238E27FC236}">
                <a16:creationId xmlns:a16="http://schemas.microsoft.com/office/drawing/2014/main" id="{447756D2-9D0A-48BB-8B05-4EAF20439C21}"/>
              </a:ext>
            </a:extLst>
          </p:cNvPr>
          <p:cNvSpPr/>
          <p:nvPr/>
        </p:nvSpPr>
        <p:spPr>
          <a:xfrm>
            <a:off x="10347089" y="4012627"/>
            <a:ext cx="150019" cy="131476"/>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8" name="Ovale 47">
            <a:extLst>
              <a:ext uri="{FF2B5EF4-FFF2-40B4-BE49-F238E27FC236}">
                <a16:creationId xmlns:a16="http://schemas.microsoft.com/office/drawing/2014/main" id="{E316E4FA-EC6A-4F0C-878B-FCBCA8C5F4E3}"/>
              </a:ext>
            </a:extLst>
          </p:cNvPr>
          <p:cNvSpPr/>
          <p:nvPr/>
        </p:nvSpPr>
        <p:spPr>
          <a:xfrm>
            <a:off x="9834620" y="3789327"/>
            <a:ext cx="150019" cy="131476"/>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2" name="Ovale 51">
            <a:extLst>
              <a:ext uri="{FF2B5EF4-FFF2-40B4-BE49-F238E27FC236}">
                <a16:creationId xmlns:a16="http://schemas.microsoft.com/office/drawing/2014/main" id="{AB3A6027-1B4F-4A04-A4EE-D1079DE2E16F}"/>
              </a:ext>
            </a:extLst>
          </p:cNvPr>
          <p:cNvSpPr/>
          <p:nvPr/>
        </p:nvSpPr>
        <p:spPr>
          <a:xfrm>
            <a:off x="10270947" y="3105325"/>
            <a:ext cx="150019" cy="131476"/>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3" name="Ovale 52">
            <a:extLst>
              <a:ext uri="{FF2B5EF4-FFF2-40B4-BE49-F238E27FC236}">
                <a16:creationId xmlns:a16="http://schemas.microsoft.com/office/drawing/2014/main" id="{9EB2AFB8-56EF-42C5-955A-99BBCCC6EB68}"/>
              </a:ext>
            </a:extLst>
          </p:cNvPr>
          <p:cNvSpPr/>
          <p:nvPr/>
        </p:nvSpPr>
        <p:spPr>
          <a:xfrm>
            <a:off x="9927119" y="3352896"/>
            <a:ext cx="150019" cy="131476"/>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4" name="Ovale 53">
            <a:extLst>
              <a:ext uri="{FF2B5EF4-FFF2-40B4-BE49-F238E27FC236}">
                <a16:creationId xmlns:a16="http://schemas.microsoft.com/office/drawing/2014/main" id="{0CC13EA3-FBBF-450C-B328-9CED531150A6}"/>
              </a:ext>
            </a:extLst>
          </p:cNvPr>
          <p:cNvSpPr/>
          <p:nvPr/>
        </p:nvSpPr>
        <p:spPr>
          <a:xfrm rot="20342971">
            <a:off x="9708740" y="4243004"/>
            <a:ext cx="150019" cy="131476"/>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5" name="Ovale 54">
            <a:extLst>
              <a:ext uri="{FF2B5EF4-FFF2-40B4-BE49-F238E27FC236}">
                <a16:creationId xmlns:a16="http://schemas.microsoft.com/office/drawing/2014/main" id="{77899954-3227-40F5-BDD4-2860E9D17EDB}"/>
              </a:ext>
            </a:extLst>
          </p:cNvPr>
          <p:cNvSpPr/>
          <p:nvPr/>
        </p:nvSpPr>
        <p:spPr>
          <a:xfrm>
            <a:off x="10338649" y="2582445"/>
            <a:ext cx="150019" cy="131476"/>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6" name="Ovale 55">
            <a:extLst>
              <a:ext uri="{FF2B5EF4-FFF2-40B4-BE49-F238E27FC236}">
                <a16:creationId xmlns:a16="http://schemas.microsoft.com/office/drawing/2014/main" id="{4A625CA1-B685-4536-8CFB-3EEAE09A01FE}"/>
              </a:ext>
            </a:extLst>
          </p:cNvPr>
          <p:cNvSpPr/>
          <p:nvPr/>
        </p:nvSpPr>
        <p:spPr>
          <a:xfrm>
            <a:off x="10305580" y="4230026"/>
            <a:ext cx="150019" cy="131476"/>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7" name="Ovale 56">
            <a:extLst>
              <a:ext uri="{FF2B5EF4-FFF2-40B4-BE49-F238E27FC236}">
                <a16:creationId xmlns:a16="http://schemas.microsoft.com/office/drawing/2014/main" id="{189D42C4-8102-4A06-AD0D-ABB0D15BD843}"/>
              </a:ext>
            </a:extLst>
          </p:cNvPr>
          <p:cNvSpPr/>
          <p:nvPr/>
        </p:nvSpPr>
        <p:spPr>
          <a:xfrm>
            <a:off x="9739928" y="2362054"/>
            <a:ext cx="150019" cy="131476"/>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8" name="Ovale 57">
            <a:extLst>
              <a:ext uri="{FF2B5EF4-FFF2-40B4-BE49-F238E27FC236}">
                <a16:creationId xmlns:a16="http://schemas.microsoft.com/office/drawing/2014/main" id="{7C5B95B6-EA15-431A-AB06-F1DDAB8EC005}"/>
              </a:ext>
            </a:extLst>
          </p:cNvPr>
          <p:cNvSpPr/>
          <p:nvPr/>
        </p:nvSpPr>
        <p:spPr>
          <a:xfrm>
            <a:off x="10120928" y="2457304"/>
            <a:ext cx="150019" cy="131476"/>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9" name="Ovale 58">
            <a:extLst>
              <a:ext uri="{FF2B5EF4-FFF2-40B4-BE49-F238E27FC236}">
                <a16:creationId xmlns:a16="http://schemas.microsoft.com/office/drawing/2014/main" id="{C509EF48-7253-485D-8C7A-DEBD68062A08}"/>
              </a:ext>
            </a:extLst>
          </p:cNvPr>
          <p:cNvSpPr/>
          <p:nvPr/>
        </p:nvSpPr>
        <p:spPr>
          <a:xfrm>
            <a:off x="10601750" y="4525312"/>
            <a:ext cx="150019" cy="131476"/>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 name="Rettangolo 1">
            <a:extLst>
              <a:ext uri="{FF2B5EF4-FFF2-40B4-BE49-F238E27FC236}">
                <a16:creationId xmlns:a16="http://schemas.microsoft.com/office/drawing/2014/main" id="{EEDCC39E-7716-46BA-B38B-17122DFFE045}"/>
              </a:ext>
            </a:extLst>
          </p:cNvPr>
          <p:cNvSpPr/>
          <p:nvPr/>
        </p:nvSpPr>
        <p:spPr>
          <a:xfrm>
            <a:off x="0" y="10293"/>
            <a:ext cx="12192000" cy="1015663"/>
          </a:xfrm>
          <a:prstGeom prst="rect">
            <a:avLst/>
          </a:prstGeom>
          <a:noFill/>
        </p:spPr>
        <p:txBody>
          <a:bodyPr wrap="square" lIns="91440" tIns="45720" rIns="91440" bIns="45720">
            <a:spAutoFit/>
          </a:bodyPr>
          <a:lstStyle/>
          <a:p>
            <a:pPr algn="ctr"/>
            <a:r>
              <a:rPr lang="it-IT" sz="6000" b="1" spc="50" dirty="0">
                <a:ln w="28575" cmpd="sng">
                  <a:solidFill>
                    <a:schemeClr val="accent3">
                      <a:lumMod val="75000"/>
                    </a:schemeClr>
                  </a:solidFill>
                  <a:prstDash val="solid"/>
                </a:ln>
                <a:solidFill>
                  <a:schemeClr val="bg1"/>
                </a:solidFill>
                <a:effectLst>
                  <a:glow rad="38100">
                    <a:schemeClr val="accent1">
                      <a:alpha val="40000"/>
                    </a:schemeClr>
                  </a:glow>
                </a:effectLst>
              </a:rPr>
              <a:t>Cross </a:t>
            </a:r>
            <a:r>
              <a:rPr lang="it-IT" sz="6000" b="1" spc="50" dirty="0" err="1">
                <a:ln w="28575" cmpd="sng">
                  <a:solidFill>
                    <a:schemeClr val="accent3">
                      <a:lumMod val="75000"/>
                    </a:schemeClr>
                  </a:solidFill>
                  <a:prstDash val="solid"/>
                </a:ln>
                <a:solidFill>
                  <a:schemeClr val="bg1"/>
                </a:solidFill>
                <a:effectLst>
                  <a:glow rad="38100">
                    <a:schemeClr val="accent1">
                      <a:alpha val="40000"/>
                    </a:schemeClr>
                  </a:glow>
                </a:effectLst>
              </a:rPr>
              <a:t>Entropy</a:t>
            </a:r>
            <a:r>
              <a:rPr lang="it-IT" sz="6000" b="1" spc="50" dirty="0">
                <a:ln w="28575" cmpd="sng">
                  <a:solidFill>
                    <a:schemeClr val="accent3">
                      <a:lumMod val="75000"/>
                    </a:schemeClr>
                  </a:solidFill>
                  <a:prstDash val="solid"/>
                </a:ln>
                <a:solidFill>
                  <a:schemeClr val="bg1"/>
                </a:solidFill>
                <a:effectLst>
                  <a:glow rad="38100">
                    <a:schemeClr val="accent1">
                      <a:alpha val="40000"/>
                    </a:schemeClr>
                  </a:glow>
                </a:effectLst>
              </a:rPr>
              <a:t> Method</a:t>
            </a:r>
            <a:endParaRPr lang="it-IT" sz="2000" b="1" spc="50" dirty="0">
              <a:ln w="28575" cmpd="sng">
                <a:solidFill>
                  <a:schemeClr val="accent3">
                    <a:lumMod val="75000"/>
                  </a:schemeClr>
                </a:solidFill>
                <a:prstDash val="solid"/>
              </a:ln>
              <a:solidFill>
                <a:schemeClr val="bg1"/>
              </a:solidFill>
              <a:effectLst>
                <a:glow rad="38100">
                  <a:schemeClr val="accent1">
                    <a:alpha val="40000"/>
                  </a:schemeClr>
                </a:glow>
              </a:effectLst>
            </a:endParaRPr>
          </a:p>
        </p:txBody>
      </p:sp>
      <p:sp>
        <p:nvSpPr>
          <p:cNvPr id="61" name="Rettangolo 60">
            <a:extLst>
              <a:ext uri="{FF2B5EF4-FFF2-40B4-BE49-F238E27FC236}">
                <a16:creationId xmlns:a16="http://schemas.microsoft.com/office/drawing/2014/main" id="{3F73AB7A-7982-40DF-B5B6-FCD483C3F8E8}"/>
              </a:ext>
            </a:extLst>
          </p:cNvPr>
          <p:cNvSpPr/>
          <p:nvPr/>
        </p:nvSpPr>
        <p:spPr>
          <a:xfrm>
            <a:off x="11068050" y="6299594"/>
            <a:ext cx="1006377" cy="461665"/>
          </a:xfrm>
          <a:prstGeom prst="rect">
            <a:avLst/>
          </a:prstGeom>
          <a:noFill/>
        </p:spPr>
        <p:txBody>
          <a:bodyPr wrap="square" lIns="91440" tIns="45720" rIns="91440" bIns="45720">
            <a:spAutoFit/>
          </a:bodyPr>
          <a:lstStyle/>
          <a:p>
            <a:pPr algn="ctr"/>
            <a:r>
              <a:rPr lang="it-IT" sz="2400" b="1" dirty="0">
                <a:solidFill>
                  <a:schemeClr val="bg1"/>
                </a:solidFill>
                <a:latin typeface="Garamond" panose="02020404030301010803" pitchFamily="18" charset="0"/>
              </a:rPr>
              <a:t>28</a:t>
            </a:r>
            <a:r>
              <a:rPr lang="it-IT" sz="2400" b="1" i="0" dirty="0">
                <a:solidFill>
                  <a:schemeClr val="bg1"/>
                </a:solidFill>
                <a:effectLst/>
                <a:latin typeface="Garamond" panose="02020404030301010803" pitchFamily="18" charset="0"/>
              </a:rPr>
              <a:t>/46</a:t>
            </a:r>
            <a:endParaRPr lang="it-IT" sz="2400" i="0" dirty="0">
              <a:solidFill>
                <a:schemeClr val="bg1"/>
              </a:solidFill>
              <a:effectLst/>
              <a:latin typeface="Garamond" panose="02020404030301010803" pitchFamily="18" charset="0"/>
            </a:endParaRPr>
          </a:p>
        </p:txBody>
      </p:sp>
    </p:spTree>
    <p:extLst>
      <p:ext uri="{BB962C8B-B14F-4D97-AF65-F5344CB8AC3E}">
        <p14:creationId xmlns:p14="http://schemas.microsoft.com/office/powerpoint/2010/main" val="18311399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Connettore 2 3">
            <a:extLst>
              <a:ext uri="{FF2B5EF4-FFF2-40B4-BE49-F238E27FC236}">
                <a16:creationId xmlns:a16="http://schemas.microsoft.com/office/drawing/2014/main" id="{4B3E60A2-ED31-4326-A94C-06860D554F65}"/>
              </a:ext>
            </a:extLst>
          </p:cNvPr>
          <p:cNvCxnSpPr>
            <a:cxnSpLocks/>
          </p:cNvCxnSpPr>
          <p:nvPr/>
        </p:nvCxnSpPr>
        <p:spPr>
          <a:xfrm flipV="1">
            <a:off x="1009650" y="2194639"/>
            <a:ext cx="8127271" cy="689563"/>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5" name="Connettore 2 14">
            <a:extLst>
              <a:ext uri="{FF2B5EF4-FFF2-40B4-BE49-F238E27FC236}">
                <a16:creationId xmlns:a16="http://schemas.microsoft.com/office/drawing/2014/main" id="{7DF81245-477E-4C36-B5B2-2F56ACD91DC1}"/>
              </a:ext>
            </a:extLst>
          </p:cNvPr>
          <p:cNvCxnSpPr>
            <a:cxnSpLocks/>
          </p:cNvCxnSpPr>
          <p:nvPr/>
        </p:nvCxnSpPr>
        <p:spPr>
          <a:xfrm>
            <a:off x="1009650" y="3910414"/>
            <a:ext cx="8082327" cy="68063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grpSp>
        <p:nvGrpSpPr>
          <p:cNvPr id="112" name="Gruppo 111">
            <a:extLst>
              <a:ext uri="{FF2B5EF4-FFF2-40B4-BE49-F238E27FC236}">
                <a16:creationId xmlns:a16="http://schemas.microsoft.com/office/drawing/2014/main" id="{E666F8D3-4580-404C-8ADC-443A4A305E80}"/>
              </a:ext>
            </a:extLst>
          </p:cNvPr>
          <p:cNvGrpSpPr/>
          <p:nvPr/>
        </p:nvGrpSpPr>
        <p:grpSpPr>
          <a:xfrm>
            <a:off x="448848" y="2995408"/>
            <a:ext cx="1152900" cy="830997"/>
            <a:chOff x="6983503" y="723416"/>
            <a:chExt cx="1152900" cy="830997"/>
          </a:xfrm>
        </p:grpSpPr>
        <p:sp>
          <p:nvSpPr>
            <p:cNvPr id="119" name="Rettangolo con angoli arrotondati 118">
              <a:extLst>
                <a:ext uri="{FF2B5EF4-FFF2-40B4-BE49-F238E27FC236}">
                  <a16:creationId xmlns:a16="http://schemas.microsoft.com/office/drawing/2014/main" id="{C975D0BE-5EBB-4F28-9E12-1E55A9042860}"/>
                </a:ext>
              </a:extLst>
            </p:cNvPr>
            <p:cNvSpPr/>
            <p:nvPr/>
          </p:nvSpPr>
          <p:spPr>
            <a:xfrm>
              <a:off x="6983503" y="723416"/>
              <a:ext cx="1122751" cy="830997"/>
            </a:xfrm>
            <a:prstGeom prst="roundRect">
              <a:avLst/>
            </a:prstGeom>
            <a:ln>
              <a:solidFill>
                <a:schemeClr val="bg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it-IT" dirty="0"/>
            </a:p>
          </p:txBody>
        </p:sp>
        <p:pic>
          <p:nvPicPr>
            <p:cNvPr id="120" name="Immagine 119">
              <a:extLst>
                <a:ext uri="{FF2B5EF4-FFF2-40B4-BE49-F238E27FC236}">
                  <a16:creationId xmlns:a16="http://schemas.microsoft.com/office/drawing/2014/main" id="{1022E7A0-2436-4CE7-AC13-675B27CB0C45}"/>
                </a:ext>
              </a:extLst>
            </p:cNvPr>
            <p:cNvPicPr>
              <a:picLocks noChangeAspect="1"/>
            </p:cNvPicPr>
            <p:nvPr/>
          </p:nvPicPr>
          <p:blipFill rotWithShape="1">
            <a:blip r:embed="rId2">
              <a:extLst>
                <a:ext uri="{28A0092B-C50C-407E-A947-70E740481C1C}">
                  <a14:useLocalDpi xmlns:a14="http://schemas.microsoft.com/office/drawing/2010/main" val="0"/>
                </a:ext>
              </a:extLst>
            </a:blip>
            <a:srcRect t="21242" b="20647"/>
            <a:stretch/>
          </p:blipFill>
          <p:spPr>
            <a:xfrm>
              <a:off x="7021603" y="869932"/>
              <a:ext cx="1114800" cy="647825"/>
            </a:xfrm>
            <a:prstGeom prst="rect">
              <a:avLst/>
            </a:prstGeom>
            <a:ln>
              <a:noFill/>
            </a:ln>
          </p:spPr>
        </p:pic>
        <p:sp>
          <p:nvSpPr>
            <p:cNvPr id="121" name="Rettangolo 120">
              <a:extLst>
                <a:ext uri="{FF2B5EF4-FFF2-40B4-BE49-F238E27FC236}">
                  <a16:creationId xmlns:a16="http://schemas.microsoft.com/office/drawing/2014/main" id="{94DA94D8-81A7-4530-B3AA-75AAD59645D0}"/>
                </a:ext>
              </a:extLst>
            </p:cNvPr>
            <p:cNvSpPr/>
            <p:nvPr/>
          </p:nvSpPr>
          <p:spPr>
            <a:xfrm>
              <a:off x="7010575" y="800361"/>
              <a:ext cx="366077" cy="584775"/>
            </a:xfrm>
            <a:prstGeom prst="rect">
              <a:avLst/>
            </a:prstGeom>
            <a:noFill/>
          </p:spPr>
          <p:txBody>
            <a:bodyPr wrap="square" lIns="91440" tIns="45720" rIns="91440" bIns="45720">
              <a:spAutoFit/>
            </a:bodyPr>
            <a:lstStyle/>
            <a:p>
              <a:pPr algn="ctr"/>
              <a:r>
                <a:rPr lang="el-GR" sz="1600" dirty="0">
                  <a:ln w="10160">
                    <a:solidFill>
                      <a:schemeClr val="bg1"/>
                    </a:solidFill>
                    <a:prstDash val="solid"/>
                  </a:ln>
                  <a:solidFill>
                    <a:schemeClr val="bg1"/>
                  </a:solidFill>
                  <a:effectLst>
                    <a:outerShdw blurRad="38100" dist="22860" dir="5400000" algn="tl" rotWithShape="0">
                      <a:srgbClr val="000000">
                        <a:alpha val="30000"/>
                      </a:srgbClr>
                    </a:outerShdw>
                  </a:effectLst>
                </a:rPr>
                <a:t>μ</a:t>
              </a:r>
              <a:endParaRPr lang="it-IT" sz="1600" dirty="0">
                <a:ln w="10160">
                  <a:solidFill>
                    <a:schemeClr val="bg1"/>
                  </a:solidFill>
                  <a:prstDash val="solid"/>
                </a:ln>
                <a:solidFill>
                  <a:schemeClr val="bg1"/>
                </a:solidFill>
                <a:effectLst>
                  <a:outerShdw blurRad="38100" dist="22860" dir="5400000" algn="tl" rotWithShape="0">
                    <a:srgbClr val="000000">
                      <a:alpha val="30000"/>
                    </a:srgbClr>
                  </a:outerShdw>
                </a:effectLst>
              </a:endParaRPr>
            </a:p>
            <a:p>
              <a:pPr algn="ctr"/>
              <a:endParaRPr lang="it-IT" sz="1600" cap="none" spc="0" dirty="0">
                <a:ln w="10160">
                  <a:solidFill>
                    <a:schemeClr val="bg1"/>
                  </a:solidFill>
                  <a:prstDash val="solid"/>
                </a:ln>
                <a:solidFill>
                  <a:schemeClr val="bg1"/>
                </a:solidFill>
                <a:effectLst>
                  <a:outerShdw blurRad="38100" dist="22860" dir="5400000" algn="tl" rotWithShape="0">
                    <a:srgbClr val="000000">
                      <a:alpha val="30000"/>
                    </a:srgbClr>
                  </a:outerShdw>
                </a:effectLst>
              </a:endParaRPr>
            </a:p>
          </p:txBody>
        </p:sp>
        <p:sp>
          <p:nvSpPr>
            <p:cNvPr id="122" name="Rettangolo 121">
              <a:extLst>
                <a:ext uri="{FF2B5EF4-FFF2-40B4-BE49-F238E27FC236}">
                  <a16:creationId xmlns:a16="http://schemas.microsoft.com/office/drawing/2014/main" id="{EF66D1E7-BC2A-4973-8048-A9A5918C3A34}"/>
                </a:ext>
              </a:extLst>
            </p:cNvPr>
            <p:cNvSpPr/>
            <p:nvPr/>
          </p:nvSpPr>
          <p:spPr>
            <a:xfrm>
              <a:off x="7720385" y="800361"/>
              <a:ext cx="366077" cy="338554"/>
            </a:xfrm>
            <a:prstGeom prst="rect">
              <a:avLst/>
            </a:prstGeom>
            <a:noFill/>
          </p:spPr>
          <p:txBody>
            <a:bodyPr wrap="square" lIns="91440" tIns="45720" rIns="91440" bIns="45720">
              <a:spAutoFit/>
            </a:bodyPr>
            <a:lstStyle/>
            <a:p>
              <a:pPr algn="ctr"/>
              <a:r>
                <a:rPr lang="el-GR" sz="1600" cap="none" spc="0" dirty="0">
                  <a:ln w="10160">
                    <a:solidFill>
                      <a:schemeClr val="bg1"/>
                    </a:solidFill>
                    <a:prstDash val="solid"/>
                  </a:ln>
                  <a:solidFill>
                    <a:schemeClr val="bg1"/>
                  </a:solidFill>
                  <a:effectLst>
                    <a:outerShdw blurRad="38100" dist="22860" dir="5400000" algn="tl" rotWithShape="0">
                      <a:srgbClr val="000000">
                        <a:alpha val="30000"/>
                      </a:srgbClr>
                    </a:outerShdw>
                  </a:effectLst>
                </a:rPr>
                <a:t>σ</a:t>
              </a:r>
              <a:endParaRPr lang="it-IT" sz="1600" cap="none" spc="0" dirty="0">
                <a:ln w="10160">
                  <a:solidFill>
                    <a:schemeClr val="bg1"/>
                  </a:solidFill>
                  <a:prstDash val="solid"/>
                </a:ln>
                <a:solidFill>
                  <a:schemeClr val="bg1"/>
                </a:solidFill>
                <a:effectLst>
                  <a:outerShdw blurRad="38100" dist="22860" dir="5400000" algn="tl" rotWithShape="0">
                    <a:srgbClr val="000000">
                      <a:alpha val="30000"/>
                    </a:srgbClr>
                  </a:outerShdw>
                </a:effectLst>
              </a:endParaRPr>
            </a:p>
          </p:txBody>
        </p:sp>
      </p:grpSp>
      <p:sp>
        <p:nvSpPr>
          <p:cNvPr id="7" name="Ovale 6">
            <a:extLst>
              <a:ext uri="{FF2B5EF4-FFF2-40B4-BE49-F238E27FC236}">
                <a16:creationId xmlns:a16="http://schemas.microsoft.com/office/drawing/2014/main" id="{FAD2E0E0-FE12-4191-8492-49ABDAC2DE72}"/>
              </a:ext>
            </a:extLst>
          </p:cNvPr>
          <p:cNvSpPr/>
          <p:nvPr/>
        </p:nvSpPr>
        <p:spPr>
          <a:xfrm>
            <a:off x="10460568" y="2793735"/>
            <a:ext cx="150019" cy="131476"/>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0" name="Ovale 9">
            <a:extLst>
              <a:ext uri="{FF2B5EF4-FFF2-40B4-BE49-F238E27FC236}">
                <a16:creationId xmlns:a16="http://schemas.microsoft.com/office/drawing/2014/main" id="{F56F2485-30D5-40AB-9BEC-B8388039F387}"/>
              </a:ext>
            </a:extLst>
          </p:cNvPr>
          <p:cNvSpPr/>
          <p:nvPr/>
        </p:nvSpPr>
        <p:spPr>
          <a:xfrm rot="20342971">
            <a:off x="11775690" y="2723790"/>
            <a:ext cx="150019" cy="131476"/>
          </a:xfrm>
          <a:prstGeom prst="ellipse">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1" name="Ovale 10">
            <a:extLst>
              <a:ext uri="{FF2B5EF4-FFF2-40B4-BE49-F238E27FC236}">
                <a16:creationId xmlns:a16="http://schemas.microsoft.com/office/drawing/2014/main" id="{B224AC8E-D010-42B6-A22A-8E10BE26113D}"/>
              </a:ext>
            </a:extLst>
          </p:cNvPr>
          <p:cNvSpPr/>
          <p:nvPr/>
        </p:nvSpPr>
        <p:spPr>
          <a:xfrm>
            <a:off x="10581654" y="2964952"/>
            <a:ext cx="150019" cy="131476"/>
          </a:xfrm>
          <a:prstGeom prst="ellipse">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3" name="Ovale 12">
            <a:extLst>
              <a:ext uri="{FF2B5EF4-FFF2-40B4-BE49-F238E27FC236}">
                <a16:creationId xmlns:a16="http://schemas.microsoft.com/office/drawing/2014/main" id="{C0EEBB32-AEC2-471A-BCCD-14AEF6EB2C05}"/>
              </a:ext>
            </a:extLst>
          </p:cNvPr>
          <p:cNvSpPr/>
          <p:nvPr/>
        </p:nvSpPr>
        <p:spPr>
          <a:xfrm>
            <a:off x="10500491" y="3439637"/>
            <a:ext cx="150019" cy="131476"/>
          </a:xfrm>
          <a:prstGeom prst="ellipse">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4" name="Ovale 13">
            <a:extLst>
              <a:ext uri="{FF2B5EF4-FFF2-40B4-BE49-F238E27FC236}">
                <a16:creationId xmlns:a16="http://schemas.microsoft.com/office/drawing/2014/main" id="{A8698D6C-9E05-4D78-B0AA-89821CD3DFE9}"/>
              </a:ext>
            </a:extLst>
          </p:cNvPr>
          <p:cNvSpPr/>
          <p:nvPr/>
        </p:nvSpPr>
        <p:spPr>
          <a:xfrm>
            <a:off x="10982864" y="3499368"/>
            <a:ext cx="150019" cy="131476"/>
          </a:xfrm>
          <a:prstGeom prst="ellipse">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7" name="Ovale 16">
            <a:extLst>
              <a:ext uri="{FF2B5EF4-FFF2-40B4-BE49-F238E27FC236}">
                <a16:creationId xmlns:a16="http://schemas.microsoft.com/office/drawing/2014/main" id="{890908FB-1B75-4C21-8947-198B8B90FEED}"/>
              </a:ext>
            </a:extLst>
          </p:cNvPr>
          <p:cNvSpPr/>
          <p:nvPr/>
        </p:nvSpPr>
        <p:spPr>
          <a:xfrm>
            <a:off x="10832043" y="2908035"/>
            <a:ext cx="150019" cy="131476"/>
          </a:xfrm>
          <a:prstGeom prst="ellipse">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8" name="Ovale 17">
            <a:extLst>
              <a:ext uri="{FF2B5EF4-FFF2-40B4-BE49-F238E27FC236}">
                <a16:creationId xmlns:a16="http://schemas.microsoft.com/office/drawing/2014/main" id="{C4E35C37-3B7B-4EBD-B5B3-D5B835BBBB99}"/>
              </a:ext>
            </a:extLst>
          </p:cNvPr>
          <p:cNvSpPr/>
          <p:nvPr/>
        </p:nvSpPr>
        <p:spPr>
          <a:xfrm>
            <a:off x="10488215" y="3155606"/>
            <a:ext cx="150019" cy="131476"/>
          </a:xfrm>
          <a:prstGeom prst="ellipse">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9" name="Ovale 18">
            <a:extLst>
              <a:ext uri="{FF2B5EF4-FFF2-40B4-BE49-F238E27FC236}">
                <a16:creationId xmlns:a16="http://schemas.microsoft.com/office/drawing/2014/main" id="{F3379C30-BD11-45EF-822F-2AB92DF04E10}"/>
              </a:ext>
            </a:extLst>
          </p:cNvPr>
          <p:cNvSpPr/>
          <p:nvPr/>
        </p:nvSpPr>
        <p:spPr>
          <a:xfrm rot="20342971">
            <a:off x="10841409" y="3751150"/>
            <a:ext cx="150019" cy="131476"/>
          </a:xfrm>
          <a:prstGeom prst="ellipse">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1" name="Ovale 20">
            <a:extLst>
              <a:ext uri="{FF2B5EF4-FFF2-40B4-BE49-F238E27FC236}">
                <a16:creationId xmlns:a16="http://schemas.microsoft.com/office/drawing/2014/main" id="{51368400-C69B-4303-B347-4268126F078E}"/>
              </a:ext>
            </a:extLst>
          </p:cNvPr>
          <p:cNvSpPr/>
          <p:nvPr/>
        </p:nvSpPr>
        <p:spPr>
          <a:xfrm>
            <a:off x="10954679" y="3155606"/>
            <a:ext cx="150019" cy="131476"/>
          </a:xfrm>
          <a:prstGeom prst="ellipse">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7" name="Ovale 26">
            <a:extLst>
              <a:ext uri="{FF2B5EF4-FFF2-40B4-BE49-F238E27FC236}">
                <a16:creationId xmlns:a16="http://schemas.microsoft.com/office/drawing/2014/main" id="{51A04FD6-9936-44DA-8D1C-02AB860F0DCA}"/>
              </a:ext>
            </a:extLst>
          </p:cNvPr>
          <p:cNvSpPr/>
          <p:nvPr/>
        </p:nvSpPr>
        <p:spPr>
          <a:xfrm>
            <a:off x="11612571" y="2767285"/>
            <a:ext cx="150019" cy="131476"/>
          </a:xfrm>
          <a:prstGeom prst="ellipse">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9" name="Ovale 28">
            <a:extLst>
              <a:ext uri="{FF2B5EF4-FFF2-40B4-BE49-F238E27FC236}">
                <a16:creationId xmlns:a16="http://schemas.microsoft.com/office/drawing/2014/main" id="{B71AB815-FC52-43D0-BE19-F85E0DB27BD2}"/>
              </a:ext>
            </a:extLst>
          </p:cNvPr>
          <p:cNvSpPr/>
          <p:nvPr/>
        </p:nvSpPr>
        <p:spPr>
          <a:xfrm>
            <a:off x="10601751" y="3936507"/>
            <a:ext cx="150019" cy="131476"/>
          </a:xfrm>
          <a:prstGeom prst="ellipse">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5" name="Ovale 34">
            <a:extLst>
              <a:ext uri="{FF2B5EF4-FFF2-40B4-BE49-F238E27FC236}">
                <a16:creationId xmlns:a16="http://schemas.microsoft.com/office/drawing/2014/main" id="{0597A8D9-67FE-4425-9449-82F2A042A975}"/>
              </a:ext>
            </a:extLst>
          </p:cNvPr>
          <p:cNvSpPr/>
          <p:nvPr/>
        </p:nvSpPr>
        <p:spPr>
          <a:xfrm>
            <a:off x="11241376" y="2675228"/>
            <a:ext cx="150019" cy="131476"/>
          </a:xfrm>
          <a:prstGeom prst="ellipse">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5" name="Ovale 44">
            <a:extLst>
              <a:ext uri="{FF2B5EF4-FFF2-40B4-BE49-F238E27FC236}">
                <a16:creationId xmlns:a16="http://schemas.microsoft.com/office/drawing/2014/main" id="{AEB39C61-DBDE-4239-A27A-7F7DCB46D055}"/>
              </a:ext>
            </a:extLst>
          </p:cNvPr>
          <p:cNvSpPr/>
          <p:nvPr/>
        </p:nvSpPr>
        <p:spPr>
          <a:xfrm>
            <a:off x="10536710" y="3701037"/>
            <a:ext cx="150019" cy="131476"/>
          </a:xfrm>
          <a:prstGeom prst="ellipse">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9" name="Ovale 48">
            <a:extLst>
              <a:ext uri="{FF2B5EF4-FFF2-40B4-BE49-F238E27FC236}">
                <a16:creationId xmlns:a16="http://schemas.microsoft.com/office/drawing/2014/main" id="{7C3A0B93-E229-4FA8-8A8D-D0458726D82E}"/>
              </a:ext>
            </a:extLst>
          </p:cNvPr>
          <p:cNvSpPr/>
          <p:nvPr/>
        </p:nvSpPr>
        <p:spPr>
          <a:xfrm>
            <a:off x="11651194" y="2964952"/>
            <a:ext cx="150019" cy="131476"/>
          </a:xfrm>
          <a:prstGeom prst="ellipse">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0" name="Ovale 49">
            <a:extLst>
              <a:ext uri="{FF2B5EF4-FFF2-40B4-BE49-F238E27FC236}">
                <a16:creationId xmlns:a16="http://schemas.microsoft.com/office/drawing/2014/main" id="{FFDC0012-E931-41C3-8EAA-F38A872C7C0C}"/>
              </a:ext>
            </a:extLst>
          </p:cNvPr>
          <p:cNvSpPr/>
          <p:nvPr/>
        </p:nvSpPr>
        <p:spPr>
          <a:xfrm>
            <a:off x="10903496" y="2546317"/>
            <a:ext cx="150019" cy="131476"/>
          </a:xfrm>
          <a:prstGeom prst="ellipse">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1" name="Ovale 50">
            <a:extLst>
              <a:ext uri="{FF2B5EF4-FFF2-40B4-BE49-F238E27FC236}">
                <a16:creationId xmlns:a16="http://schemas.microsoft.com/office/drawing/2014/main" id="{123272B1-70E6-4FFB-8778-9AD2935512AB}"/>
              </a:ext>
            </a:extLst>
          </p:cNvPr>
          <p:cNvSpPr/>
          <p:nvPr/>
        </p:nvSpPr>
        <p:spPr>
          <a:xfrm>
            <a:off x="10612967" y="2412892"/>
            <a:ext cx="150019" cy="131476"/>
          </a:xfrm>
          <a:prstGeom prst="ellipse">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7" name="Ovale 66">
            <a:extLst>
              <a:ext uri="{FF2B5EF4-FFF2-40B4-BE49-F238E27FC236}">
                <a16:creationId xmlns:a16="http://schemas.microsoft.com/office/drawing/2014/main" id="{4131E260-6549-4831-B4E5-73AA3925CC57}"/>
              </a:ext>
            </a:extLst>
          </p:cNvPr>
          <p:cNvSpPr/>
          <p:nvPr/>
        </p:nvSpPr>
        <p:spPr>
          <a:xfrm>
            <a:off x="10688397" y="2738690"/>
            <a:ext cx="150019" cy="131476"/>
          </a:xfrm>
          <a:prstGeom prst="ellipse">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79" name="Ovale 78">
            <a:extLst>
              <a:ext uri="{FF2B5EF4-FFF2-40B4-BE49-F238E27FC236}">
                <a16:creationId xmlns:a16="http://schemas.microsoft.com/office/drawing/2014/main" id="{1DA9F08D-DBDF-4151-8DCA-C9F4AD8B33DA}"/>
              </a:ext>
            </a:extLst>
          </p:cNvPr>
          <p:cNvSpPr/>
          <p:nvPr/>
        </p:nvSpPr>
        <p:spPr>
          <a:xfrm rot="20342971">
            <a:off x="10583204" y="4198198"/>
            <a:ext cx="150019" cy="131476"/>
          </a:xfrm>
          <a:prstGeom prst="ellipse">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81" name="Ovale 80">
            <a:extLst>
              <a:ext uri="{FF2B5EF4-FFF2-40B4-BE49-F238E27FC236}">
                <a16:creationId xmlns:a16="http://schemas.microsoft.com/office/drawing/2014/main" id="{0A38A3E3-B9D6-4F6B-9968-711C1A864100}"/>
              </a:ext>
            </a:extLst>
          </p:cNvPr>
          <p:cNvSpPr/>
          <p:nvPr/>
        </p:nvSpPr>
        <p:spPr>
          <a:xfrm>
            <a:off x="10735604" y="3193706"/>
            <a:ext cx="150019" cy="131476"/>
          </a:xfrm>
          <a:prstGeom prst="ellipse">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89" name="Ovale 88">
            <a:extLst>
              <a:ext uri="{FF2B5EF4-FFF2-40B4-BE49-F238E27FC236}">
                <a16:creationId xmlns:a16="http://schemas.microsoft.com/office/drawing/2014/main" id="{539D5213-A0FF-44F2-8E02-4630A502ADD2}"/>
              </a:ext>
            </a:extLst>
          </p:cNvPr>
          <p:cNvSpPr/>
          <p:nvPr/>
        </p:nvSpPr>
        <p:spPr>
          <a:xfrm>
            <a:off x="10460568" y="2793735"/>
            <a:ext cx="150019" cy="131476"/>
          </a:xfrm>
          <a:prstGeom prst="ellipse">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97" name="Ovale 96">
            <a:extLst>
              <a:ext uri="{FF2B5EF4-FFF2-40B4-BE49-F238E27FC236}">
                <a16:creationId xmlns:a16="http://schemas.microsoft.com/office/drawing/2014/main" id="{FA6FFFC1-F652-4D63-A618-6EC55874572B}"/>
              </a:ext>
            </a:extLst>
          </p:cNvPr>
          <p:cNvSpPr/>
          <p:nvPr/>
        </p:nvSpPr>
        <p:spPr>
          <a:xfrm rot="20342971">
            <a:off x="10697261" y="2143821"/>
            <a:ext cx="150019" cy="131476"/>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99" name="Ovale 98">
            <a:extLst>
              <a:ext uri="{FF2B5EF4-FFF2-40B4-BE49-F238E27FC236}">
                <a16:creationId xmlns:a16="http://schemas.microsoft.com/office/drawing/2014/main" id="{9FA2C8DA-31E1-4106-9A2E-25ECBE0DEECE}"/>
              </a:ext>
            </a:extLst>
          </p:cNvPr>
          <p:cNvSpPr/>
          <p:nvPr/>
        </p:nvSpPr>
        <p:spPr>
          <a:xfrm>
            <a:off x="10583204" y="3041306"/>
            <a:ext cx="150019" cy="131476"/>
          </a:xfrm>
          <a:prstGeom prst="ellipse">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37" name="Ovale 236">
            <a:extLst>
              <a:ext uri="{FF2B5EF4-FFF2-40B4-BE49-F238E27FC236}">
                <a16:creationId xmlns:a16="http://schemas.microsoft.com/office/drawing/2014/main" id="{BC924A1B-7205-4161-9452-4FBB24B2E314}"/>
              </a:ext>
            </a:extLst>
          </p:cNvPr>
          <p:cNvSpPr/>
          <p:nvPr/>
        </p:nvSpPr>
        <p:spPr>
          <a:xfrm>
            <a:off x="11174846" y="2804521"/>
            <a:ext cx="150019" cy="131476"/>
          </a:xfrm>
          <a:prstGeom prst="ellipse">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49" name="Ovale 248">
            <a:extLst>
              <a:ext uri="{FF2B5EF4-FFF2-40B4-BE49-F238E27FC236}">
                <a16:creationId xmlns:a16="http://schemas.microsoft.com/office/drawing/2014/main" id="{723115EF-94DA-40B5-B360-3D675C1857DB}"/>
              </a:ext>
            </a:extLst>
          </p:cNvPr>
          <p:cNvSpPr/>
          <p:nvPr/>
        </p:nvSpPr>
        <p:spPr>
          <a:xfrm>
            <a:off x="11422235" y="2842621"/>
            <a:ext cx="150019" cy="131476"/>
          </a:xfrm>
          <a:prstGeom prst="ellipse">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57" name="Ovale 256">
            <a:extLst>
              <a:ext uri="{FF2B5EF4-FFF2-40B4-BE49-F238E27FC236}">
                <a16:creationId xmlns:a16="http://schemas.microsoft.com/office/drawing/2014/main" id="{C24C01A1-7152-416D-A3AB-91EAE2EE739E}"/>
              </a:ext>
            </a:extLst>
          </p:cNvPr>
          <p:cNvSpPr/>
          <p:nvPr/>
        </p:nvSpPr>
        <p:spPr>
          <a:xfrm>
            <a:off x="11077312" y="2181051"/>
            <a:ext cx="150019" cy="131476"/>
          </a:xfrm>
          <a:prstGeom prst="ellipse">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59" name="Ovale 258">
            <a:extLst>
              <a:ext uri="{FF2B5EF4-FFF2-40B4-BE49-F238E27FC236}">
                <a16:creationId xmlns:a16="http://schemas.microsoft.com/office/drawing/2014/main" id="{6E33406A-B605-4204-AD69-A1F4C236FED4}"/>
              </a:ext>
            </a:extLst>
          </p:cNvPr>
          <p:cNvSpPr/>
          <p:nvPr/>
        </p:nvSpPr>
        <p:spPr>
          <a:xfrm>
            <a:off x="11451168" y="3031860"/>
            <a:ext cx="150019" cy="131476"/>
          </a:xfrm>
          <a:prstGeom prst="ellipse">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61" name="Ovale 260">
            <a:extLst>
              <a:ext uri="{FF2B5EF4-FFF2-40B4-BE49-F238E27FC236}">
                <a16:creationId xmlns:a16="http://schemas.microsoft.com/office/drawing/2014/main" id="{6BE55187-C3E3-462F-B3CA-7E703279E8BD}"/>
              </a:ext>
            </a:extLst>
          </p:cNvPr>
          <p:cNvSpPr/>
          <p:nvPr/>
        </p:nvSpPr>
        <p:spPr>
          <a:xfrm>
            <a:off x="11107340" y="3279431"/>
            <a:ext cx="150019" cy="131476"/>
          </a:xfrm>
          <a:prstGeom prst="ellipse">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63" name="Ovale 262">
            <a:extLst>
              <a:ext uri="{FF2B5EF4-FFF2-40B4-BE49-F238E27FC236}">
                <a16:creationId xmlns:a16="http://schemas.microsoft.com/office/drawing/2014/main" id="{1DFBDAD1-6F24-4248-A7AD-C99E4DD950BD}"/>
              </a:ext>
            </a:extLst>
          </p:cNvPr>
          <p:cNvSpPr/>
          <p:nvPr/>
        </p:nvSpPr>
        <p:spPr>
          <a:xfrm rot="20342971">
            <a:off x="11203359" y="3874975"/>
            <a:ext cx="150019" cy="131476"/>
          </a:xfrm>
          <a:prstGeom prst="ellipse">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65" name="Ovale 264">
            <a:extLst>
              <a:ext uri="{FF2B5EF4-FFF2-40B4-BE49-F238E27FC236}">
                <a16:creationId xmlns:a16="http://schemas.microsoft.com/office/drawing/2014/main" id="{261B653F-DB65-4F6D-849F-8E3C97224D73}"/>
              </a:ext>
            </a:extLst>
          </p:cNvPr>
          <p:cNvSpPr/>
          <p:nvPr/>
        </p:nvSpPr>
        <p:spPr>
          <a:xfrm>
            <a:off x="11572254" y="3203077"/>
            <a:ext cx="150019" cy="131476"/>
          </a:xfrm>
          <a:prstGeom prst="ellipse">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67" name="Ovale 266">
            <a:extLst>
              <a:ext uri="{FF2B5EF4-FFF2-40B4-BE49-F238E27FC236}">
                <a16:creationId xmlns:a16="http://schemas.microsoft.com/office/drawing/2014/main" id="{34DFB1BA-4A8A-4237-AA64-E94235222130}"/>
              </a:ext>
            </a:extLst>
          </p:cNvPr>
          <p:cNvSpPr/>
          <p:nvPr/>
        </p:nvSpPr>
        <p:spPr>
          <a:xfrm>
            <a:off x="11491091" y="3677762"/>
            <a:ext cx="150019" cy="131476"/>
          </a:xfrm>
          <a:prstGeom prst="ellipse">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69" name="Ovale 268">
            <a:extLst>
              <a:ext uri="{FF2B5EF4-FFF2-40B4-BE49-F238E27FC236}">
                <a16:creationId xmlns:a16="http://schemas.microsoft.com/office/drawing/2014/main" id="{C6A148D3-08C9-40D6-A20E-3BD53940134A}"/>
              </a:ext>
            </a:extLst>
          </p:cNvPr>
          <p:cNvSpPr/>
          <p:nvPr/>
        </p:nvSpPr>
        <p:spPr>
          <a:xfrm>
            <a:off x="11257359" y="2996802"/>
            <a:ext cx="150019" cy="131476"/>
          </a:xfrm>
          <a:prstGeom prst="ellipse">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71" name="Ovale 270">
            <a:extLst>
              <a:ext uri="{FF2B5EF4-FFF2-40B4-BE49-F238E27FC236}">
                <a16:creationId xmlns:a16="http://schemas.microsoft.com/office/drawing/2014/main" id="{7764D1E4-B434-4668-B323-8A6DD0C16E6E}"/>
              </a:ext>
            </a:extLst>
          </p:cNvPr>
          <p:cNvSpPr/>
          <p:nvPr/>
        </p:nvSpPr>
        <p:spPr>
          <a:xfrm>
            <a:off x="11822643" y="3146160"/>
            <a:ext cx="150019" cy="131476"/>
          </a:xfrm>
          <a:prstGeom prst="ellipse">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73" name="Ovale 272">
            <a:extLst>
              <a:ext uri="{FF2B5EF4-FFF2-40B4-BE49-F238E27FC236}">
                <a16:creationId xmlns:a16="http://schemas.microsoft.com/office/drawing/2014/main" id="{9F6FE778-4037-40F6-8909-FC7456C1A4B8}"/>
              </a:ext>
            </a:extLst>
          </p:cNvPr>
          <p:cNvSpPr/>
          <p:nvPr/>
        </p:nvSpPr>
        <p:spPr>
          <a:xfrm>
            <a:off x="11478815" y="3393731"/>
            <a:ext cx="150019" cy="131476"/>
          </a:xfrm>
          <a:prstGeom prst="ellipse">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75" name="Ovale 274">
            <a:extLst>
              <a:ext uri="{FF2B5EF4-FFF2-40B4-BE49-F238E27FC236}">
                <a16:creationId xmlns:a16="http://schemas.microsoft.com/office/drawing/2014/main" id="{F862DBCF-FD46-4B45-96F6-EEDD9E4E62A8}"/>
              </a:ext>
            </a:extLst>
          </p:cNvPr>
          <p:cNvSpPr/>
          <p:nvPr/>
        </p:nvSpPr>
        <p:spPr>
          <a:xfrm rot="20342971">
            <a:off x="9993013" y="4428292"/>
            <a:ext cx="150019" cy="131476"/>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77" name="Ovale 276">
            <a:extLst>
              <a:ext uri="{FF2B5EF4-FFF2-40B4-BE49-F238E27FC236}">
                <a16:creationId xmlns:a16="http://schemas.microsoft.com/office/drawing/2014/main" id="{4BC319B7-8CB1-4088-92DC-26C590DEE698}"/>
              </a:ext>
            </a:extLst>
          </p:cNvPr>
          <p:cNvSpPr/>
          <p:nvPr/>
        </p:nvSpPr>
        <p:spPr>
          <a:xfrm>
            <a:off x="11040240" y="3918470"/>
            <a:ext cx="150019" cy="131476"/>
          </a:xfrm>
          <a:prstGeom prst="ellipse">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79" name="Ovale 278">
            <a:extLst>
              <a:ext uri="{FF2B5EF4-FFF2-40B4-BE49-F238E27FC236}">
                <a16:creationId xmlns:a16="http://schemas.microsoft.com/office/drawing/2014/main" id="{4D367D27-E5BF-4311-BEB0-F0FD7B9E0C37}"/>
              </a:ext>
            </a:extLst>
          </p:cNvPr>
          <p:cNvSpPr/>
          <p:nvPr/>
        </p:nvSpPr>
        <p:spPr>
          <a:xfrm>
            <a:off x="11268907" y="3520837"/>
            <a:ext cx="150019" cy="131476"/>
          </a:xfrm>
          <a:prstGeom prst="ellipse">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81" name="Ovale 280">
            <a:extLst>
              <a:ext uri="{FF2B5EF4-FFF2-40B4-BE49-F238E27FC236}">
                <a16:creationId xmlns:a16="http://schemas.microsoft.com/office/drawing/2014/main" id="{50150E30-8F10-40CF-B31E-B2724875F4D0}"/>
              </a:ext>
            </a:extLst>
          </p:cNvPr>
          <p:cNvSpPr/>
          <p:nvPr/>
        </p:nvSpPr>
        <p:spPr>
          <a:xfrm>
            <a:off x="11527310" y="3939162"/>
            <a:ext cx="150019" cy="131476"/>
          </a:xfrm>
          <a:prstGeom prst="ellipse">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83" name="Ovale 282">
            <a:extLst>
              <a:ext uri="{FF2B5EF4-FFF2-40B4-BE49-F238E27FC236}">
                <a16:creationId xmlns:a16="http://schemas.microsoft.com/office/drawing/2014/main" id="{A09E6A32-9B88-43C1-9758-6F28EBFE33A1}"/>
              </a:ext>
            </a:extLst>
          </p:cNvPr>
          <p:cNvSpPr/>
          <p:nvPr/>
        </p:nvSpPr>
        <p:spPr>
          <a:xfrm>
            <a:off x="11014841" y="3715862"/>
            <a:ext cx="150019" cy="131476"/>
          </a:xfrm>
          <a:prstGeom prst="ellipse">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85" name="Ovale 284">
            <a:extLst>
              <a:ext uri="{FF2B5EF4-FFF2-40B4-BE49-F238E27FC236}">
                <a16:creationId xmlns:a16="http://schemas.microsoft.com/office/drawing/2014/main" id="{F314227F-79B3-418E-8727-8E7A5DA5AD65}"/>
              </a:ext>
            </a:extLst>
          </p:cNvPr>
          <p:cNvSpPr/>
          <p:nvPr/>
        </p:nvSpPr>
        <p:spPr>
          <a:xfrm>
            <a:off x="11726204" y="3431831"/>
            <a:ext cx="150019" cy="131476"/>
          </a:xfrm>
          <a:prstGeom prst="ellipse">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87" name="Ovale 286">
            <a:extLst>
              <a:ext uri="{FF2B5EF4-FFF2-40B4-BE49-F238E27FC236}">
                <a16:creationId xmlns:a16="http://schemas.microsoft.com/office/drawing/2014/main" id="{A7DCA8BC-44B9-4668-B6FB-A0B4E96CDF95}"/>
              </a:ext>
            </a:extLst>
          </p:cNvPr>
          <p:cNvSpPr/>
          <p:nvPr/>
        </p:nvSpPr>
        <p:spPr>
          <a:xfrm>
            <a:off x="11451168" y="3031860"/>
            <a:ext cx="150019" cy="131476"/>
          </a:xfrm>
          <a:prstGeom prst="ellipse">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89" name="Ovale 288">
            <a:extLst>
              <a:ext uri="{FF2B5EF4-FFF2-40B4-BE49-F238E27FC236}">
                <a16:creationId xmlns:a16="http://schemas.microsoft.com/office/drawing/2014/main" id="{DA37BBBF-B23E-4B67-BE2C-8F8489B9FE7F}"/>
              </a:ext>
            </a:extLst>
          </p:cNvPr>
          <p:cNvSpPr/>
          <p:nvPr/>
        </p:nvSpPr>
        <p:spPr>
          <a:xfrm>
            <a:off x="11107340" y="3279431"/>
            <a:ext cx="150019" cy="131476"/>
          </a:xfrm>
          <a:prstGeom prst="ellipse">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91" name="Ovale 290">
            <a:extLst>
              <a:ext uri="{FF2B5EF4-FFF2-40B4-BE49-F238E27FC236}">
                <a16:creationId xmlns:a16="http://schemas.microsoft.com/office/drawing/2014/main" id="{B1CF23CE-5FE5-4171-B5F0-F9DE50600A72}"/>
              </a:ext>
            </a:extLst>
          </p:cNvPr>
          <p:cNvSpPr/>
          <p:nvPr/>
        </p:nvSpPr>
        <p:spPr>
          <a:xfrm rot="20342971">
            <a:off x="11184309" y="3779725"/>
            <a:ext cx="150019" cy="131476"/>
          </a:xfrm>
          <a:prstGeom prst="ellipse">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93" name="Ovale 292">
            <a:extLst>
              <a:ext uri="{FF2B5EF4-FFF2-40B4-BE49-F238E27FC236}">
                <a16:creationId xmlns:a16="http://schemas.microsoft.com/office/drawing/2014/main" id="{2F9FA0A4-458E-4D20-A0DC-687996CA7DA6}"/>
              </a:ext>
            </a:extLst>
          </p:cNvPr>
          <p:cNvSpPr/>
          <p:nvPr/>
        </p:nvSpPr>
        <p:spPr>
          <a:xfrm>
            <a:off x="11573804" y="3279431"/>
            <a:ext cx="150019" cy="131476"/>
          </a:xfrm>
          <a:prstGeom prst="ellipse">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43" name="Ovale 342">
            <a:extLst>
              <a:ext uri="{FF2B5EF4-FFF2-40B4-BE49-F238E27FC236}">
                <a16:creationId xmlns:a16="http://schemas.microsoft.com/office/drawing/2014/main" id="{513CB818-37F8-452E-9FCA-068DC1B67D7E}"/>
              </a:ext>
            </a:extLst>
          </p:cNvPr>
          <p:cNvSpPr/>
          <p:nvPr/>
        </p:nvSpPr>
        <p:spPr>
          <a:xfrm>
            <a:off x="10849128" y="4247713"/>
            <a:ext cx="150019" cy="131476"/>
          </a:xfrm>
          <a:prstGeom prst="ellipse">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45" name="Ovale 344">
            <a:extLst>
              <a:ext uri="{FF2B5EF4-FFF2-40B4-BE49-F238E27FC236}">
                <a16:creationId xmlns:a16="http://schemas.microsoft.com/office/drawing/2014/main" id="{F084B0E9-824A-4EFA-A13C-91BBE5E51261}"/>
              </a:ext>
            </a:extLst>
          </p:cNvPr>
          <p:cNvSpPr/>
          <p:nvPr/>
        </p:nvSpPr>
        <p:spPr>
          <a:xfrm>
            <a:off x="11230128" y="4342963"/>
            <a:ext cx="150019" cy="131476"/>
          </a:xfrm>
          <a:prstGeom prst="ellipse">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47" name="Ovale 346">
            <a:extLst>
              <a:ext uri="{FF2B5EF4-FFF2-40B4-BE49-F238E27FC236}">
                <a16:creationId xmlns:a16="http://schemas.microsoft.com/office/drawing/2014/main" id="{96C91CA0-591F-4261-9A99-19429A186E3F}"/>
              </a:ext>
            </a:extLst>
          </p:cNvPr>
          <p:cNvSpPr/>
          <p:nvPr/>
        </p:nvSpPr>
        <p:spPr>
          <a:xfrm>
            <a:off x="11161630" y="4335236"/>
            <a:ext cx="150019" cy="131476"/>
          </a:xfrm>
          <a:prstGeom prst="ellipse">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63" name="Ovale 362">
            <a:extLst>
              <a:ext uri="{FF2B5EF4-FFF2-40B4-BE49-F238E27FC236}">
                <a16:creationId xmlns:a16="http://schemas.microsoft.com/office/drawing/2014/main" id="{09F4BDD6-65D7-4F95-938C-6899990298A4}"/>
              </a:ext>
            </a:extLst>
          </p:cNvPr>
          <p:cNvSpPr/>
          <p:nvPr/>
        </p:nvSpPr>
        <p:spPr>
          <a:xfrm>
            <a:off x="11518870" y="2508980"/>
            <a:ext cx="150019" cy="131476"/>
          </a:xfrm>
          <a:prstGeom prst="ellipse">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65" name="Ovale 364">
            <a:extLst>
              <a:ext uri="{FF2B5EF4-FFF2-40B4-BE49-F238E27FC236}">
                <a16:creationId xmlns:a16="http://schemas.microsoft.com/office/drawing/2014/main" id="{45FA0924-1DD0-4015-98C6-306E6212AAFD}"/>
              </a:ext>
            </a:extLst>
          </p:cNvPr>
          <p:cNvSpPr/>
          <p:nvPr/>
        </p:nvSpPr>
        <p:spPr>
          <a:xfrm>
            <a:off x="11485801" y="4156561"/>
            <a:ext cx="150019" cy="131476"/>
          </a:xfrm>
          <a:prstGeom prst="ellipse">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67" name="Ovale 366">
            <a:extLst>
              <a:ext uri="{FF2B5EF4-FFF2-40B4-BE49-F238E27FC236}">
                <a16:creationId xmlns:a16="http://schemas.microsoft.com/office/drawing/2014/main" id="{B55A6016-15E5-4E3B-94BB-CAB9666FE42B}"/>
              </a:ext>
            </a:extLst>
          </p:cNvPr>
          <p:cNvSpPr/>
          <p:nvPr/>
        </p:nvSpPr>
        <p:spPr>
          <a:xfrm>
            <a:off x="10920149" y="2288589"/>
            <a:ext cx="150019" cy="131476"/>
          </a:xfrm>
          <a:prstGeom prst="ellipse">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69" name="Ovale 368">
            <a:extLst>
              <a:ext uri="{FF2B5EF4-FFF2-40B4-BE49-F238E27FC236}">
                <a16:creationId xmlns:a16="http://schemas.microsoft.com/office/drawing/2014/main" id="{BD92E8BD-CF8C-474D-B221-47E7E5D91DB7}"/>
              </a:ext>
            </a:extLst>
          </p:cNvPr>
          <p:cNvSpPr/>
          <p:nvPr/>
        </p:nvSpPr>
        <p:spPr>
          <a:xfrm>
            <a:off x="11301149" y="2383839"/>
            <a:ext cx="150019" cy="131476"/>
          </a:xfrm>
          <a:prstGeom prst="ellipse">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71" name="Ovale 370">
            <a:extLst>
              <a:ext uri="{FF2B5EF4-FFF2-40B4-BE49-F238E27FC236}">
                <a16:creationId xmlns:a16="http://schemas.microsoft.com/office/drawing/2014/main" id="{9E1EA151-ADF6-45C8-ACF8-68E9C5621808}"/>
              </a:ext>
            </a:extLst>
          </p:cNvPr>
          <p:cNvSpPr/>
          <p:nvPr/>
        </p:nvSpPr>
        <p:spPr>
          <a:xfrm>
            <a:off x="10305580" y="2210163"/>
            <a:ext cx="150019" cy="131476"/>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 name="Ovale 2">
            <a:extLst>
              <a:ext uri="{FF2B5EF4-FFF2-40B4-BE49-F238E27FC236}">
                <a16:creationId xmlns:a16="http://schemas.microsoft.com/office/drawing/2014/main" id="{67B18E44-A4A6-4A18-92C9-8EBB0E32D500}"/>
              </a:ext>
            </a:extLst>
          </p:cNvPr>
          <p:cNvSpPr/>
          <p:nvPr/>
        </p:nvSpPr>
        <p:spPr>
          <a:xfrm>
            <a:off x="9015088" y="1821690"/>
            <a:ext cx="3110238" cy="3086099"/>
          </a:xfrm>
          <a:prstGeom prst="ellipse">
            <a:avLst/>
          </a:prstGeom>
          <a:noFill/>
          <a:ln w="571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grpSp>
        <p:nvGrpSpPr>
          <p:cNvPr id="157" name="Gruppo 156">
            <a:extLst>
              <a:ext uri="{FF2B5EF4-FFF2-40B4-BE49-F238E27FC236}">
                <a16:creationId xmlns:a16="http://schemas.microsoft.com/office/drawing/2014/main" id="{663E830D-006C-428A-A492-BFD455F6D017}"/>
              </a:ext>
            </a:extLst>
          </p:cNvPr>
          <p:cNvGrpSpPr/>
          <p:nvPr/>
        </p:nvGrpSpPr>
        <p:grpSpPr>
          <a:xfrm>
            <a:off x="10886307" y="2390776"/>
            <a:ext cx="2782068" cy="1454776"/>
            <a:chOff x="2111770" y="800361"/>
            <a:chExt cx="5974692" cy="3746094"/>
          </a:xfrm>
        </p:grpSpPr>
        <p:sp>
          <p:nvSpPr>
            <p:cNvPr id="158" name="Rettangolo con angoli arrotondati 157">
              <a:extLst>
                <a:ext uri="{FF2B5EF4-FFF2-40B4-BE49-F238E27FC236}">
                  <a16:creationId xmlns:a16="http://schemas.microsoft.com/office/drawing/2014/main" id="{1339B0A8-A987-4288-95F2-5304A7607DAB}"/>
                </a:ext>
              </a:extLst>
            </p:cNvPr>
            <p:cNvSpPr/>
            <p:nvPr/>
          </p:nvSpPr>
          <p:spPr>
            <a:xfrm>
              <a:off x="2111770" y="2337712"/>
              <a:ext cx="1685607" cy="2131498"/>
            </a:xfrm>
            <a:prstGeom prst="roundRect">
              <a:avLst/>
            </a:prstGeom>
            <a:solidFill>
              <a:srgbClr val="FFC000"/>
            </a:solidFill>
            <a:ln>
              <a:solidFill>
                <a:schemeClr val="bg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it-IT" dirty="0">
                <a:solidFill>
                  <a:schemeClr val="accent1">
                    <a:lumMod val="75000"/>
                  </a:schemeClr>
                </a:solidFill>
                <a:highlight>
                  <a:srgbClr val="FFFF00"/>
                </a:highlight>
              </a:endParaRPr>
            </a:p>
          </p:txBody>
        </p:sp>
        <p:sp>
          <p:nvSpPr>
            <p:cNvPr id="159" name="Rettangolo 158">
              <a:extLst>
                <a:ext uri="{FF2B5EF4-FFF2-40B4-BE49-F238E27FC236}">
                  <a16:creationId xmlns:a16="http://schemas.microsoft.com/office/drawing/2014/main" id="{A3C6E070-A75B-4F6A-B499-72DD2E19C549}"/>
                </a:ext>
              </a:extLst>
            </p:cNvPr>
            <p:cNvSpPr/>
            <p:nvPr/>
          </p:nvSpPr>
          <p:spPr>
            <a:xfrm>
              <a:off x="2749866" y="2102864"/>
              <a:ext cx="409413" cy="2443591"/>
            </a:xfrm>
            <a:prstGeom prst="rect">
              <a:avLst/>
            </a:prstGeom>
            <a:noFill/>
          </p:spPr>
          <p:txBody>
            <a:bodyPr wrap="square" lIns="91440" tIns="45720" rIns="91440" bIns="45720">
              <a:spAutoFit/>
            </a:bodyPr>
            <a:lstStyle/>
            <a:p>
              <a:pPr algn="ctr"/>
              <a:r>
                <a:rPr lang="el-GR" sz="5400" b="1" i="0" dirty="0">
                  <a:ln>
                    <a:solidFill>
                      <a:schemeClr val="tx1"/>
                    </a:solidFill>
                  </a:ln>
                  <a:solidFill>
                    <a:schemeClr val="bg1"/>
                  </a:solidFill>
                  <a:effectLst/>
                  <a:latin typeface="arial" panose="020B0604020202020204" pitchFamily="34" charset="0"/>
                </a:rPr>
                <a:t>π</a:t>
              </a:r>
              <a:endParaRPr lang="it-IT" sz="1600" cap="none" spc="0" dirty="0">
                <a:ln>
                  <a:solidFill>
                    <a:schemeClr val="tx1"/>
                  </a:solidFill>
                </a:ln>
                <a:solidFill>
                  <a:schemeClr val="bg1"/>
                </a:solidFill>
                <a:effectLst>
                  <a:outerShdw blurRad="38100" dist="22860" dir="5400000" algn="tl" rotWithShape="0">
                    <a:srgbClr val="000000">
                      <a:alpha val="30000"/>
                    </a:srgbClr>
                  </a:outerShdw>
                </a:effectLst>
              </a:endParaRPr>
            </a:p>
          </p:txBody>
        </p:sp>
        <p:sp>
          <p:nvSpPr>
            <p:cNvPr id="160" name="Rettangolo 159">
              <a:extLst>
                <a:ext uri="{FF2B5EF4-FFF2-40B4-BE49-F238E27FC236}">
                  <a16:creationId xmlns:a16="http://schemas.microsoft.com/office/drawing/2014/main" id="{359C945C-E6E6-4828-9755-12B454E811D1}"/>
                </a:ext>
              </a:extLst>
            </p:cNvPr>
            <p:cNvSpPr/>
            <p:nvPr/>
          </p:nvSpPr>
          <p:spPr>
            <a:xfrm>
              <a:off x="7720385" y="800361"/>
              <a:ext cx="366077" cy="338554"/>
            </a:xfrm>
            <a:prstGeom prst="rect">
              <a:avLst/>
            </a:prstGeom>
            <a:noFill/>
          </p:spPr>
          <p:txBody>
            <a:bodyPr wrap="square" lIns="91440" tIns="45720" rIns="91440" bIns="45720">
              <a:spAutoFit/>
            </a:bodyPr>
            <a:lstStyle/>
            <a:p>
              <a:pPr algn="ctr"/>
              <a:endParaRPr lang="it-IT" sz="1600" cap="none" spc="0" dirty="0">
                <a:ln w="10160">
                  <a:solidFill>
                    <a:schemeClr val="bg1"/>
                  </a:solidFill>
                  <a:prstDash val="solid"/>
                </a:ln>
                <a:solidFill>
                  <a:schemeClr val="bg1"/>
                </a:solidFill>
                <a:effectLst>
                  <a:outerShdw blurRad="38100" dist="22860" dir="5400000" algn="tl" rotWithShape="0">
                    <a:srgbClr val="000000">
                      <a:alpha val="30000"/>
                    </a:srgbClr>
                  </a:outerShdw>
                </a:effectLst>
              </a:endParaRPr>
            </a:p>
          </p:txBody>
        </p:sp>
      </p:grpSp>
      <p:sp>
        <p:nvSpPr>
          <p:cNvPr id="5" name="Ovale 4">
            <a:extLst>
              <a:ext uri="{FF2B5EF4-FFF2-40B4-BE49-F238E27FC236}">
                <a16:creationId xmlns:a16="http://schemas.microsoft.com/office/drawing/2014/main" id="{776AFF5E-FB4A-495F-8F12-52AD28BA289F}"/>
              </a:ext>
            </a:extLst>
          </p:cNvPr>
          <p:cNvSpPr/>
          <p:nvPr/>
        </p:nvSpPr>
        <p:spPr>
          <a:xfrm>
            <a:off x="9280347" y="2867200"/>
            <a:ext cx="150019" cy="131476"/>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 name="Ovale 5">
            <a:extLst>
              <a:ext uri="{FF2B5EF4-FFF2-40B4-BE49-F238E27FC236}">
                <a16:creationId xmlns:a16="http://schemas.microsoft.com/office/drawing/2014/main" id="{28CC8866-CD1C-4F5F-BF54-C025DC01E7D9}"/>
              </a:ext>
            </a:extLst>
          </p:cNvPr>
          <p:cNvSpPr/>
          <p:nvPr/>
        </p:nvSpPr>
        <p:spPr>
          <a:xfrm>
            <a:off x="9401433" y="3038417"/>
            <a:ext cx="150019" cy="131476"/>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8" name="Ovale 7">
            <a:extLst>
              <a:ext uri="{FF2B5EF4-FFF2-40B4-BE49-F238E27FC236}">
                <a16:creationId xmlns:a16="http://schemas.microsoft.com/office/drawing/2014/main" id="{10F021F2-FA3B-4815-9D4B-A27CE7516FF2}"/>
              </a:ext>
            </a:extLst>
          </p:cNvPr>
          <p:cNvSpPr/>
          <p:nvPr/>
        </p:nvSpPr>
        <p:spPr>
          <a:xfrm>
            <a:off x="9320270" y="3513102"/>
            <a:ext cx="150019" cy="131476"/>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9" name="Ovale 8">
            <a:extLst>
              <a:ext uri="{FF2B5EF4-FFF2-40B4-BE49-F238E27FC236}">
                <a16:creationId xmlns:a16="http://schemas.microsoft.com/office/drawing/2014/main" id="{20859BE5-8D94-4583-ACDB-DFBF6B7A5584}"/>
              </a:ext>
            </a:extLst>
          </p:cNvPr>
          <p:cNvSpPr/>
          <p:nvPr/>
        </p:nvSpPr>
        <p:spPr>
          <a:xfrm>
            <a:off x="9802643" y="3572833"/>
            <a:ext cx="150019" cy="131476"/>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2" name="Ovale 11">
            <a:extLst>
              <a:ext uri="{FF2B5EF4-FFF2-40B4-BE49-F238E27FC236}">
                <a16:creationId xmlns:a16="http://schemas.microsoft.com/office/drawing/2014/main" id="{4EA99A0F-678D-48AE-9B0F-A261283948B4}"/>
              </a:ext>
            </a:extLst>
          </p:cNvPr>
          <p:cNvSpPr/>
          <p:nvPr/>
        </p:nvSpPr>
        <p:spPr>
          <a:xfrm>
            <a:off x="9651822" y="2981500"/>
            <a:ext cx="150019" cy="131476"/>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6" name="Ovale 15">
            <a:extLst>
              <a:ext uri="{FF2B5EF4-FFF2-40B4-BE49-F238E27FC236}">
                <a16:creationId xmlns:a16="http://schemas.microsoft.com/office/drawing/2014/main" id="{6868F365-0D25-49A8-84B9-95D9B16B608B}"/>
              </a:ext>
            </a:extLst>
          </p:cNvPr>
          <p:cNvSpPr/>
          <p:nvPr/>
        </p:nvSpPr>
        <p:spPr>
          <a:xfrm>
            <a:off x="9307994" y="3229071"/>
            <a:ext cx="150019" cy="131476"/>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0" name="Ovale 19">
            <a:extLst>
              <a:ext uri="{FF2B5EF4-FFF2-40B4-BE49-F238E27FC236}">
                <a16:creationId xmlns:a16="http://schemas.microsoft.com/office/drawing/2014/main" id="{79428A5D-B7F3-469F-82A9-DAAA0FB8D7AA}"/>
              </a:ext>
            </a:extLst>
          </p:cNvPr>
          <p:cNvSpPr/>
          <p:nvPr/>
        </p:nvSpPr>
        <p:spPr>
          <a:xfrm rot="20342971">
            <a:off x="9661188" y="3824615"/>
            <a:ext cx="150019" cy="131476"/>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2" name="Ovale 21">
            <a:extLst>
              <a:ext uri="{FF2B5EF4-FFF2-40B4-BE49-F238E27FC236}">
                <a16:creationId xmlns:a16="http://schemas.microsoft.com/office/drawing/2014/main" id="{43F2EE02-D299-4889-BBC7-EB08A852C8A1}"/>
              </a:ext>
            </a:extLst>
          </p:cNvPr>
          <p:cNvSpPr/>
          <p:nvPr/>
        </p:nvSpPr>
        <p:spPr>
          <a:xfrm>
            <a:off x="9774458" y="3229071"/>
            <a:ext cx="150019" cy="131476"/>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3" name="Ovale 22">
            <a:extLst>
              <a:ext uri="{FF2B5EF4-FFF2-40B4-BE49-F238E27FC236}">
                <a16:creationId xmlns:a16="http://schemas.microsoft.com/office/drawing/2014/main" id="{A283FADA-D2DB-44DB-8302-65AB9ABC48A2}"/>
              </a:ext>
            </a:extLst>
          </p:cNvPr>
          <p:cNvSpPr/>
          <p:nvPr/>
        </p:nvSpPr>
        <p:spPr>
          <a:xfrm>
            <a:off x="9421530" y="4009972"/>
            <a:ext cx="150019" cy="131476"/>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4" name="Ovale 23">
            <a:extLst>
              <a:ext uri="{FF2B5EF4-FFF2-40B4-BE49-F238E27FC236}">
                <a16:creationId xmlns:a16="http://schemas.microsoft.com/office/drawing/2014/main" id="{15C82727-E02C-43D4-A005-5AAB81A86708}"/>
              </a:ext>
            </a:extLst>
          </p:cNvPr>
          <p:cNvSpPr/>
          <p:nvPr/>
        </p:nvSpPr>
        <p:spPr>
          <a:xfrm>
            <a:off x="10061155" y="2748693"/>
            <a:ext cx="150019" cy="131476"/>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5" name="Ovale 24">
            <a:extLst>
              <a:ext uri="{FF2B5EF4-FFF2-40B4-BE49-F238E27FC236}">
                <a16:creationId xmlns:a16="http://schemas.microsoft.com/office/drawing/2014/main" id="{68E52E4C-D336-4FD6-B651-1F768B8DDF8D}"/>
              </a:ext>
            </a:extLst>
          </p:cNvPr>
          <p:cNvSpPr/>
          <p:nvPr/>
        </p:nvSpPr>
        <p:spPr>
          <a:xfrm>
            <a:off x="9356489" y="3774502"/>
            <a:ext cx="150019" cy="131476"/>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6" name="Ovale 25">
            <a:extLst>
              <a:ext uri="{FF2B5EF4-FFF2-40B4-BE49-F238E27FC236}">
                <a16:creationId xmlns:a16="http://schemas.microsoft.com/office/drawing/2014/main" id="{E14A7894-D46C-45F1-B2DC-4697319E6980}"/>
              </a:ext>
            </a:extLst>
          </p:cNvPr>
          <p:cNvSpPr/>
          <p:nvPr/>
        </p:nvSpPr>
        <p:spPr>
          <a:xfrm>
            <a:off x="9723275" y="2619782"/>
            <a:ext cx="150019" cy="131476"/>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8" name="Ovale 27">
            <a:extLst>
              <a:ext uri="{FF2B5EF4-FFF2-40B4-BE49-F238E27FC236}">
                <a16:creationId xmlns:a16="http://schemas.microsoft.com/office/drawing/2014/main" id="{9668D7E9-BC8F-40B0-B5C7-4C81817D19A9}"/>
              </a:ext>
            </a:extLst>
          </p:cNvPr>
          <p:cNvSpPr/>
          <p:nvPr/>
        </p:nvSpPr>
        <p:spPr>
          <a:xfrm>
            <a:off x="9432746" y="2486357"/>
            <a:ext cx="150019" cy="131476"/>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0" name="Ovale 29">
            <a:extLst>
              <a:ext uri="{FF2B5EF4-FFF2-40B4-BE49-F238E27FC236}">
                <a16:creationId xmlns:a16="http://schemas.microsoft.com/office/drawing/2014/main" id="{504E43DA-7207-44C5-8B28-8329E9DD13CB}"/>
              </a:ext>
            </a:extLst>
          </p:cNvPr>
          <p:cNvSpPr/>
          <p:nvPr/>
        </p:nvSpPr>
        <p:spPr>
          <a:xfrm>
            <a:off x="9508176" y="2812155"/>
            <a:ext cx="150019" cy="131476"/>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1" name="Ovale 30">
            <a:extLst>
              <a:ext uri="{FF2B5EF4-FFF2-40B4-BE49-F238E27FC236}">
                <a16:creationId xmlns:a16="http://schemas.microsoft.com/office/drawing/2014/main" id="{48A1D135-D3F9-4D9C-AB71-9834D45B7793}"/>
              </a:ext>
            </a:extLst>
          </p:cNvPr>
          <p:cNvSpPr/>
          <p:nvPr/>
        </p:nvSpPr>
        <p:spPr>
          <a:xfrm>
            <a:off x="9555383" y="3267171"/>
            <a:ext cx="150019" cy="131476"/>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2" name="Ovale 31">
            <a:extLst>
              <a:ext uri="{FF2B5EF4-FFF2-40B4-BE49-F238E27FC236}">
                <a16:creationId xmlns:a16="http://schemas.microsoft.com/office/drawing/2014/main" id="{86D8C387-E944-4C6B-A864-8600772391D3}"/>
              </a:ext>
            </a:extLst>
          </p:cNvPr>
          <p:cNvSpPr/>
          <p:nvPr/>
        </p:nvSpPr>
        <p:spPr>
          <a:xfrm>
            <a:off x="9280347" y="2867200"/>
            <a:ext cx="150019" cy="131476"/>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3" name="Ovale 32">
            <a:extLst>
              <a:ext uri="{FF2B5EF4-FFF2-40B4-BE49-F238E27FC236}">
                <a16:creationId xmlns:a16="http://schemas.microsoft.com/office/drawing/2014/main" id="{03D1EDD7-AF29-4DA8-850C-E987CC393F14}"/>
              </a:ext>
            </a:extLst>
          </p:cNvPr>
          <p:cNvSpPr/>
          <p:nvPr/>
        </p:nvSpPr>
        <p:spPr>
          <a:xfrm>
            <a:off x="9402983" y="3114771"/>
            <a:ext cx="150019" cy="131476"/>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4" name="Ovale 33">
            <a:extLst>
              <a:ext uri="{FF2B5EF4-FFF2-40B4-BE49-F238E27FC236}">
                <a16:creationId xmlns:a16="http://schemas.microsoft.com/office/drawing/2014/main" id="{1DC718EC-D3F7-4913-9DE8-1EE626087F33}"/>
              </a:ext>
            </a:extLst>
          </p:cNvPr>
          <p:cNvSpPr/>
          <p:nvPr/>
        </p:nvSpPr>
        <p:spPr>
          <a:xfrm>
            <a:off x="9994625" y="2877986"/>
            <a:ext cx="150019" cy="131476"/>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6" name="Ovale 35">
            <a:extLst>
              <a:ext uri="{FF2B5EF4-FFF2-40B4-BE49-F238E27FC236}">
                <a16:creationId xmlns:a16="http://schemas.microsoft.com/office/drawing/2014/main" id="{E209C54C-2FC0-420B-9109-C547A32E3CAF}"/>
              </a:ext>
            </a:extLst>
          </p:cNvPr>
          <p:cNvSpPr/>
          <p:nvPr/>
        </p:nvSpPr>
        <p:spPr>
          <a:xfrm>
            <a:off x="10242014" y="2916086"/>
            <a:ext cx="150019" cy="131476"/>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7" name="Ovale 36">
            <a:extLst>
              <a:ext uri="{FF2B5EF4-FFF2-40B4-BE49-F238E27FC236}">
                <a16:creationId xmlns:a16="http://schemas.microsoft.com/office/drawing/2014/main" id="{4DED5DE2-3938-4A28-96F5-F7CB7ECEB667}"/>
              </a:ext>
            </a:extLst>
          </p:cNvPr>
          <p:cNvSpPr/>
          <p:nvPr/>
        </p:nvSpPr>
        <p:spPr>
          <a:xfrm>
            <a:off x="10023137" y="2162277"/>
            <a:ext cx="150019" cy="131476"/>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8" name="Ovale 37">
            <a:extLst>
              <a:ext uri="{FF2B5EF4-FFF2-40B4-BE49-F238E27FC236}">
                <a16:creationId xmlns:a16="http://schemas.microsoft.com/office/drawing/2014/main" id="{3C99C9BE-263D-42E9-BA65-C3C11F5939FE}"/>
              </a:ext>
            </a:extLst>
          </p:cNvPr>
          <p:cNvSpPr/>
          <p:nvPr/>
        </p:nvSpPr>
        <p:spPr>
          <a:xfrm>
            <a:off x="10270947" y="3105325"/>
            <a:ext cx="150019" cy="131476"/>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9" name="Ovale 38">
            <a:extLst>
              <a:ext uri="{FF2B5EF4-FFF2-40B4-BE49-F238E27FC236}">
                <a16:creationId xmlns:a16="http://schemas.microsoft.com/office/drawing/2014/main" id="{CACD215E-C995-4887-9D58-C28C5C6700B1}"/>
              </a:ext>
            </a:extLst>
          </p:cNvPr>
          <p:cNvSpPr/>
          <p:nvPr/>
        </p:nvSpPr>
        <p:spPr>
          <a:xfrm>
            <a:off x="9927119" y="3352896"/>
            <a:ext cx="150019" cy="131476"/>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0" name="Ovale 39">
            <a:extLst>
              <a:ext uri="{FF2B5EF4-FFF2-40B4-BE49-F238E27FC236}">
                <a16:creationId xmlns:a16="http://schemas.microsoft.com/office/drawing/2014/main" id="{591DDA9D-1CA1-4558-A519-2D87CE4B9201}"/>
              </a:ext>
            </a:extLst>
          </p:cNvPr>
          <p:cNvSpPr/>
          <p:nvPr/>
        </p:nvSpPr>
        <p:spPr>
          <a:xfrm rot="20342971">
            <a:off x="10023138" y="3948440"/>
            <a:ext cx="150019" cy="131476"/>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1" name="Ovale 40">
            <a:extLst>
              <a:ext uri="{FF2B5EF4-FFF2-40B4-BE49-F238E27FC236}">
                <a16:creationId xmlns:a16="http://schemas.microsoft.com/office/drawing/2014/main" id="{275A1FC3-F89A-4C64-84D1-520C94DA5452}"/>
              </a:ext>
            </a:extLst>
          </p:cNvPr>
          <p:cNvSpPr/>
          <p:nvPr/>
        </p:nvSpPr>
        <p:spPr>
          <a:xfrm>
            <a:off x="10310870" y="3751227"/>
            <a:ext cx="150019" cy="131476"/>
          </a:xfrm>
          <a:prstGeom prst="ellipse">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2" name="Ovale 41">
            <a:extLst>
              <a:ext uri="{FF2B5EF4-FFF2-40B4-BE49-F238E27FC236}">
                <a16:creationId xmlns:a16="http://schemas.microsoft.com/office/drawing/2014/main" id="{95596C57-578F-4975-BBF4-E03D54BB2DA6}"/>
              </a:ext>
            </a:extLst>
          </p:cNvPr>
          <p:cNvSpPr/>
          <p:nvPr/>
        </p:nvSpPr>
        <p:spPr>
          <a:xfrm>
            <a:off x="10077138" y="3070267"/>
            <a:ext cx="150019" cy="131476"/>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3" name="Ovale 42">
            <a:extLst>
              <a:ext uri="{FF2B5EF4-FFF2-40B4-BE49-F238E27FC236}">
                <a16:creationId xmlns:a16="http://schemas.microsoft.com/office/drawing/2014/main" id="{E947E503-BB6A-45E5-A7A9-895D8EFFA6B6}"/>
              </a:ext>
            </a:extLst>
          </p:cNvPr>
          <p:cNvSpPr/>
          <p:nvPr/>
        </p:nvSpPr>
        <p:spPr>
          <a:xfrm>
            <a:off x="10298594" y="3467196"/>
            <a:ext cx="150019" cy="131476"/>
          </a:xfrm>
          <a:prstGeom prst="ellipse">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4" name="Ovale 43">
            <a:extLst>
              <a:ext uri="{FF2B5EF4-FFF2-40B4-BE49-F238E27FC236}">
                <a16:creationId xmlns:a16="http://schemas.microsoft.com/office/drawing/2014/main" id="{D54E8AEF-2138-4042-96F3-AB38EB83B40F}"/>
              </a:ext>
            </a:extLst>
          </p:cNvPr>
          <p:cNvSpPr/>
          <p:nvPr/>
        </p:nvSpPr>
        <p:spPr>
          <a:xfrm>
            <a:off x="9860019" y="3991935"/>
            <a:ext cx="150019" cy="131476"/>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6" name="Ovale 45">
            <a:extLst>
              <a:ext uri="{FF2B5EF4-FFF2-40B4-BE49-F238E27FC236}">
                <a16:creationId xmlns:a16="http://schemas.microsoft.com/office/drawing/2014/main" id="{C1071E4F-AB83-4C28-B455-635454C6FDAE}"/>
              </a:ext>
            </a:extLst>
          </p:cNvPr>
          <p:cNvSpPr/>
          <p:nvPr/>
        </p:nvSpPr>
        <p:spPr>
          <a:xfrm>
            <a:off x="10088686" y="3594302"/>
            <a:ext cx="150019" cy="131476"/>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7" name="Ovale 46">
            <a:extLst>
              <a:ext uri="{FF2B5EF4-FFF2-40B4-BE49-F238E27FC236}">
                <a16:creationId xmlns:a16="http://schemas.microsoft.com/office/drawing/2014/main" id="{447756D2-9D0A-48BB-8B05-4EAF20439C21}"/>
              </a:ext>
            </a:extLst>
          </p:cNvPr>
          <p:cNvSpPr/>
          <p:nvPr/>
        </p:nvSpPr>
        <p:spPr>
          <a:xfrm>
            <a:off x="10347089" y="4012627"/>
            <a:ext cx="150019" cy="131476"/>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8" name="Ovale 47">
            <a:extLst>
              <a:ext uri="{FF2B5EF4-FFF2-40B4-BE49-F238E27FC236}">
                <a16:creationId xmlns:a16="http://schemas.microsoft.com/office/drawing/2014/main" id="{E316E4FA-EC6A-4F0C-878B-FCBCA8C5F4E3}"/>
              </a:ext>
            </a:extLst>
          </p:cNvPr>
          <p:cNvSpPr/>
          <p:nvPr/>
        </p:nvSpPr>
        <p:spPr>
          <a:xfrm>
            <a:off x="9834620" y="3789327"/>
            <a:ext cx="150019" cy="131476"/>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2" name="Ovale 51">
            <a:extLst>
              <a:ext uri="{FF2B5EF4-FFF2-40B4-BE49-F238E27FC236}">
                <a16:creationId xmlns:a16="http://schemas.microsoft.com/office/drawing/2014/main" id="{AB3A6027-1B4F-4A04-A4EE-D1079DE2E16F}"/>
              </a:ext>
            </a:extLst>
          </p:cNvPr>
          <p:cNvSpPr/>
          <p:nvPr/>
        </p:nvSpPr>
        <p:spPr>
          <a:xfrm>
            <a:off x="10270947" y="3105325"/>
            <a:ext cx="150019" cy="131476"/>
          </a:xfrm>
          <a:prstGeom prst="ellipse">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3" name="Ovale 52">
            <a:extLst>
              <a:ext uri="{FF2B5EF4-FFF2-40B4-BE49-F238E27FC236}">
                <a16:creationId xmlns:a16="http://schemas.microsoft.com/office/drawing/2014/main" id="{9EB2AFB8-56EF-42C5-955A-99BBCCC6EB68}"/>
              </a:ext>
            </a:extLst>
          </p:cNvPr>
          <p:cNvSpPr/>
          <p:nvPr/>
        </p:nvSpPr>
        <p:spPr>
          <a:xfrm>
            <a:off x="9927119" y="3352896"/>
            <a:ext cx="150019" cy="131476"/>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4" name="Ovale 53">
            <a:extLst>
              <a:ext uri="{FF2B5EF4-FFF2-40B4-BE49-F238E27FC236}">
                <a16:creationId xmlns:a16="http://schemas.microsoft.com/office/drawing/2014/main" id="{0CC13EA3-FBBF-450C-B328-9CED531150A6}"/>
              </a:ext>
            </a:extLst>
          </p:cNvPr>
          <p:cNvSpPr/>
          <p:nvPr/>
        </p:nvSpPr>
        <p:spPr>
          <a:xfrm rot="20342971">
            <a:off x="9708740" y="4243004"/>
            <a:ext cx="150019" cy="131476"/>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5" name="Ovale 54">
            <a:extLst>
              <a:ext uri="{FF2B5EF4-FFF2-40B4-BE49-F238E27FC236}">
                <a16:creationId xmlns:a16="http://schemas.microsoft.com/office/drawing/2014/main" id="{77899954-3227-40F5-BDD4-2860E9D17EDB}"/>
              </a:ext>
            </a:extLst>
          </p:cNvPr>
          <p:cNvSpPr/>
          <p:nvPr/>
        </p:nvSpPr>
        <p:spPr>
          <a:xfrm>
            <a:off x="10338649" y="2582445"/>
            <a:ext cx="150019" cy="131476"/>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6" name="Ovale 55">
            <a:extLst>
              <a:ext uri="{FF2B5EF4-FFF2-40B4-BE49-F238E27FC236}">
                <a16:creationId xmlns:a16="http://schemas.microsoft.com/office/drawing/2014/main" id="{4A625CA1-B685-4536-8CFB-3EEAE09A01FE}"/>
              </a:ext>
            </a:extLst>
          </p:cNvPr>
          <p:cNvSpPr/>
          <p:nvPr/>
        </p:nvSpPr>
        <p:spPr>
          <a:xfrm>
            <a:off x="10305580" y="4230026"/>
            <a:ext cx="150019" cy="131476"/>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7" name="Ovale 56">
            <a:extLst>
              <a:ext uri="{FF2B5EF4-FFF2-40B4-BE49-F238E27FC236}">
                <a16:creationId xmlns:a16="http://schemas.microsoft.com/office/drawing/2014/main" id="{189D42C4-8102-4A06-AD0D-ABB0D15BD843}"/>
              </a:ext>
            </a:extLst>
          </p:cNvPr>
          <p:cNvSpPr/>
          <p:nvPr/>
        </p:nvSpPr>
        <p:spPr>
          <a:xfrm>
            <a:off x="9739928" y="2362054"/>
            <a:ext cx="150019" cy="131476"/>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8" name="Ovale 57">
            <a:extLst>
              <a:ext uri="{FF2B5EF4-FFF2-40B4-BE49-F238E27FC236}">
                <a16:creationId xmlns:a16="http://schemas.microsoft.com/office/drawing/2014/main" id="{7C5B95B6-EA15-431A-AB06-F1DDAB8EC005}"/>
              </a:ext>
            </a:extLst>
          </p:cNvPr>
          <p:cNvSpPr/>
          <p:nvPr/>
        </p:nvSpPr>
        <p:spPr>
          <a:xfrm>
            <a:off x="10120928" y="2457304"/>
            <a:ext cx="150019" cy="131476"/>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9" name="Ovale 58">
            <a:extLst>
              <a:ext uri="{FF2B5EF4-FFF2-40B4-BE49-F238E27FC236}">
                <a16:creationId xmlns:a16="http://schemas.microsoft.com/office/drawing/2014/main" id="{C509EF48-7253-485D-8C7A-DEBD68062A08}"/>
              </a:ext>
            </a:extLst>
          </p:cNvPr>
          <p:cNvSpPr/>
          <p:nvPr/>
        </p:nvSpPr>
        <p:spPr>
          <a:xfrm>
            <a:off x="10601750" y="4525312"/>
            <a:ext cx="150019" cy="131476"/>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 name="Ovale 1">
            <a:extLst>
              <a:ext uri="{FF2B5EF4-FFF2-40B4-BE49-F238E27FC236}">
                <a16:creationId xmlns:a16="http://schemas.microsoft.com/office/drawing/2014/main" id="{5E98BE86-2398-4B17-83A3-358C1E19FD3A}"/>
              </a:ext>
            </a:extLst>
          </p:cNvPr>
          <p:cNvSpPr/>
          <p:nvPr/>
        </p:nvSpPr>
        <p:spPr>
          <a:xfrm>
            <a:off x="10346647" y="2113517"/>
            <a:ext cx="1757362" cy="2554573"/>
          </a:xfrm>
          <a:prstGeom prst="ellipse">
            <a:avLst/>
          </a:prstGeom>
          <a:noFill/>
          <a:ln w="5715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106" name="Connettore 2 105">
            <a:extLst>
              <a:ext uri="{FF2B5EF4-FFF2-40B4-BE49-F238E27FC236}">
                <a16:creationId xmlns:a16="http://schemas.microsoft.com/office/drawing/2014/main" id="{EC132968-2924-448F-B195-4A40B81EDA66}"/>
              </a:ext>
            </a:extLst>
          </p:cNvPr>
          <p:cNvCxnSpPr>
            <a:cxnSpLocks/>
            <a:stCxn id="2" idx="4"/>
          </p:cNvCxnSpPr>
          <p:nvPr/>
        </p:nvCxnSpPr>
        <p:spPr>
          <a:xfrm>
            <a:off x="11225328" y="4668090"/>
            <a:ext cx="0" cy="1208835"/>
          </a:xfrm>
          <a:prstGeom prst="straightConnector1">
            <a:avLst/>
          </a:prstGeom>
          <a:ln w="7620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4" name="Rettangolo 63">
            <a:extLst>
              <a:ext uri="{FF2B5EF4-FFF2-40B4-BE49-F238E27FC236}">
                <a16:creationId xmlns:a16="http://schemas.microsoft.com/office/drawing/2014/main" id="{13CFB823-C6E1-49DD-8DB7-6E48E0083A1E}"/>
              </a:ext>
            </a:extLst>
          </p:cNvPr>
          <p:cNvSpPr/>
          <p:nvPr/>
        </p:nvSpPr>
        <p:spPr>
          <a:xfrm>
            <a:off x="10380589" y="5700733"/>
            <a:ext cx="1637111" cy="830997"/>
          </a:xfrm>
          <a:prstGeom prst="rect">
            <a:avLst/>
          </a:prstGeom>
          <a:noFill/>
        </p:spPr>
        <p:txBody>
          <a:bodyPr wrap="square" lIns="91440" tIns="45720" rIns="91440" bIns="45720">
            <a:spAutoFit/>
          </a:bodyPr>
          <a:lstStyle/>
          <a:p>
            <a:pPr algn="ctr"/>
            <a:r>
              <a:rPr lang="it-IT" sz="4800" b="1" spc="50" dirty="0">
                <a:ln w="28575" cmpd="sng">
                  <a:solidFill>
                    <a:schemeClr val="accent4">
                      <a:lumMod val="75000"/>
                    </a:schemeClr>
                  </a:solidFill>
                  <a:prstDash val="solid"/>
                </a:ln>
                <a:solidFill>
                  <a:schemeClr val="bg1"/>
                </a:solidFill>
                <a:effectLst>
                  <a:glow rad="38100">
                    <a:schemeClr val="accent1">
                      <a:alpha val="40000"/>
                    </a:schemeClr>
                  </a:glow>
                </a:effectLst>
              </a:rPr>
              <a:t>Plan</a:t>
            </a:r>
            <a:endParaRPr lang="it-IT" sz="1600" b="1" spc="50" dirty="0">
              <a:ln w="28575" cmpd="sng">
                <a:solidFill>
                  <a:schemeClr val="accent4">
                    <a:lumMod val="75000"/>
                  </a:schemeClr>
                </a:solidFill>
                <a:prstDash val="solid"/>
              </a:ln>
              <a:solidFill>
                <a:schemeClr val="bg1"/>
              </a:solidFill>
              <a:effectLst>
                <a:glow rad="38100">
                  <a:schemeClr val="accent1">
                    <a:alpha val="40000"/>
                  </a:schemeClr>
                </a:glow>
              </a:effectLst>
            </a:endParaRPr>
          </a:p>
        </p:txBody>
      </p:sp>
      <p:sp>
        <p:nvSpPr>
          <p:cNvPr id="60" name="Rettangolo 59">
            <a:extLst>
              <a:ext uri="{FF2B5EF4-FFF2-40B4-BE49-F238E27FC236}">
                <a16:creationId xmlns:a16="http://schemas.microsoft.com/office/drawing/2014/main" id="{0E2BC295-C43F-4CF1-B02F-E3DB25F8B392}"/>
              </a:ext>
            </a:extLst>
          </p:cNvPr>
          <p:cNvSpPr/>
          <p:nvPr/>
        </p:nvSpPr>
        <p:spPr>
          <a:xfrm>
            <a:off x="0" y="10293"/>
            <a:ext cx="12192000" cy="1015663"/>
          </a:xfrm>
          <a:prstGeom prst="rect">
            <a:avLst/>
          </a:prstGeom>
          <a:noFill/>
        </p:spPr>
        <p:txBody>
          <a:bodyPr wrap="square" lIns="91440" tIns="45720" rIns="91440" bIns="45720">
            <a:spAutoFit/>
          </a:bodyPr>
          <a:lstStyle/>
          <a:p>
            <a:pPr algn="ctr"/>
            <a:r>
              <a:rPr lang="it-IT" sz="6000" b="1" spc="50" dirty="0">
                <a:ln w="28575" cmpd="sng">
                  <a:solidFill>
                    <a:schemeClr val="accent3">
                      <a:lumMod val="75000"/>
                    </a:schemeClr>
                  </a:solidFill>
                  <a:prstDash val="solid"/>
                </a:ln>
                <a:solidFill>
                  <a:schemeClr val="bg1"/>
                </a:solidFill>
                <a:effectLst>
                  <a:glow rad="38100">
                    <a:schemeClr val="accent1">
                      <a:alpha val="40000"/>
                    </a:schemeClr>
                  </a:glow>
                </a:effectLst>
              </a:rPr>
              <a:t>Cross </a:t>
            </a:r>
            <a:r>
              <a:rPr lang="it-IT" sz="6000" b="1" spc="50" dirty="0" err="1">
                <a:ln w="28575" cmpd="sng">
                  <a:solidFill>
                    <a:schemeClr val="accent3">
                      <a:lumMod val="75000"/>
                    </a:schemeClr>
                  </a:solidFill>
                  <a:prstDash val="solid"/>
                </a:ln>
                <a:solidFill>
                  <a:schemeClr val="bg1"/>
                </a:solidFill>
                <a:effectLst>
                  <a:glow rad="38100">
                    <a:schemeClr val="accent1">
                      <a:alpha val="40000"/>
                    </a:schemeClr>
                  </a:glow>
                </a:effectLst>
              </a:rPr>
              <a:t>Entropy</a:t>
            </a:r>
            <a:r>
              <a:rPr lang="it-IT" sz="6000" b="1" spc="50" dirty="0">
                <a:ln w="28575" cmpd="sng">
                  <a:solidFill>
                    <a:schemeClr val="accent3">
                      <a:lumMod val="75000"/>
                    </a:schemeClr>
                  </a:solidFill>
                  <a:prstDash val="solid"/>
                </a:ln>
                <a:solidFill>
                  <a:schemeClr val="bg1"/>
                </a:solidFill>
                <a:effectLst>
                  <a:glow rad="38100">
                    <a:schemeClr val="accent1">
                      <a:alpha val="40000"/>
                    </a:schemeClr>
                  </a:glow>
                </a:effectLst>
              </a:rPr>
              <a:t> Method</a:t>
            </a:r>
            <a:endParaRPr lang="it-IT" sz="2000" b="1" spc="50" dirty="0">
              <a:ln w="28575" cmpd="sng">
                <a:solidFill>
                  <a:schemeClr val="accent3">
                    <a:lumMod val="75000"/>
                  </a:schemeClr>
                </a:solidFill>
                <a:prstDash val="solid"/>
              </a:ln>
              <a:solidFill>
                <a:schemeClr val="bg1"/>
              </a:solidFill>
              <a:effectLst>
                <a:glow rad="38100">
                  <a:schemeClr val="accent1">
                    <a:alpha val="40000"/>
                  </a:schemeClr>
                </a:glow>
              </a:effectLst>
            </a:endParaRPr>
          </a:p>
        </p:txBody>
      </p:sp>
      <p:sp>
        <p:nvSpPr>
          <p:cNvPr id="62" name="Rettangolo 61">
            <a:extLst>
              <a:ext uri="{FF2B5EF4-FFF2-40B4-BE49-F238E27FC236}">
                <a16:creationId xmlns:a16="http://schemas.microsoft.com/office/drawing/2014/main" id="{82B23A33-4CFC-4764-ABA7-71B161924DEE}"/>
              </a:ext>
            </a:extLst>
          </p:cNvPr>
          <p:cNvSpPr/>
          <p:nvPr/>
        </p:nvSpPr>
        <p:spPr>
          <a:xfrm>
            <a:off x="11068050" y="6299594"/>
            <a:ext cx="1006377" cy="461665"/>
          </a:xfrm>
          <a:prstGeom prst="rect">
            <a:avLst/>
          </a:prstGeom>
          <a:noFill/>
        </p:spPr>
        <p:txBody>
          <a:bodyPr wrap="square" lIns="91440" tIns="45720" rIns="91440" bIns="45720">
            <a:spAutoFit/>
          </a:bodyPr>
          <a:lstStyle/>
          <a:p>
            <a:pPr algn="ctr"/>
            <a:r>
              <a:rPr lang="it-IT" sz="2400" b="1" dirty="0">
                <a:solidFill>
                  <a:schemeClr val="bg1"/>
                </a:solidFill>
                <a:latin typeface="Garamond" panose="02020404030301010803" pitchFamily="18" charset="0"/>
              </a:rPr>
              <a:t>29</a:t>
            </a:r>
            <a:r>
              <a:rPr lang="it-IT" sz="2400" b="1" i="0" dirty="0">
                <a:solidFill>
                  <a:schemeClr val="bg1"/>
                </a:solidFill>
                <a:effectLst/>
                <a:latin typeface="Garamond" panose="02020404030301010803" pitchFamily="18" charset="0"/>
              </a:rPr>
              <a:t>/46</a:t>
            </a:r>
            <a:endParaRPr lang="it-IT" sz="2400" i="0" dirty="0">
              <a:solidFill>
                <a:schemeClr val="bg1"/>
              </a:solidFill>
              <a:effectLst/>
              <a:latin typeface="Garamond" panose="02020404030301010803" pitchFamily="18" charset="0"/>
            </a:endParaRPr>
          </a:p>
        </p:txBody>
      </p:sp>
    </p:spTree>
    <p:extLst>
      <p:ext uri="{BB962C8B-B14F-4D97-AF65-F5344CB8AC3E}">
        <p14:creationId xmlns:p14="http://schemas.microsoft.com/office/powerpoint/2010/main" val="10378612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6BDCA6B-3C9C-4213-A0D9-30BD5F0B07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0" y="0"/>
            <a:ext cx="8426302" cy="6858000"/>
          </a:xfrm>
          <a:custGeom>
            <a:avLst/>
            <a:gdLst>
              <a:gd name="connsiteX0" fmla="*/ 184095 w 8426302"/>
              <a:gd name="connsiteY0" fmla="*/ 6858000 h 6858000"/>
              <a:gd name="connsiteX1" fmla="*/ 8426302 w 8426302"/>
              <a:gd name="connsiteY1" fmla="*/ 6858000 h 6858000"/>
              <a:gd name="connsiteX2" fmla="*/ 8426302 w 8426302"/>
              <a:gd name="connsiteY2" fmla="*/ 0 h 6858000"/>
              <a:gd name="connsiteX3" fmla="*/ 2743435 w 8426302"/>
              <a:gd name="connsiteY3" fmla="*/ 0 h 6858000"/>
              <a:gd name="connsiteX4" fmla="*/ 2688451 w 8426302"/>
              <a:gd name="connsiteY4" fmla="*/ 37385 h 6858000"/>
              <a:gd name="connsiteX5" fmla="*/ 0 w 8426302"/>
              <a:gd name="connsiteY5" fmla="*/ 5321277 h 6858000"/>
              <a:gd name="connsiteX6" fmla="*/ 116943 w 8426302"/>
              <a:gd name="connsiteY6" fmla="*/ 655848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26302" h="6858000">
                <a:moveTo>
                  <a:pt x="184095" y="6858000"/>
                </a:moveTo>
                <a:lnTo>
                  <a:pt x="8426302" y="6858000"/>
                </a:lnTo>
                <a:lnTo>
                  <a:pt x="8426302" y="0"/>
                </a:lnTo>
                <a:lnTo>
                  <a:pt x="2743435" y="0"/>
                </a:lnTo>
                <a:lnTo>
                  <a:pt x="2688451" y="37385"/>
                </a:lnTo>
                <a:cubicBezTo>
                  <a:pt x="1058888" y="1225893"/>
                  <a:pt x="0" y="3149927"/>
                  <a:pt x="0" y="5321277"/>
                </a:cubicBezTo>
                <a:cubicBezTo>
                  <a:pt x="0" y="5744268"/>
                  <a:pt x="40184" y="6157873"/>
                  <a:pt x="116943" y="6558484"/>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Shape 12">
            <a:extLst>
              <a:ext uri="{FF2B5EF4-FFF2-40B4-BE49-F238E27FC236}">
                <a16:creationId xmlns:a16="http://schemas.microsoft.com/office/drawing/2014/main" id="{FDA12F62-867F-4684-B28B-E085D09DCC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0" y="0"/>
            <a:ext cx="8174932" cy="6858000"/>
          </a:xfrm>
          <a:custGeom>
            <a:avLst/>
            <a:gdLst>
              <a:gd name="connsiteX0" fmla="*/ 190266 w 8174932"/>
              <a:gd name="connsiteY0" fmla="*/ 6858000 h 6858000"/>
              <a:gd name="connsiteX1" fmla="*/ 8174932 w 8174932"/>
              <a:gd name="connsiteY1" fmla="*/ 6858000 h 6858000"/>
              <a:gd name="connsiteX2" fmla="*/ 8174932 w 8174932"/>
              <a:gd name="connsiteY2" fmla="*/ 0 h 6858000"/>
              <a:gd name="connsiteX3" fmla="*/ 2944847 w 8174932"/>
              <a:gd name="connsiteY3" fmla="*/ 0 h 6858000"/>
              <a:gd name="connsiteX4" fmla="*/ 2646373 w 8174932"/>
              <a:gd name="connsiteY4" fmla="*/ 196447 h 6858000"/>
              <a:gd name="connsiteX5" fmla="*/ 0 w 8174932"/>
              <a:gd name="connsiteY5" fmla="*/ 5321277 h 6858000"/>
              <a:gd name="connsiteX6" fmla="*/ 112445 w 8174932"/>
              <a:gd name="connsiteY6" fmla="*/ 651089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74932" h="6858000">
                <a:moveTo>
                  <a:pt x="190266" y="6858000"/>
                </a:moveTo>
                <a:lnTo>
                  <a:pt x="8174932" y="6858000"/>
                </a:lnTo>
                <a:lnTo>
                  <a:pt x="8174932" y="0"/>
                </a:lnTo>
                <a:lnTo>
                  <a:pt x="2944847" y="0"/>
                </a:lnTo>
                <a:lnTo>
                  <a:pt x="2646373" y="196447"/>
                </a:lnTo>
                <a:cubicBezTo>
                  <a:pt x="1044779" y="1335395"/>
                  <a:pt x="0" y="3206327"/>
                  <a:pt x="0" y="5321277"/>
                </a:cubicBezTo>
                <a:cubicBezTo>
                  <a:pt x="0" y="5727999"/>
                  <a:pt x="38639" y="6125696"/>
                  <a:pt x="112445" y="6510898"/>
                </a:cubicBezTo>
                <a:close/>
              </a:path>
            </a:pathLst>
          </a:custGeom>
          <a:solidFill>
            <a:schemeClr val="bg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Rettangolo 1">
            <a:extLst>
              <a:ext uri="{FF2B5EF4-FFF2-40B4-BE49-F238E27FC236}">
                <a16:creationId xmlns:a16="http://schemas.microsoft.com/office/drawing/2014/main" id="{53FA163B-7CED-4304-BDF3-4F14A83AF183}"/>
              </a:ext>
            </a:extLst>
          </p:cNvPr>
          <p:cNvSpPr/>
          <p:nvPr/>
        </p:nvSpPr>
        <p:spPr>
          <a:xfrm>
            <a:off x="1055153" y="2329532"/>
            <a:ext cx="5558590" cy="1099468"/>
          </a:xfrm>
          <a:prstGeom prst="rect">
            <a:avLst/>
          </a:prstGeom>
          <a:noFill/>
        </p:spPr>
        <p:txBody>
          <a:bodyPr wrap="square" lIns="91440" tIns="45720" rIns="91440" bIns="45720">
            <a:spAutoFit/>
          </a:bodyPr>
          <a:lstStyle/>
          <a:p>
            <a:pPr>
              <a:lnSpc>
                <a:spcPct val="90000"/>
              </a:lnSpc>
              <a:spcBef>
                <a:spcPct val="0"/>
              </a:spcBef>
              <a:spcAft>
                <a:spcPts val="600"/>
              </a:spcAft>
            </a:pPr>
            <a:r>
              <a:rPr lang="it-IT" sz="7200" b="1" spc="50" dirty="0" err="1">
                <a:ln w="28575" cmpd="sng">
                  <a:solidFill>
                    <a:schemeClr val="accent3">
                      <a:lumMod val="75000"/>
                    </a:schemeClr>
                  </a:solidFill>
                  <a:prstDash val="solid"/>
                </a:ln>
                <a:effectLst>
                  <a:glow rad="38100">
                    <a:schemeClr val="accent1">
                      <a:alpha val="40000"/>
                    </a:schemeClr>
                  </a:glow>
                </a:effectLst>
                <a:latin typeface="Garamond" panose="02020404030301010803" pitchFamily="18" charset="0"/>
              </a:rPr>
              <a:t>Experiments</a:t>
            </a:r>
            <a:endParaRPr lang="it-IT" sz="7200" b="1" spc="50" dirty="0">
              <a:ln w="28575" cmpd="sng">
                <a:solidFill>
                  <a:schemeClr val="accent3">
                    <a:lumMod val="75000"/>
                  </a:schemeClr>
                </a:solidFill>
                <a:prstDash val="solid"/>
              </a:ln>
              <a:effectLst>
                <a:glow rad="38100">
                  <a:schemeClr val="accent1">
                    <a:alpha val="40000"/>
                  </a:schemeClr>
                </a:glow>
              </a:effectLst>
              <a:latin typeface="Garamond" panose="02020404030301010803" pitchFamily="18" charset="0"/>
            </a:endParaRPr>
          </a:p>
        </p:txBody>
      </p:sp>
    </p:spTree>
    <p:extLst>
      <p:ext uri="{BB962C8B-B14F-4D97-AF65-F5344CB8AC3E}">
        <p14:creationId xmlns:p14="http://schemas.microsoft.com/office/powerpoint/2010/main" val="1072207272"/>
      </p:ext>
    </p:extLst>
  </p:cSld>
  <p:clrMapOvr>
    <a:overrideClrMapping bg1="dk1" tx1="lt1" bg2="dk2" tx2="lt2" accent1="accent1" accent2="accent2" accent3="accent3" accent4="accent4" accent5="accent5" accent6="accent6" hlink="hlink" folHlink="folHlink"/>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ttangolo con angoli arrotondati 4">
            <a:extLst>
              <a:ext uri="{FF2B5EF4-FFF2-40B4-BE49-F238E27FC236}">
                <a16:creationId xmlns:a16="http://schemas.microsoft.com/office/drawing/2014/main" id="{55A5B244-A9F5-4576-A488-204866860E91}"/>
              </a:ext>
            </a:extLst>
          </p:cNvPr>
          <p:cNvSpPr/>
          <p:nvPr/>
        </p:nvSpPr>
        <p:spPr>
          <a:xfrm>
            <a:off x="1290320" y="944881"/>
            <a:ext cx="9641840" cy="5740400"/>
          </a:xfrm>
          <a:prstGeom prst="roundRect">
            <a:avLst/>
          </a:prstGeom>
          <a:solidFill>
            <a:schemeClr val="tx1">
              <a:lumMod val="75000"/>
              <a:lumOff val="25000"/>
            </a:schemeClr>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it-IT" sz="4400" b="1" dirty="0">
              <a:ln w="0"/>
              <a:solidFill>
                <a:schemeClr val="accent6">
                  <a:lumMod val="75000"/>
                </a:schemeClr>
              </a:solidFill>
              <a:effectLst>
                <a:outerShdw blurRad="38100" dist="25400" dir="5400000" algn="ctr" rotWithShape="0">
                  <a:srgbClr val="6E747A">
                    <a:alpha val="43000"/>
                  </a:srgbClr>
                </a:outerShdw>
              </a:effectLst>
            </a:endParaRPr>
          </a:p>
        </p:txBody>
      </p:sp>
      <p:sp>
        <p:nvSpPr>
          <p:cNvPr id="67" name="Rettangolo 66">
            <a:extLst>
              <a:ext uri="{FF2B5EF4-FFF2-40B4-BE49-F238E27FC236}">
                <a16:creationId xmlns:a16="http://schemas.microsoft.com/office/drawing/2014/main" id="{A54B8922-B39E-4D62-8D66-5ED909D715D8}"/>
              </a:ext>
            </a:extLst>
          </p:cNvPr>
          <p:cNvSpPr/>
          <p:nvPr/>
        </p:nvSpPr>
        <p:spPr>
          <a:xfrm>
            <a:off x="0" y="10088"/>
            <a:ext cx="12191999" cy="1015663"/>
          </a:xfrm>
          <a:prstGeom prst="rect">
            <a:avLst/>
          </a:prstGeom>
          <a:noFill/>
        </p:spPr>
        <p:txBody>
          <a:bodyPr wrap="square" lIns="91440" tIns="45720" rIns="91440" bIns="45720">
            <a:spAutoFit/>
          </a:bodyPr>
          <a:lstStyle/>
          <a:p>
            <a:pPr algn="ctr"/>
            <a:r>
              <a:rPr lang="it-IT" sz="6000" b="1" spc="50" dirty="0" err="1">
                <a:ln w="28575" cmpd="sng">
                  <a:solidFill>
                    <a:schemeClr val="accent3">
                      <a:lumMod val="75000"/>
                    </a:schemeClr>
                  </a:solidFill>
                  <a:prstDash val="solid"/>
                </a:ln>
                <a:solidFill>
                  <a:srgbClr val="FF0000"/>
                </a:solidFill>
                <a:effectLst>
                  <a:glow rad="38100">
                    <a:schemeClr val="accent1">
                      <a:alpha val="40000"/>
                    </a:schemeClr>
                  </a:glow>
                </a:effectLst>
              </a:rPr>
              <a:t>Predicted</a:t>
            </a:r>
            <a:r>
              <a:rPr lang="it-IT" sz="6000" b="1" spc="50" dirty="0">
                <a:ln w="28575" cmpd="sng">
                  <a:solidFill>
                    <a:schemeClr val="bg1"/>
                  </a:solidFill>
                  <a:prstDash val="solid"/>
                </a:ln>
                <a:solidFill>
                  <a:schemeClr val="bg1"/>
                </a:solidFill>
                <a:effectLst>
                  <a:glow rad="38100">
                    <a:schemeClr val="accent1">
                      <a:alpha val="40000"/>
                    </a:schemeClr>
                  </a:glow>
                </a:effectLst>
              </a:rPr>
              <a:t> </a:t>
            </a:r>
            <a:r>
              <a:rPr lang="it-IT" sz="6000" b="1" spc="50" dirty="0">
                <a:ln w="28575" cmpd="sng">
                  <a:solidFill>
                    <a:schemeClr val="accent3">
                      <a:lumMod val="75000"/>
                    </a:schemeClr>
                  </a:solidFill>
                  <a:prstDash val="solid"/>
                </a:ln>
                <a:solidFill>
                  <a:schemeClr val="bg1"/>
                </a:solidFill>
                <a:effectLst>
                  <a:glow rad="38100">
                    <a:schemeClr val="accent1">
                      <a:alpha val="40000"/>
                    </a:schemeClr>
                  </a:glow>
                </a:effectLst>
              </a:rPr>
              <a:t>vs</a:t>
            </a:r>
            <a:r>
              <a:rPr lang="it-IT" sz="6000" b="1" spc="50" dirty="0">
                <a:ln w="28575" cmpd="sng">
                  <a:solidFill>
                    <a:schemeClr val="bg1"/>
                  </a:solidFill>
                  <a:prstDash val="solid"/>
                </a:ln>
                <a:solidFill>
                  <a:schemeClr val="bg1"/>
                </a:solidFill>
                <a:effectLst>
                  <a:glow rad="38100">
                    <a:schemeClr val="accent1">
                      <a:alpha val="40000"/>
                    </a:schemeClr>
                  </a:glow>
                </a:effectLst>
              </a:rPr>
              <a:t> </a:t>
            </a:r>
            <a:r>
              <a:rPr lang="it-IT" sz="6000" b="1" spc="50" dirty="0">
                <a:ln w="28575" cmpd="sng">
                  <a:solidFill>
                    <a:schemeClr val="accent3">
                      <a:lumMod val="75000"/>
                    </a:schemeClr>
                  </a:solidFill>
                  <a:prstDash val="solid"/>
                </a:ln>
                <a:solidFill>
                  <a:schemeClr val="accent1"/>
                </a:solidFill>
                <a:effectLst>
                  <a:glow rad="38100">
                    <a:schemeClr val="accent1">
                      <a:alpha val="40000"/>
                    </a:schemeClr>
                  </a:glow>
                </a:effectLst>
              </a:rPr>
              <a:t>Real</a:t>
            </a:r>
            <a:r>
              <a:rPr lang="it-IT" sz="6000" b="1" spc="50" dirty="0">
                <a:ln w="28575" cmpd="sng">
                  <a:solidFill>
                    <a:schemeClr val="bg1"/>
                  </a:solidFill>
                  <a:prstDash val="solid"/>
                </a:ln>
                <a:solidFill>
                  <a:schemeClr val="bg1"/>
                </a:solidFill>
                <a:effectLst>
                  <a:glow rad="38100">
                    <a:schemeClr val="accent1">
                      <a:alpha val="40000"/>
                    </a:schemeClr>
                  </a:glow>
                </a:effectLst>
              </a:rPr>
              <a:t> </a:t>
            </a:r>
            <a:r>
              <a:rPr lang="it-IT" sz="6000" b="1" spc="50" dirty="0" err="1">
                <a:ln w="28575" cmpd="sng">
                  <a:solidFill>
                    <a:schemeClr val="accent3">
                      <a:lumMod val="75000"/>
                    </a:schemeClr>
                  </a:solidFill>
                  <a:prstDash val="solid"/>
                </a:ln>
                <a:solidFill>
                  <a:schemeClr val="bg1"/>
                </a:solidFill>
                <a:effectLst>
                  <a:glow rad="38100">
                    <a:schemeClr val="accent1">
                      <a:alpha val="40000"/>
                    </a:schemeClr>
                  </a:glow>
                </a:effectLst>
              </a:rPr>
              <a:t>Reward</a:t>
            </a:r>
            <a:r>
              <a:rPr lang="it-IT" sz="2000" b="1" spc="50" dirty="0">
                <a:ln w="28575" cmpd="sng">
                  <a:solidFill>
                    <a:schemeClr val="bg1"/>
                  </a:solidFill>
                  <a:prstDash val="solid"/>
                </a:ln>
                <a:solidFill>
                  <a:schemeClr val="bg1"/>
                </a:solidFill>
                <a:effectLst>
                  <a:glow rad="38100">
                    <a:schemeClr val="accent1">
                      <a:alpha val="40000"/>
                    </a:schemeClr>
                  </a:glow>
                </a:effectLst>
              </a:rPr>
              <a:t> </a:t>
            </a:r>
          </a:p>
        </p:txBody>
      </p:sp>
      <p:pic>
        <p:nvPicPr>
          <p:cNvPr id="4" name="Immagine 3">
            <a:extLst>
              <a:ext uri="{FF2B5EF4-FFF2-40B4-BE49-F238E27FC236}">
                <a16:creationId xmlns:a16="http://schemas.microsoft.com/office/drawing/2014/main" id="{8BDB6EED-7EC2-4C0D-9355-2CFD7346089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016552" y="1184210"/>
            <a:ext cx="8158896" cy="5254436"/>
          </a:xfrm>
          <a:prstGeom prst="rect">
            <a:avLst/>
          </a:prstGeom>
          <a:effectLst>
            <a:glow rad="63500">
              <a:schemeClr val="accent4">
                <a:satMod val="175000"/>
                <a:alpha val="40000"/>
              </a:schemeClr>
            </a:glow>
          </a:effectLst>
        </p:spPr>
      </p:pic>
      <p:sp>
        <p:nvSpPr>
          <p:cNvPr id="7" name="Rettangolo 6">
            <a:extLst>
              <a:ext uri="{FF2B5EF4-FFF2-40B4-BE49-F238E27FC236}">
                <a16:creationId xmlns:a16="http://schemas.microsoft.com/office/drawing/2014/main" id="{4759D1E1-6FF7-4F92-8411-5A18F17CF8A9}"/>
              </a:ext>
            </a:extLst>
          </p:cNvPr>
          <p:cNvSpPr/>
          <p:nvPr/>
        </p:nvSpPr>
        <p:spPr>
          <a:xfrm>
            <a:off x="11068050" y="6299594"/>
            <a:ext cx="1006377" cy="461665"/>
          </a:xfrm>
          <a:prstGeom prst="rect">
            <a:avLst/>
          </a:prstGeom>
          <a:noFill/>
        </p:spPr>
        <p:txBody>
          <a:bodyPr wrap="square" lIns="91440" tIns="45720" rIns="91440" bIns="45720">
            <a:spAutoFit/>
          </a:bodyPr>
          <a:lstStyle/>
          <a:p>
            <a:pPr algn="ctr"/>
            <a:r>
              <a:rPr lang="it-IT" sz="2400" b="1" dirty="0">
                <a:solidFill>
                  <a:schemeClr val="bg1"/>
                </a:solidFill>
                <a:latin typeface="Garamond" panose="02020404030301010803" pitchFamily="18" charset="0"/>
              </a:rPr>
              <a:t>3</a:t>
            </a:r>
            <a:r>
              <a:rPr lang="it-IT" sz="2400" b="1" i="0" dirty="0">
                <a:solidFill>
                  <a:schemeClr val="bg1"/>
                </a:solidFill>
                <a:effectLst/>
                <a:latin typeface="Garamond" panose="02020404030301010803" pitchFamily="18" charset="0"/>
              </a:rPr>
              <a:t>0/46</a:t>
            </a:r>
            <a:endParaRPr lang="it-IT" sz="2400" i="0" dirty="0">
              <a:solidFill>
                <a:schemeClr val="bg1"/>
              </a:solidFill>
              <a:effectLst/>
              <a:latin typeface="Garamond" panose="02020404030301010803" pitchFamily="18" charset="0"/>
            </a:endParaRPr>
          </a:p>
        </p:txBody>
      </p:sp>
    </p:spTree>
    <p:extLst>
      <p:ext uri="{BB962C8B-B14F-4D97-AF65-F5344CB8AC3E}">
        <p14:creationId xmlns:p14="http://schemas.microsoft.com/office/powerpoint/2010/main" val="164789104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5" name="Immagine 34">
            <a:extLst>
              <a:ext uri="{FF2B5EF4-FFF2-40B4-BE49-F238E27FC236}">
                <a16:creationId xmlns:a16="http://schemas.microsoft.com/office/drawing/2014/main" id="{7A542050-1097-4EE8-9F83-83E93EF94F5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312510" y="1135193"/>
            <a:ext cx="1284176" cy="2568352"/>
          </a:xfrm>
          <a:prstGeom prst="rect">
            <a:avLst/>
          </a:prstGeom>
          <a:ln w="12700">
            <a:solidFill>
              <a:schemeClr val="bg1"/>
            </a:solidFill>
          </a:ln>
        </p:spPr>
      </p:pic>
      <p:pic>
        <p:nvPicPr>
          <p:cNvPr id="37" name="Immagine 36">
            <a:extLst>
              <a:ext uri="{FF2B5EF4-FFF2-40B4-BE49-F238E27FC236}">
                <a16:creationId xmlns:a16="http://schemas.microsoft.com/office/drawing/2014/main" id="{D3A03DFC-0939-4CCF-AD3D-AA141C1D784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039710" y="1154243"/>
            <a:ext cx="1284176" cy="2568352"/>
          </a:xfrm>
          <a:prstGeom prst="rect">
            <a:avLst/>
          </a:prstGeom>
          <a:ln w="12700">
            <a:solidFill>
              <a:schemeClr val="bg1"/>
            </a:solidFill>
          </a:ln>
        </p:spPr>
      </p:pic>
      <p:pic>
        <p:nvPicPr>
          <p:cNvPr id="39" name="Immagine 38">
            <a:extLst>
              <a:ext uri="{FF2B5EF4-FFF2-40B4-BE49-F238E27FC236}">
                <a16:creationId xmlns:a16="http://schemas.microsoft.com/office/drawing/2014/main" id="{3D084A63-2657-4659-8556-94728D843BA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779610" y="1154243"/>
            <a:ext cx="1284176" cy="2568352"/>
          </a:xfrm>
          <a:prstGeom prst="rect">
            <a:avLst/>
          </a:prstGeom>
          <a:ln w="12700">
            <a:solidFill>
              <a:schemeClr val="bg1"/>
            </a:solidFill>
          </a:ln>
        </p:spPr>
      </p:pic>
      <p:pic>
        <p:nvPicPr>
          <p:cNvPr id="41" name="Immagine 40">
            <a:extLst>
              <a:ext uri="{FF2B5EF4-FFF2-40B4-BE49-F238E27FC236}">
                <a16:creationId xmlns:a16="http://schemas.microsoft.com/office/drawing/2014/main" id="{B2C23270-DA91-41F3-A4F5-4D19FD1A5C26}"/>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8506810" y="1154243"/>
            <a:ext cx="1284176" cy="2568352"/>
          </a:xfrm>
          <a:prstGeom prst="rect">
            <a:avLst/>
          </a:prstGeom>
          <a:ln w="12700">
            <a:solidFill>
              <a:schemeClr val="bg1"/>
            </a:solidFill>
          </a:ln>
        </p:spPr>
      </p:pic>
      <p:pic>
        <p:nvPicPr>
          <p:cNvPr id="43" name="Segnaposto contenuto 4">
            <a:extLst>
              <a:ext uri="{FF2B5EF4-FFF2-40B4-BE49-F238E27FC236}">
                <a16:creationId xmlns:a16="http://schemas.microsoft.com/office/drawing/2014/main" id="{292F9594-FFCB-441D-894A-EE67D48A017E}"/>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10234010" y="1135193"/>
            <a:ext cx="1284176" cy="2568352"/>
          </a:xfrm>
          <a:prstGeom prst="rect">
            <a:avLst/>
          </a:prstGeom>
          <a:ln w="12700">
            <a:solidFill>
              <a:schemeClr val="bg1"/>
            </a:solidFill>
          </a:ln>
        </p:spPr>
      </p:pic>
      <p:pic>
        <p:nvPicPr>
          <p:cNvPr id="10" name="Immagine 9">
            <a:extLst>
              <a:ext uri="{FF2B5EF4-FFF2-40B4-BE49-F238E27FC236}">
                <a16:creationId xmlns:a16="http://schemas.microsoft.com/office/drawing/2014/main" id="{55C50BAA-9F9A-4645-936C-BD9F94D64A2C}"/>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5036355" y="4005065"/>
            <a:ext cx="1284176" cy="2568352"/>
          </a:xfrm>
          <a:prstGeom prst="rect">
            <a:avLst/>
          </a:prstGeom>
          <a:ln w="12700">
            <a:solidFill>
              <a:schemeClr val="bg1"/>
            </a:solidFill>
          </a:ln>
        </p:spPr>
      </p:pic>
      <p:pic>
        <p:nvPicPr>
          <p:cNvPr id="12" name="Immagine 11">
            <a:extLst>
              <a:ext uri="{FF2B5EF4-FFF2-40B4-BE49-F238E27FC236}">
                <a16:creationId xmlns:a16="http://schemas.microsoft.com/office/drawing/2014/main" id="{57C18A72-3302-4DD4-BC57-5ED16458031A}"/>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6776255" y="3995540"/>
            <a:ext cx="1284176" cy="2568352"/>
          </a:xfrm>
          <a:prstGeom prst="rect">
            <a:avLst/>
          </a:prstGeom>
          <a:ln w="12700">
            <a:solidFill>
              <a:schemeClr val="bg1"/>
            </a:solidFill>
          </a:ln>
        </p:spPr>
      </p:pic>
      <p:pic>
        <p:nvPicPr>
          <p:cNvPr id="14" name="Immagine 13">
            <a:extLst>
              <a:ext uri="{FF2B5EF4-FFF2-40B4-BE49-F238E27FC236}">
                <a16:creationId xmlns:a16="http://schemas.microsoft.com/office/drawing/2014/main" id="{386E1C31-0B35-457B-ADA3-E5202558ED5A}"/>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8503455" y="3995540"/>
            <a:ext cx="1284176" cy="2568352"/>
          </a:xfrm>
          <a:prstGeom prst="rect">
            <a:avLst/>
          </a:prstGeom>
          <a:ln w="12700">
            <a:solidFill>
              <a:schemeClr val="bg1"/>
            </a:solidFill>
          </a:ln>
        </p:spPr>
      </p:pic>
      <p:pic>
        <p:nvPicPr>
          <p:cNvPr id="16" name="Immagine 15">
            <a:extLst>
              <a:ext uri="{FF2B5EF4-FFF2-40B4-BE49-F238E27FC236}">
                <a16:creationId xmlns:a16="http://schemas.microsoft.com/office/drawing/2014/main" id="{7F11B3FA-AEC1-4D36-A444-E08A4EAEEA94}"/>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10230655" y="4005065"/>
            <a:ext cx="1284176" cy="2568352"/>
          </a:xfrm>
          <a:prstGeom prst="rect">
            <a:avLst/>
          </a:prstGeom>
          <a:ln w="12700">
            <a:solidFill>
              <a:schemeClr val="bg1"/>
            </a:solidFill>
          </a:ln>
        </p:spPr>
      </p:pic>
      <p:sp>
        <p:nvSpPr>
          <p:cNvPr id="18" name="Rettangolo 17">
            <a:extLst>
              <a:ext uri="{FF2B5EF4-FFF2-40B4-BE49-F238E27FC236}">
                <a16:creationId xmlns:a16="http://schemas.microsoft.com/office/drawing/2014/main" id="{D26B99D2-DE2B-452C-B1F4-92BBFA1063FB}"/>
              </a:ext>
            </a:extLst>
          </p:cNvPr>
          <p:cNvSpPr/>
          <p:nvPr/>
        </p:nvSpPr>
        <p:spPr>
          <a:xfrm>
            <a:off x="3231345" y="1009650"/>
            <a:ext cx="419261" cy="523220"/>
          </a:xfrm>
          <a:prstGeom prst="rect">
            <a:avLst/>
          </a:prstGeom>
          <a:noFill/>
        </p:spPr>
        <p:txBody>
          <a:bodyPr wrap="square" lIns="91440" tIns="45720" rIns="91440" bIns="45720">
            <a:spAutoFit/>
          </a:bodyPr>
          <a:lstStyle/>
          <a:p>
            <a:pPr algn="ctr"/>
            <a:r>
              <a:rPr lang="it-IT" sz="28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1</a:t>
            </a:r>
            <a:endParaRPr lang="it-IT" sz="2800" b="1" cap="none" spc="0" dirty="0">
              <a:ln w="10160">
                <a:solidFill>
                  <a:schemeClr val="bg1"/>
                </a:solidFill>
                <a:prstDash val="solid"/>
              </a:ln>
              <a:solidFill>
                <a:srgbClr val="FF0000"/>
              </a:solidFill>
              <a:effectLst>
                <a:outerShdw blurRad="38100" dist="22860" dir="5400000" algn="tl" rotWithShape="0">
                  <a:srgbClr val="000000">
                    <a:alpha val="30000"/>
                  </a:srgbClr>
                </a:outerShdw>
              </a:effectLst>
            </a:endParaRPr>
          </a:p>
        </p:txBody>
      </p:sp>
      <p:sp>
        <p:nvSpPr>
          <p:cNvPr id="20" name="Rettangolo 19">
            <a:extLst>
              <a:ext uri="{FF2B5EF4-FFF2-40B4-BE49-F238E27FC236}">
                <a16:creationId xmlns:a16="http://schemas.microsoft.com/office/drawing/2014/main" id="{641D3EDB-9F7D-446F-BD60-B1387BB6C446}"/>
              </a:ext>
            </a:extLst>
          </p:cNvPr>
          <p:cNvSpPr/>
          <p:nvPr/>
        </p:nvSpPr>
        <p:spPr>
          <a:xfrm>
            <a:off x="4952678" y="1009650"/>
            <a:ext cx="419261" cy="523220"/>
          </a:xfrm>
          <a:prstGeom prst="rect">
            <a:avLst/>
          </a:prstGeom>
          <a:noFill/>
        </p:spPr>
        <p:txBody>
          <a:bodyPr wrap="square" lIns="91440" tIns="45720" rIns="91440" bIns="45720">
            <a:spAutoFit/>
          </a:bodyPr>
          <a:lstStyle/>
          <a:p>
            <a:pPr algn="ctr"/>
            <a:r>
              <a:rPr lang="it-IT" sz="28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2</a:t>
            </a:r>
          </a:p>
        </p:txBody>
      </p:sp>
      <p:sp>
        <p:nvSpPr>
          <p:cNvPr id="22" name="Rettangolo 21">
            <a:extLst>
              <a:ext uri="{FF2B5EF4-FFF2-40B4-BE49-F238E27FC236}">
                <a16:creationId xmlns:a16="http://schemas.microsoft.com/office/drawing/2014/main" id="{2FDA9731-695C-4D9D-8C6A-D7C947895B33}"/>
              </a:ext>
            </a:extLst>
          </p:cNvPr>
          <p:cNvSpPr/>
          <p:nvPr/>
        </p:nvSpPr>
        <p:spPr>
          <a:xfrm>
            <a:off x="6718139" y="1009650"/>
            <a:ext cx="419261" cy="523220"/>
          </a:xfrm>
          <a:prstGeom prst="rect">
            <a:avLst/>
          </a:prstGeom>
          <a:noFill/>
        </p:spPr>
        <p:txBody>
          <a:bodyPr wrap="square" lIns="91440" tIns="45720" rIns="91440" bIns="45720">
            <a:spAutoFit/>
          </a:bodyPr>
          <a:lstStyle/>
          <a:p>
            <a:pPr algn="ctr"/>
            <a:r>
              <a:rPr lang="it-IT" sz="28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3</a:t>
            </a:r>
          </a:p>
        </p:txBody>
      </p:sp>
      <p:sp>
        <p:nvSpPr>
          <p:cNvPr id="25" name="Rettangolo 24">
            <a:extLst>
              <a:ext uri="{FF2B5EF4-FFF2-40B4-BE49-F238E27FC236}">
                <a16:creationId xmlns:a16="http://schemas.microsoft.com/office/drawing/2014/main" id="{1FFA98E2-7722-468A-ABDC-3DC674907EB4}"/>
              </a:ext>
            </a:extLst>
          </p:cNvPr>
          <p:cNvSpPr/>
          <p:nvPr/>
        </p:nvSpPr>
        <p:spPr>
          <a:xfrm>
            <a:off x="8419778" y="1009650"/>
            <a:ext cx="419261" cy="523220"/>
          </a:xfrm>
          <a:prstGeom prst="rect">
            <a:avLst/>
          </a:prstGeom>
          <a:noFill/>
        </p:spPr>
        <p:txBody>
          <a:bodyPr wrap="square" lIns="91440" tIns="45720" rIns="91440" bIns="45720">
            <a:spAutoFit/>
          </a:bodyPr>
          <a:lstStyle/>
          <a:p>
            <a:pPr algn="ctr"/>
            <a:r>
              <a:rPr lang="it-IT" sz="28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4</a:t>
            </a:r>
          </a:p>
        </p:txBody>
      </p:sp>
      <p:sp>
        <p:nvSpPr>
          <p:cNvPr id="26" name="Rettangolo 25">
            <a:extLst>
              <a:ext uri="{FF2B5EF4-FFF2-40B4-BE49-F238E27FC236}">
                <a16:creationId xmlns:a16="http://schemas.microsoft.com/office/drawing/2014/main" id="{B488B20B-E3F8-4114-8558-DB38962D3A76}"/>
              </a:ext>
            </a:extLst>
          </p:cNvPr>
          <p:cNvSpPr/>
          <p:nvPr/>
        </p:nvSpPr>
        <p:spPr>
          <a:xfrm>
            <a:off x="10185239" y="1009650"/>
            <a:ext cx="419261" cy="523220"/>
          </a:xfrm>
          <a:prstGeom prst="rect">
            <a:avLst/>
          </a:prstGeom>
          <a:noFill/>
        </p:spPr>
        <p:txBody>
          <a:bodyPr wrap="square" lIns="91440" tIns="45720" rIns="91440" bIns="45720">
            <a:spAutoFit/>
          </a:bodyPr>
          <a:lstStyle/>
          <a:p>
            <a:pPr algn="ctr"/>
            <a:r>
              <a:rPr lang="it-IT" sz="28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5</a:t>
            </a:r>
          </a:p>
        </p:txBody>
      </p:sp>
      <p:sp>
        <p:nvSpPr>
          <p:cNvPr id="65" name="Rettangolo 64">
            <a:extLst>
              <a:ext uri="{FF2B5EF4-FFF2-40B4-BE49-F238E27FC236}">
                <a16:creationId xmlns:a16="http://schemas.microsoft.com/office/drawing/2014/main" id="{F6BCE5C5-638F-4888-A67E-53973912EFDE}"/>
              </a:ext>
            </a:extLst>
          </p:cNvPr>
          <p:cNvSpPr/>
          <p:nvPr/>
        </p:nvSpPr>
        <p:spPr>
          <a:xfrm>
            <a:off x="4952678" y="3876675"/>
            <a:ext cx="419261" cy="523220"/>
          </a:xfrm>
          <a:prstGeom prst="rect">
            <a:avLst/>
          </a:prstGeom>
          <a:noFill/>
        </p:spPr>
        <p:txBody>
          <a:bodyPr wrap="square" lIns="91440" tIns="45720" rIns="91440" bIns="45720">
            <a:spAutoFit/>
          </a:bodyPr>
          <a:lstStyle/>
          <a:p>
            <a:pPr algn="ctr"/>
            <a:r>
              <a:rPr lang="it-IT" sz="28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7</a:t>
            </a:r>
          </a:p>
        </p:txBody>
      </p:sp>
      <p:sp>
        <p:nvSpPr>
          <p:cNvPr id="67" name="Rettangolo 66">
            <a:extLst>
              <a:ext uri="{FF2B5EF4-FFF2-40B4-BE49-F238E27FC236}">
                <a16:creationId xmlns:a16="http://schemas.microsoft.com/office/drawing/2014/main" id="{3A8E9253-B3D5-4A56-9B02-F95D6890A9FE}"/>
              </a:ext>
            </a:extLst>
          </p:cNvPr>
          <p:cNvSpPr/>
          <p:nvPr/>
        </p:nvSpPr>
        <p:spPr>
          <a:xfrm>
            <a:off x="6718139" y="3876675"/>
            <a:ext cx="419261" cy="523220"/>
          </a:xfrm>
          <a:prstGeom prst="rect">
            <a:avLst/>
          </a:prstGeom>
          <a:noFill/>
        </p:spPr>
        <p:txBody>
          <a:bodyPr wrap="square" lIns="91440" tIns="45720" rIns="91440" bIns="45720">
            <a:spAutoFit/>
          </a:bodyPr>
          <a:lstStyle/>
          <a:p>
            <a:pPr algn="ctr"/>
            <a:r>
              <a:rPr lang="it-IT" sz="28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8</a:t>
            </a:r>
          </a:p>
        </p:txBody>
      </p:sp>
      <p:sp>
        <p:nvSpPr>
          <p:cNvPr id="69" name="Rettangolo 68">
            <a:extLst>
              <a:ext uri="{FF2B5EF4-FFF2-40B4-BE49-F238E27FC236}">
                <a16:creationId xmlns:a16="http://schemas.microsoft.com/office/drawing/2014/main" id="{71C75B9E-1A8D-4D80-8393-3007248CDDD8}"/>
              </a:ext>
            </a:extLst>
          </p:cNvPr>
          <p:cNvSpPr/>
          <p:nvPr/>
        </p:nvSpPr>
        <p:spPr>
          <a:xfrm>
            <a:off x="8419778" y="3876675"/>
            <a:ext cx="419261" cy="523220"/>
          </a:xfrm>
          <a:prstGeom prst="rect">
            <a:avLst/>
          </a:prstGeom>
          <a:noFill/>
        </p:spPr>
        <p:txBody>
          <a:bodyPr wrap="square" lIns="91440" tIns="45720" rIns="91440" bIns="45720">
            <a:spAutoFit/>
          </a:bodyPr>
          <a:lstStyle/>
          <a:p>
            <a:pPr algn="ctr"/>
            <a:r>
              <a:rPr lang="it-IT" sz="28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9</a:t>
            </a:r>
          </a:p>
        </p:txBody>
      </p:sp>
      <p:sp>
        <p:nvSpPr>
          <p:cNvPr id="71" name="Rettangolo 70">
            <a:extLst>
              <a:ext uri="{FF2B5EF4-FFF2-40B4-BE49-F238E27FC236}">
                <a16:creationId xmlns:a16="http://schemas.microsoft.com/office/drawing/2014/main" id="{DC49156C-153D-4379-83BF-F2889757751B}"/>
              </a:ext>
            </a:extLst>
          </p:cNvPr>
          <p:cNvSpPr/>
          <p:nvPr/>
        </p:nvSpPr>
        <p:spPr>
          <a:xfrm>
            <a:off x="10185239" y="3876675"/>
            <a:ext cx="549436" cy="523220"/>
          </a:xfrm>
          <a:prstGeom prst="rect">
            <a:avLst/>
          </a:prstGeom>
          <a:noFill/>
        </p:spPr>
        <p:txBody>
          <a:bodyPr wrap="square" lIns="91440" tIns="45720" rIns="91440" bIns="45720">
            <a:spAutoFit/>
          </a:bodyPr>
          <a:lstStyle/>
          <a:p>
            <a:pPr algn="ctr"/>
            <a:r>
              <a:rPr lang="it-IT" sz="28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10</a:t>
            </a:r>
          </a:p>
        </p:txBody>
      </p:sp>
      <p:pic>
        <p:nvPicPr>
          <p:cNvPr id="75" name="Immagine 74">
            <a:extLst>
              <a:ext uri="{FF2B5EF4-FFF2-40B4-BE49-F238E27FC236}">
                <a16:creationId xmlns:a16="http://schemas.microsoft.com/office/drawing/2014/main" id="{CDB2B664-BE9E-4567-BDE2-7BD8DC9EBFF8}"/>
              </a:ext>
            </a:extLst>
          </p:cNvPr>
          <p:cNvPicPr>
            <a:picLocks noChangeAspect="1"/>
          </p:cNvPicPr>
          <p:nvPr/>
        </p:nvPicPr>
        <p:blipFill>
          <a:blip r:embed="rId12">
            <a:extLst>
              <a:ext uri="{28A0092B-C50C-407E-A947-70E740481C1C}">
                <a14:useLocalDpi xmlns:a14="http://schemas.microsoft.com/office/drawing/2010/main" val="0"/>
              </a:ext>
            </a:extLst>
          </a:blip>
          <a:srcRect/>
          <a:stretch/>
        </p:blipFill>
        <p:spPr>
          <a:xfrm>
            <a:off x="3309155" y="4005065"/>
            <a:ext cx="1284176" cy="2568352"/>
          </a:xfrm>
          <a:prstGeom prst="rect">
            <a:avLst/>
          </a:prstGeom>
          <a:ln w="12700">
            <a:solidFill>
              <a:schemeClr val="bg1"/>
            </a:solidFill>
          </a:ln>
        </p:spPr>
      </p:pic>
      <p:sp>
        <p:nvSpPr>
          <p:cNvPr id="77" name="Rettangolo 76">
            <a:extLst>
              <a:ext uri="{FF2B5EF4-FFF2-40B4-BE49-F238E27FC236}">
                <a16:creationId xmlns:a16="http://schemas.microsoft.com/office/drawing/2014/main" id="{D3E2BB21-02BD-4367-9961-819D8DD9BC97}"/>
              </a:ext>
            </a:extLst>
          </p:cNvPr>
          <p:cNvSpPr/>
          <p:nvPr/>
        </p:nvSpPr>
        <p:spPr>
          <a:xfrm>
            <a:off x="3231345" y="3876675"/>
            <a:ext cx="419261" cy="523220"/>
          </a:xfrm>
          <a:prstGeom prst="rect">
            <a:avLst/>
          </a:prstGeom>
          <a:noFill/>
        </p:spPr>
        <p:txBody>
          <a:bodyPr wrap="square" lIns="91440" tIns="45720" rIns="91440" bIns="45720">
            <a:spAutoFit/>
          </a:bodyPr>
          <a:lstStyle/>
          <a:p>
            <a:pPr algn="ctr"/>
            <a:r>
              <a:rPr lang="it-IT" sz="28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6</a:t>
            </a:r>
          </a:p>
        </p:txBody>
      </p:sp>
      <p:sp>
        <p:nvSpPr>
          <p:cNvPr id="5" name="Rettangolo con angoli arrotondati 4">
            <a:extLst>
              <a:ext uri="{FF2B5EF4-FFF2-40B4-BE49-F238E27FC236}">
                <a16:creationId xmlns:a16="http://schemas.microsoft.com/office/drawing/2014/main" id="{E9F8E2FD-61C9-4D24-BC06-53597713AF72}"/>
              </a:ext>
            </a:extLst>
          </p:cNvPr>
          <p:cNvSpPr/>
          <p:nvPr/>
        </p:nvSpPr>
        <p:spPr>
          <a:xfrm>
            <a:off x="131890" y="2737576"/>
            <a:ext cx="3019199" cy="679370"/>
          </a:xfrm>
          <a:prstGeom prst="roundRect">
            <a:avLst/>
          </a:prstGeom>
          <a:solidFill>
            <a:schemeClr val="bg2">
              <a:lumMod val="75000"/>
            </a:schemeClr>
          </a:solidFill>
          <a:ln w="19050">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it-IT" sz="4400" b="1" dirty="0">
              <a:ln w="28575">
                <a:solidFill>
                  <a:schemeClr val="accent1">
                    <a:lumMod val="75000"/>
                  </a:schemeClr>
                </a:solidFill>
              </a:ln>
              <a:solidFill>
                <a:schemeClr val="accent6">
                  <a:lumMod val="75000"/>
                </a:schemeClr>
              </a:solidFill>
              <a:effectLst>
                <a:outerShdw blurRad="38100" dist="25400" dir="5400000" algn="ctr" rotWithShape="0">
                  <a:srgbClr val="6E747A">
                    <a:alpha val="43000"/>
                  </a:srgbClr>
                </a:outerShdw>
              </a:effectLst>
            </a:endParaRPr>
          </a:p>
        </p:txBody>
      </p:sp>
      <p:sp>
        <p:nvSpPr>
          <p:cNvPr id="9" name="Rettangolo 8">
            <a:extLst>
              <a:ext uri="{FF2B5EF4-FFF2-40B4-BE49-F238E27FC236}">
                <a16:creationId xmlns:a16="http://schemas.microsoft.com/office/drawing/2014/main" id="{24656314-2112-4E22-A8C5-AD36504E238A}"/>
              </a:ext>
            </a:extLst>
          </p:cNvPr>
          <p:cNvSpPr/>
          <p:nvPr/>
        </p:nvSpPr>
        <p:spPr>
          <a:xfrm>
            <a:off x="71458" y="2780398"/>
            <a:ext cx="3104046" cy="584775"/>
          </a:xfrm>
          <a:prstGeom prst="rect">
            <a:avLst/>
          </a:prstGeom>
          <a:noFill/>
        </p:spPr>
        <p:txBody>
          <a:bodyPr wrap="square" lIns="91440" tIns="45720" rIns="91440" bIns="45720">
            <a:spAutoFit/>
          </a:bodyPr>
          <a:lstStyle/>
          <a:p>
            <a:pPr algn="ctr"/>
            <a:r>
              <a:rPr lang="it-IT" sz="3200" b="1" dirty="0" err="1">
                <a:ln w="10160">
                  <a:solidFill>
                    <a:schemeClr val="accent5"/>
                  </a:solidFill>
                  <a:prstDash val="solid"/>
                </a:ln>
                <a:solidFill>
                  <a:srgbClr val="FFFFFF"/>
                </a:solidFill>
                <a:effectLst>
                  <a:outerShdw blurRad="38100" dist="22860" dir="5400000" algn="tl" rotWithShape="0">
                    <a:srgbClr val="000000">
                      <a:alpha val="30000"/>
                    </a:srgbClr>
                  </a:outerShdw>
                </a:effectLst>
              </a:rPr>
              <a:t>Prediction</a:t>
            </a:r>
            <a:endParaRPr lang="it-IT" sz="3200" b="1" cap="none" spc="0" dirty="0">
              <a:ln w="10160">
                <a:solidFill>
                  <a:schemeClr val="bg1"/>
                </a:solidFill>
                <a:prstDash val="solid"/>
              </a:ln>
              <a:solidFill>
                <a:srgbClr val="FF0000"/>
              </a:solidFill>
              <a:effectLst>
                <a:outerShdw blurRad="38100" dist="22860" dir="5400000" algn="tl" rotWithShape="0">
                  <a:srgbClr val="000000">
                    <a:alpha val="30000"/>
                  </a:srgbClr>
                </a:outerShdw>
              </a:effectLst>
            </a:endParaRPr>
          </a:p>
        </p:txBody>
      </p:sp>
      <p:sp>
        <p:nvSpPr>
          <p:cNvPr id="15" name="Rettangolo con angoli arrotondati 14">
            <a:extLst>
              <a:ext uri="{FF2B5EF4-FFF2-40B4-BE49-F238E27FC236}">
                <a16:creationId xmlns:a16="http://schemas.microsoft.com/office/drawing/2014/main" id="{B9DFA27D-3D28-4421-9397-B6778F6E8BD3}"/>
              </a:ext>
            </a:extLst>
          </p:cNvPr>
          <p:cNvSpPr/>
          <p:nvPr/>
        </p:nvSpPr>
        <p:spPr>
          <a:xfrm>
            <a:off x="115403" y="4146221"/>
            <a:ext cx="3019199" cy="679370"/>
          </a:xfrm>
          <a:prstGeom prst="roundRect">
            <a:avLst/>
          </a:prstGeom>
          <a:solidFill>
            <a:schemeClr val="bg2">
              <a:lumMod val="75000"/>
            </a:schemeClr>
          </a:solidFill>
          <a:ln w="19050">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it-IT" sz="4400" b="1" dirty="0">
              <a:ln w="28575">
                <a:solidFill>
                  <a:schemeClr val="accent1">
                    <a:lumMod val="75000"/>
                  </a:schemeClr>
                </a:solidFill>
              </a:ln>
              <a:solidFill>
                <a:schemeClr val="accent6">
                  <a:lumMod val="75000"/>
                </a:schemeClr>
              </a:solidFill>
              <a:effectLst>
                <a:outerShdw blurRad="38100" dist="25400" dir="5400000" algn="ctr" rotWithShape="0">
                  <a:srgbClr val="6E747A">
                    <a:alpha val="43000"/>
                  </a:srgbClr>
                </a:outerShdw>
              </a:effectLst>
            </a:endParaRPr>
          </a:p>
        </p:txBody>
      </p:sp>
      <p:sp>
        <p:nvSpPr>
          <p:cNvPr id="17" name="Rettangolo 16">
            <a:extLst>
              <a:ext uri="{FF2B5EF4-FFF2-40B4-BE49-F238E27FC236}">
                <a16:creationId xmlns:a16="http://schemas.microsoft.com/office/drawing/2014/main" id="{5DC611EB-E91A-4177-B4B6-ECFFF750921F}"/>
              </a:ext>
            </a:extLst>
          </p:cNvPr>
          <p:cNvSpPr/>
          <p:nvPr/>
        </p:nvSpPr>
        <p:spPr>
          <a:xfrm>
            <a:off x="115403" y="4152245"/>
            <a:ext cx="3092151" cy="584775"/>
          </a:xfrm>
          <a:prstGeom prst="rect">
            <a:avLst/>
          </a:prstGeom>
          <a:noFill/>
        </p:spPr>
        <p:txBody>
          <a:bodyPr wrap="square" lIns="91440" tIns="45720" rIns="91440" bIns="45720">
            <a:spAutoFit/>
          </a:bodyPr>
          <a:lstStyle/>
          <a:p>
            <a:pPr algn="ctr"/>
            <a:r>
              <a:rPr lang="it-IT" sz="32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Real </a:t>
            </a:r>
            <a:r>
              <a:rPr lang="it-IT" sz="3200" b="1" dirty="0" err="1">
                <a:ln w="10160">
                  <a:solidFill>
                    <a:schemeClr val="accent5"/>
                  </a:solidFill>
                  <a:prstDash val="solid"/>
                </a:ln>
                <a:solidFill>
                  <a:srgbClr val="FFFFFF"/>
                </a:solidFill>
                <a:effectLst>
                  <a:outerShdw blurRad="38100" dist="22860" dir="5400000" algn="tl" rotWithShape="0">
                    <a:srgbClr val="000000">
                      <a:alpha val="30000"/>
                    </a:srgbClr>
                  </a:outerShdw>
                </a:effectLst>
              </a:rPr>
              <a:t>Observation</a:t>
            </a:r>
            <a:endParaRPr lang="it-IT" sz="3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19" name="Rettangolo con angoli arrotondati 18">
            <a:extLst>
              <a:ext uri="{FF2B5EF4-FFF2-40B4-BE49-F238E27FC236}">
                <a16:creationId xmlns:a16="http://schemas.microsoft.com/office/drawing/2014/main" id="{5461009A-8B31-4168-AA60-2C9814B5CB1D}"/>
              </a:ext>
            </a:extLst>
          </p:cNvPr>
          <p:cNvSpPr/>
          <p:nvPr/>
        </p:nvSpPr>
        <p:spPr>
          <a:xfrm>
            <a:off x="113881" y="5678599"/>
            <a:ext cx="3019199" cy="679370"/>
          </a:xfrm>
          <a:prstGeom prst="roundRect">
            <a:avLst/>
          </a:prstGeom>
          <a:solidFill>
            <a:schemeClr val="bg2">
              <a:lumMod val="75000"/>
            </a:schemeClr>
          </a:solidFill>
          <a:ln w="19050">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it-IT" sz="4400" b="1" dirty="0">
              <a:ln w="28575">
                <a:solidFill>
                  <a:schemeClr val="accent1">
                    <a:lumMod val="75000"/>
                  </a:schemeClr>
                </a:solidFill>
              </a:ln>
              <a:solidFill>
                <a:schemeClr val="accent6">
                  <a:lumMod val="75000"/>
                </a:schemeClr>
              </a:solidFill>
              <a:effectLst>
                <a:outerShdw blurRad="38100" dist="25400" dir="5400000" algn="ctr" rotWithShape="0">
                  <a:srgbClr val="6E747A">
                    <a:alpha val="43000"/>
                  </a:srgbClr>
                </a:outerShdw>
              </a:effectLst>
            </a:endParaRPr>
          </a:p>
        </p:txBody>
      </p:sp>
      <p:sp>
        <p:nvSpPr>
          <p:cNvPr id="21" name="Rettangolo 20">
            <a:extLst>
              <a:ext uri="{FF2B5EF4-FFF2-40B4-BE49-F238E27FC236}">
                <a16:creationId xmlns:a16="http://schemas.microsoft.com/office/drawing/2014/main" id="{0EB49283-EC0F-485E-A99C-A045B487F6B8}"/>
              </a:ext>
            </a:extLst>
          </p:cNvPr>
          <p:cNvSpPr/>
          <p:nvPr/>
        </p:nvSpPr>
        <p:spPr>
          <a:xfrm>
            <a:off x="115404" y="5767498"/>
            <a:ext cx="3060100" cy="584775"/>
          </a:xfrm>
          <a:prstGeom prst="rect">
            <a:avLst/>
          </a:prstGeom>
          <a:noFill/>
        </p:spPr>
        <p:txBody>
          <a:bodyPr wrap="square" lIns="91440" tIns="45720" rIns="91440" bIns="45720">
            <a:spAutoFit/>
          </a:bodyPr>
          <a:lstStyle/>
          <a:p>
            <a:pPr algn="ctr"/>
            <a:r>
              <a:rPr lang="it-IT" sz="3200" b="1" dirty="0" err="1">
                <a:ln w="10160">
                  <a:solidFill>
                    <a:schemeClr val="accent5"/>
                  </a:solidFill>
                  <a:prstDash val="solid"/>
                </a:ln>
                <a:solidFill>
                  <a:srgbClr val="FFFFFF"/>
                </a:solidFill>
                <a:effectLst>
                  <a:outerShdw blurRad="38100" dist="22860" dir="5400000" algn="tl" rotWithShape="0">
                    <a:srgbClr val="000000">
                      <a:alpha val="30000"/>
                    </a:srgbClr>
                  </a:outerShdw>
                </a:effectLst>
              </a:rPr>
              <a:t>Prediction</a:t>
            </a:r>
            <a:endParaRPr lang="it-IT" sz="3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3" name="Rettangolo con angoli arrotondati 2">
            <a:extLst>
              <a:ext uri="{FF2B5EF4-FFF2-40B4-BE49-F238E27FC236}">
                <a16:creationId xmlns:a16="http://schemas.microsoft.com/office/drawing/2014/main" id="{26C6D045-A874-46A3-908B-9502C27A9E61}"/>
              </a:ext>
            </a:extLst>
          </p:cNvPr>
          <p:cNvSpPr/>
          <p:nvPr/>
        </p:nvSpPr>
        <p:spPr>
          <a:xfrm>
            <a:off x="171885" y="1393694"/>
            <a:ext cx="3019199" cy="679370"/>
          </a:xfrm>
          <a:prstGeom prst="roundRect">
            <a:avLst/>
          </a:prstGeom>
          <a:solidFill>
            <a:schemeClr val="bg2">
              <a:lumMod val="75000"/>
            </a:schemeClr>
          </a:solidFill>
          <a:ln w="19050">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it-IT" sz="4400" b="1" dirty="0">
              <a:ln w="28575">
                <a:solidFill>
                  <a:schemeClr val="accent1">
                    <a:lumMod val="75000"/>
                  </a:schemeClr>
                </a:solidFill>
              </a:ln>
              <a:solidFill>
                <a:schemeClr val="accent6">
                  <a:lumMod val="75000"/>
                </a:schemeClr>
              </a:solidFill>
              <a:effectLst>
                <a:outerShdw blurRad="38100" dist="25400" dir="5400000" algn="ctr" rotWithShape="0">
                  <a:srgbClr val="6E747A">
                    <a:alpha val="43000"/>
                  </a:srgbClr>
                </a:outerShdw>
              </a:effectLst>
            </a:endParaRPr>
          </a:p>
        </p:txBody>
      </p:sp>
      <p:sp>
        <p:nvSpPr>
          <p:cNvPr id="4" name="Rettangolo 3">
            <a:extLst>
              <a:ext uri="{FF2B5EF4-FFF2-40B4-BE49-F238E27FC236}">
                <a16:creationId xmlns:a16="http://schemas.microsoft.com/office/drawing/2014/main" id="{F38BE97A-8496-491D-AB67-CF3D430E468A}"/>
              </a:ext>
            </a:extLst>
          </p:cNvPr>
          <p:cNvSpPr/>
          <p:nvPr/>
        </p:nvSpPr>
        <p:spPr>
          <a:xfrm>
            <a:off x="123138" y="1418570"/>
            <a:ext cx="3108207" cy="584775"/>
          </a:xfrm>
          <a:prstGeom prst="rect">
            <a:avLst/>
          </a:prstGeom>
          <a:noFill/>
        </p:spPr>
        <p:txBody>
          <a:bodyPr wrap="square" lIns="91440" tIns="45720" rIns="91440" bIns="45720">
            <a:spAutoFit/>
          </a:bodyPr>
          <a:lstStyle/>
          <a:p>
            <a:pPr algn="ctr"/>
            <a:r>
              <a:rPr lang="it-IT" sz="32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Real </a:t>
            </a:r>
            <a:r>
              <a:rPr lang="it-IT" sz="3200" b="1" dirty="0" err="1">
                <a:ln w="10160">
                  <a:solidFill>
                    <a:schemeClr val="accent5"/>
                  </a:solidFill>
                  <a:prstDash val="solid"/>
                </a:ln>
                <a:solidFill>
                  <a:srgbClr val="FFFFFF"/>
                </a:solidFill>
                <a:effectLst>
                  <a:outerShdw blurRad="38100" dist="22860" dir="5400000" algn="tl" rotWithShape="0">
                    <a:srgbClr val="000000">
                      <a:alpha val="30000"/>
                    </a:srgbClr>
                  </a:outerShdw>
                </a:effectLst>
              </a:rPr>
              <a:t>Observation</a:t>
            </a:r>
            <a:endParaRPr lang="it-IT" sz="3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6" name="Rettangolo 5">
            <a:extLst>
              <a:ext uri="{FF2B5EF4-FFF2-40B4-BE49-F238E27FC236}">
                <a16:creationId xmlns:a16="http://schemas.microsoft.com/office/drawing/2014/main" id="{3F8CF44D-9A89-4311-BADA-1E265E439AD2}"/>
              </a:ext>
            </a:extLst>
          </p:cNvPr>
          <p:cNvSpPr/>
          <p:nvPr/>
        </p:nvSpPr>
        <p:spPr>
          <a:xfrm>
            <a:off x="0" y="10293"/>
            <a:ext cx="12192000" cy="1015663"/>
          </a:xfrm>
          <a:prstGeom prst="rect">
            <a:avLst/>
          </a:prstGeom>
          <a:noFill/>
        </p:spPr>
        <p:txBody>
          <a:bodyPr wrap="square" lIns="91440" tIns="45720" rIns="91440" bIns="45720">
            <a:spAutoFit/>
          </a:bodyPr>
          <a:lstStyle/>
          <a:p>
            <a:pPr algn="ctr"/>
            <a:r>
              <a:rPr lang="it-IT" sz="6000" b="1" spc="50" dirty="0" err="1">
                <a:ln w="28575" cmpd="sng">
                  <a:solidFill>
                    <a:schemeClr val="accent3">
                      <a:lumMod val="75000"/>
                    </a:schemeClr>
                  </a:solidFill>
                  <a:prstDash val="solid"/>
                </a:ln>
                <a:solidFill>
                  <a:schemeClr val="bg1"/>
                </a:solidFill>
                <a:effectLst>
                  <a:glow rad="38100">
                    <a:schemeClr val="accent1">
                      <a:alpha val="40000"/>
                    </a:schemeClr>
                  </a:glow>
                </a:effectLst>
              </a:rPr>
              <a:t>Visualizing</a:t>
            </a:r>
            <a:r>
              <a:rPr lang="it-IT" sz="6000" b="1" spc="50" dirty="0">
                <a:ln w="28575" cmpd="sng">
                  <a:solidFill>
                    <a:schemeClr val="accent3">
                      <a:lumMod val="75000"/>
                    </a:schemeClr>
                  </a:solidFill>
                  <a:prstDash val="solid"/>
                </a:ln>
                <a:solidFill>
                  <a:schemeClr val="bg1"/>
                </a:solidFill>
                <a:effectLst>
                  <a:glow rad="38100">
                    <a:schemeClr val="accent1">
                      <a:alpha val="40000"/>
                    </a:schemeClr>
                  </a:glow>
                </a:effectLst>
              </a:rPr>
              <a:t> model </a:t>
            </a:r>
            <a:r>
              <a:rPr lang="it-IT" sz="6000" b="1" spc="50" dirty="0" err="1">
                <a:ln w="28575" cmpd="sng">
                  <a:solidFill>
                    <a:schemeClr val="accent3">
                      <a:lumMod val="75000"/>
                    </a:schemeClr>
                  </a:solidFill>
                  <a:prstDash val="solid"/>
                </a:ln>
                <a:solidFill>
                  <a:schemeClr val="bg1"/>
                </a:solidFill>
                <a:effectLst>
                  <a:glow rad="38100">
                    <a:schemeClr val="accent1">
                      <a:alpha val="40000"/>
                    </a:schemeClr>
                  </a:glow>
                </a:effectLst>
              </a:rPr>
              <a:t>predictions</a:t>
            </a:r>
            <a:endParaRPr lang="it-IT" sz="2000" b="1" spc="50" dirty="0">
              <a:ln w="28575" cmpd="sng">
                <a:solidFill>
                  <a:schemeClr val="accent3">
                    <a:lumMod val="75000"/>
                  </a:schemeClr>
                </a:solidFill>
                <a:prstDash val="solid"/>
              </a:ln>
              <a:solidFill>
                <a:schemeClr val="bg1"/>
              </a:solidFill>
              <a:effectLst>
                <a:glow rad="38100">
                  <a:schemeClr val="accent1">
                    <a:alpha val="40000"/>
                  </a:schemeClr>
                </a:glow>
              </a:effectLst>
            </a:endParaRPr>
          </a:p>
        </p:txBody>
      </p:sp>
      <p:sp>
        <p:nvSpPr>
          <p:cNvPr id="8" name="Rettangolo 7">
            <a:extLst>
              <a:ext uri="{FF2B5EF4-FFF2-40B4-BE49-F238E27FC236}">
                <a16:creationId xmlns:a16="http://schemas.microsoft.com/office/drawing/2014/main" id="{08E0506B-CF33-4092-A930-ECF2894D7E50}"/>
              </a:ext>
            </a:extLst>
          </p:cNvPr>
          <p:cNvSpPr/>
          <p:nvPr/>
        </p:nvSpPr>
        <p:spPr>
          <a:xfrm>
            <a:off x="11068050" y="6299594"/>
            <a:ext cx="1006377" cy="461665"/>
          </a:xfrm>
          <a:prstGeom prst="rect">
            <a:avLst/>
          </a:prstGeom>
          <a:noFill/>
        </p:spPr>
        <p:txBody>
          <a:bodyPr wrap="square" lIns="91440" tIns="45720" rIns="91440" bIns="45720">
            <a:spAutoFit/>
          </a:bodyPr>
          <a:lstStyle/>
          <a:p>
            <a:pPr algn="ctr"/>
            <a:r>
              <a:rPr lang="it-IT" sz="2400" b="1" i="0" dirty="0">
                <a:solidFill>
                  <a:schemeClr val="bg1"/>
                </a:solidFill>
                <a:effectLst/>
                <a:latin typeface="Garamond" panose="02020404030301010803" pitchFamily="18" charset="0"/>
              </a:rPr>
              <a:t>31/46</a:t>
            </a:r>
            <a:endParaRPr lang="it-IT" sz="2400" i="0" dirty="0">
              <a:solidFill>
                <a:schemeClr val="bg1"/>
              </a:solidFill>
              <a:effectLst/>
              <a:latin typeface="Garamond" panose="02020404030301010803" pitchFamily="18" charset="0"/>
            </a:endParaRPr>
          </a:p>
        </p:txBody>
      </p:sp>
    </p:spTree>
    <p:extLst>
      <p:ext uri="{BB962C8B-B14F-4D97-AF65-F5344CB8AC3E}">
        <p14:creationId xmlns:p14="http://schemas.microsoft.com/office/powerpoint/2010/main" val="326322854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magine 6">
            <a:extLst>
              <a:ext uri="{FF2B5EF4-FFF2-40B4-BE49-F238E27FC236}">
                <a16:creationId xmlns:a16="http://schemas.microsoft.com/office/drawing/2014/main" id="{3963F0CB-0AF5-445D-92DA-055877C45AE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90973" y="1409584"/>
            <a:ext cx="11610053" cy="4819882"/>
          </a:xfrm>
          <a:prstGeom prst="rect">
            <a:avLst/>
          </a:prstGeom>
        </p:spPr>
      </p:pic>
      <p:sp>
        <p:nvSpPr>
          <p:cNvPr id="18" name="Ovale 17">
            <a:extLst>
              <a:ext uri="{FF2B5EF4-FFF2-40B4-BE49-F238E27FC236}">
                <a16:creationId xmlns:a16="http://schemas.microsoft.com/office/drawing/2014/main" id="{9C563FA1-613D-4863-92C6-35D41AEB8DDD}"/>
              </a:ext>
            </a:extLst>
          </p:cNvPr>
          <p:cNvSpPr/>
          <p:nvPr/>
        </p:nvSpPr>
        <p:spPr>
          <a:xfrm>
            <a:off x="5857874" y="2931455"/>
            <a:ext cx="238125" cy="2471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0" name="Ovale 19">
            <a:extLst>
              <a:ext uri="{FF2B5EF4-FFF2-40B4-BE49-F238E27FC236}">
                <a16:creationId xmlns:a16="http://schemas.microsoft.com/office/drawing/2014/main" id="{08A3D6C2-F0A8-4BB0-8519-22A4485D50E7}"/>
              </a:ext>
            </a:extLst>
          </p:cNvPr>
          <p:cNvSpPr/>
          <p:nvPr/>
        </p:nvSpPr>
        <p:spPr>
          <a:xfrm>
            <a:off x="845055" y="5324763"/>
            <a:ext cx="238125" cy="2471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2" name="Ovale 21">
            <a:extLst>
              <a:ext uri="{FF2B5EF4-FFF2-40B4-BE49-F238E27FC236}">
                <a16:creationId xmlns:a16="http://schemas.microsoft.com/office/drawing/2014/main" id="{7DE2004F-3001-4365-A242-3574785C9B52}"/>
              </a:ext>
            </a:extLst>
          </p:cNvPr>
          <p:cNvSpPr/>
          <p:nvPr/>
        </p:nvSpPr>
        <p:spPr>
          <a:xfrm>
            <a:off x="3612912" y="4643323"/>
            <a:ext cx="238125" cy="2471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4" name="Ovale 23">
            <a:extLst>
              <a:ext uri="{FF2B5EF4-FFF2-40B4-BE49-F238E27FC236}">
                <a16:creationId xmlns:a16="http://schemas.microsoft.com/office/drawing/2014/main" id="{990ABB0F-3B38-4934-A440-F7283ABFD11A}"/>
              </a:ext>
            </a:extLst>
          </p:cNvPr>
          <p:cNvSpPr/>
          <p:nvPr/>
        </p:nvSpPr>
        <p:spPr>
          <a:xfrm>
            <a:off x="8098369" y="1699484"/>
            <a:ext cx="238125" cy="2471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6" name="Ovale 25">
            <a:extLst>
              <a:ext uri="{FF2B5EF4-FFF2-40B4-BE49-F238E27FC236}">
                <a16:creationId xmlns:a16="http://schemas.microsoft.com/office/drawing/2014/main" id="{1AC6A1EF-C083-43AA-9322-B5ABB6D76891}"/>
              </a:ext>
            </a:extLst>
          </p:cNvPr>
          <p:cNvSpPr/>
          <p:nvPr/>
        </p:nvSpPr>
        <p:spPr>
          <a:xfrm>
            <a:off x="11423638" y="3502934"/>
            <a:ext cx="238125" cy="2471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28" name="Immagine 27">
            <a:extLst>
              <a:ext uri="{FF2B5EF4-FFF2-40B4-BE49-F238E27FC236}">
                <a16:creationId xmlns:a16="http://schemas.microsoft.com/office/drawing/2014/main" id="{7FF214F3-FDB3-46C6-A2B6-30E8C3DA77D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4322" y="3607826"/>
            <a:ext cx="812006" cy="1624014"/>
          </a:xfrm>
          <a:prstGeom prst="rect">
            <a:avLst/>
          </a:prstGeom>
          <a:ln w="9525">
            <a:solidFill>
              <a:schemeClr val="accent1"/>
            </a:solidFill>
          </a:ln>
          <a:effectLst>
            <a:glow rad="63500">
              <a:schemeClr val="accent5">
                <a:satMod val="175000"/>
                <a:alpha val="40000"/>
              </a:schemeClr>
            </a:glow>
            <a:outerShdw blurRad="190500" algn="tl" rotWithShape="0">
              <a:srgbClr val="000000">
                <a:alpha val="70000"/>
              </a:srgbClr>
            </a:outerShdw>
          </a:effectLst>
        </p:spPr>
      </p:pic>
      <p:pic>
        <p:nvPicPr>
          <p:cNvPr id="2" name="Immagine 1">
            <a:extLst>
              <a:ext uri="{FF2B5EF4-FFF2-40B4-BE49-F238E27FC236}">
                <a16:creationId xmlns:a16="http://schemas.microsoft.com/office/drawing/2014/main" id="{1F0BB48B-C21C-450A-94D4-9F7853C8E10A}"/>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361362" y="2923850"/>
            <a:ext cx="812006" cy="1624014"/>
          </a:xfrm>
          <a:prstGeom prst="rect">
            <a:avLst/>
          </a:prstGeom>
          <a:ln w="19050">
            <a:solidFill>
              <a:schemeClr val="accent5"/>
            </a:solidFill>
          </a:ln>
          <a:effectLst>
            <a:outerShdw blurRad="190500" algn="tl" rotWithShape="0">
              <a:srgbClr val="000000">
                <a:alpha val="70000"/>
              </a:srgbClr>
            </a:outerShdw>
          </a:effectLst>
        </p:spPr>
      </p:pic>
      <p:pic>
        <p:nvPicPr>
          <p:cNvPr id="3" name="Immagine 2">
            <a:extLst>
              <a:ext uri="{FF2B5EF4-FFF2-40B4-BE49-F238E27FC236}">
                <a16:creationId xmlns:a16="http://schemas.microsoft.com/office/drawing/2014/main" id="{506A44AD-9067-48C9-84C1-CB0BFBDC5722}"/>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5360815" y="1231105"/>
            <a:ext cx="812007" cy="1624013"/>
          </a:xfrm>
          <a:prstGeom prst="rect">
            <a:avLst/>
          </a:prstGeom>
          <a:ln w="19050">
            <a:solidFill>
              <a:schemeClr val="accent5"/>
            </a:solidFill>
          </a:ln>
          <a:effectLst>
            <a:outerShdw blurRad="190500" algn="tl" rotWithShape="0">
              <a:srgbClr val="000000">
                <a:alpha val="70000"/>
              </a:srgbClr>
            </a:outerShdw>
          </a:effectLst>
        </p:spPr>
      </p:pic>
      <p:pic>
        <p:nvPicPr>
          <p:cNvPr id="4" name="Immagine 3">
            <a:extLst>
              <a:ext uri="{FF2B5EF4-FFF2-40B4-BE49-F238E27FC236}">
                <a16:creationId xmlns:a16="http://schemas.microsoft.com/office/drawing/2014/main" id="{EB267C02-5077-4049-A45F-BFE8B4A4E32D}"/>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7612631" y="2097879"/>
            <a:ext cx="812006" cy="1624013"/>
          </a:xfrm>
          <a:prstGeom prst="rect">
            <a:avLst/>
          </a:prstGeom>
          <a:ln w="19050">
            <a:solidFill>
              <a:schemeClr val="accent5"/>
            </a:solidFill>
          </a:ln>
          <a:effectLst>
            <a:outerShdw blurRad="190500" algn="tl" rotWithShape="0">
              <a:srgbClr val="000000">
                <a:alpha val="70000"/>
              </a:srgbClr>
            </a:outerShdw>
          </a:effectLst>
        </p:spPr>
      </p:pic>
      <p:pic>
        <p:nvPicPr>
          <p:cNvPr id="5" name="Immagine 4">
            <a:extLst>
              <a:ext uri="{FF2B5EF4-FFF2-40B4-BE49-F238E27FC236}">
                <a16:creationId xmlns:a16="http://schemas.microsoft.com/office/drawing/2014/main" id="{59A6CEFE-5565-4D8B-896D-3B7F3E567D16}"/>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126852" y="3831316"/>
            <a:ext cx="812006" cy="1624014"/>
          </a:xfrm>
          <a:prstGeom prst="rect">
            <a:avLst/>
          </a:prstGeom>
          <a:ln w="19050">
            <a:solidFill>
              <a:schemeClr val="accent5"/>
            </a:solidFill>
          </a:ln>
          <a:effectLst>
            <a:outerShdw blurRad="190500" algn="tl" rotWithShape="0">
              <a:srgbClr val="000000">
                <a:alpha val="70000"/>
              </a:srgbClr>
            </a:outerShdw>
          </a:effectLst>
        </p:spPr>
      </p:pic>
      <p:sp>
        <p:nvSpPr>
          <p:cNvPr id="8" name="Rettangolo 7">
            <a:extLst>
              <a:ext uri="{FF2B5EF4-FFF2-40B4-BE49-F238E27FC236}">
                <a16:creationId xmlns:a16="http://schemas.microsoft.com/office/drawing/2014/main" id="{E65BCAA1-E1D0-4A26-8C72-0C9790092622}"/>
              </a:ext>
            </a:extLst>
          </p:cNvPr>
          <p:cNvSpPr/>
          <p:nvPr/>
        </p:nvSpPr>
        <p:spPr>
          <a:xfrm>
            <a:off x="0" y="10088"/>
            <a:ext cx="12191999" cy="1015663"/>
          </a:xfrm>
          <a:prstGeom prst="rect">
            <a:avLst/>
          </a:prstGeom>
          <a:noFill/>
        </p:spPr>
        <p:txBody>
          <a:bodyPr wrap="square" lIns="91440" tIns="45720" rIns="91440" bIns="45720">
            <a:spAutoFit/>
          </a:bodyPr>
          <a:lstStyle/>
          <a:p>
            <a:pPr algn="ctr"/>
            <a:r>
              <a:rPr lang="it-IT" sz="6000" b="1" spc="50" dirty="0" err="1">
                <a:ln w="28575" cmpd="sng">
                  <a:solidFill>
                    <a:schemeClr val="accent3">
                      <a:lumMod val="75000"/>
                    </a:schemeClr>
                  </a:solidFill>
                  <a:prstDash val="solid"/>
                </a:ln>
                <a:solidFill>
                  <a:schemeClr val="bg1"/>
                </a:solidFill>
                <a:effectLst>
                  <a:glow rad="38100">
                    <a:schemeClr val="accent1">
                      <a:alpha val="40000"/>
                    </a:schemeClr>
                  </a:glow>
                </a:effectLst>
              </a:rPr>
              <a:t>Errors</a:t>
            </a:r>
            <a:r>
              <a:rPr lang="it-IT" sz="6000" b="1" spc="50" dirty="0">
                <a:ln w="28575" cmpd="sng">
                  <a:solidFill>
                    <a:schemeClr val="accent3">
                      <a:lumMod val="75000"/>
                    </a:schemeClr>
                  </a:solidFill>
                  <a:prstDash val="solid"/>
                </a:ln>
                <a:solidFill>
                  <a:schemeClr val="bg1"/>
                </a:solidFill>
                <a:effectLst>
                  <a:glow rad="38100">
                    <a:schemeClr val="accent1">
                      <a:alpha val="40000"/>
                    </a:schemeClr>
                  </a:glow>
                </a:effectLst>
              </a:rPr>
              <a:t> in model </a:t>
            </a:r>
            <a:r>
              <a:rPr lang="it-IT" sz="6000" b="1" spc="50" dirty="0" err="1">
                <a:ln w="28575" cmpd="sng">
                  <a:solidFill>
                    <a:schemeClr val="accent3">
                      <a:lumMod val="75000"/>
                    </a:schemeClr>
                  </a:solidFill>
                  <a:prstDash val="solid"/>
                </a:ln>
                <a:solidFill>
                  <a:schemeClr val="bg1"/>
                </a:solidFill>
                <a:effectLst>
                  <a:glow rad="38100">
                    <a:schemeClr val="accent1">
                      <a:alpha val="40000"/>
                    </a:schemeClr>
                  </a:glow>
                </a:effectLst>
              </a:rPr>
              <a:t>predictions</a:t>
            </a:r>
            <a:endParaRPr lang="it-IT" sz="2000" b="1" spc="50" dirty="0">
              <a:ln w="28575" cmpd="sng">
                <a:solidFill>
                  <a:schemeClr val="accent3">
                    <a:lumMod val="75000"/>
                  </a:schemeClr>
                </a:solidFill>
                <a:prstDash val="solid"/>
              </a:ln>
              <a:solidFill>
                <a:schemeClr val="bg1"/>
              </a:solidFill>
              <a:effectLst>
                <a:glow rad="38100">
                  <a:schemeClr val="accent1">
                    <a:alpha val="40000"/>
                  </a:schemeClr>
                </a:glow>
              </a:effectLst>
            </a:endParaRPr>
          </a:p>
        </p:txBody>
      </p:sp>
      <p:sp>
        <p:nvSpPr>
          <p:cNvPr id="9" name="Rettangolo 8">
            <a:extLst>
              <a:ext uri="{FF2B5EF4-FFF2-40B4-BE49-F238E27FC236}">
                <a16:creationId xmlns:a16="http://schemas.microsoft.com/office/drawing/2014/main" id="{AE8859A1-AB92-4D38-AFD4-50DCE13B5297}"/>
              </a:ext>
            </a:extLst>
          </p:cNvPr>
          <p:cNvSpPr/>
          <p:nvPr/>
        </p:nvSpPr>
        <p:spPr>
          <a:xfrm>
            <a:off x="11068050" y="6299594"/>
            <a:ext cx="1006377" cy="461665"/>
          </a:xfrm>
          <a:prstGeom prst="rect">
            <a:avLst/>
          </a:prstGeom>
          <a:noFill/>
        </p:spPr>
        <p:txBody>
          <a:bodyPr wrap="square" lIns="91440" tIns="45720" rIns="91440" bIns="45720">
            <a:spAutoFit/>
          </a:bodyPr>
          <a:lstStyle/>
          <a:p>
            <a:pPr algn="ctr"/>
            <a:r>
              <a:rPr lang="it-IT" sz="2400" b="1" dirty="0">
                <a:solidFill>
                  <a:schemeClr val="bg1"/>
                </a:solidFill>
                <a:latin typeface="Garamond" panose="02020404030301010803" pitchFamily="18" charset="0"/>
              </a:rPr>
              <a:t>32</a:t>
            </a:r>
            <a:r>
              <a:rPr lang="it-IT" sz="2400" b="1" i="0" dirty="0">
                <a:solidFill>
                  <a:schemeClr val="bg1"/>
                </a:solidFill>
                <a:effectLst/>
                <a:latin typeface="Garamond" panose="02020404030301010803" pitchFamily="18" charset="0"/>
              </a:rPr>
              <a:t>/46</a:t>
            </a:r>
            <a:endParaRPr lang="it-IT" sz="2400" i="0" dirty="0">
              <a:solidFill>
                <a:schemeClr val="bg1"/>
              </a:solidFill>
              <a:effectLst/>
              <a:latin typeface="Garamond" panose="02020404030301010803" pitchFamily="18" charset="0"/>
            </a:endParaRPr>
          </a:p>
        </p:txBody>
      </p:sp>
    </p:spTree>
    <p:extLst>
      <p:ext uri="{BB962C8B-B14F-4D97-AF65-F5344CB8AC3E}">
        <p14:creationId xmlns:p14="http://schemas.microsoft.com/office/powerpoint/2010/main" val="202320750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magine 6">
            <a:extLst>
              <a:ext uri="{FF2B5EF4-FFF2-40B4-BE49-F238E27FC236}">
                <a16:creationId xmlns:a16="http://schemas.microsoft.com/office/drawing/2014/main" id="{3963F0CB-0AF5-445D-92DA-055877C45AE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90973" y="1409584"/>
            <a:ext cx="11610053" cy="4819882"/>
          </a:xfrm>
          <a:prstGeom prst="rect">
            <a:avLst/>
          </a:prstGeom>
        </p:spPr>
      </p:pic>
      <p:sp>
        <p:nvSpPr>
          <p:cNvPr id="18" name="Ovale 17">
            <a:extLst>
              <a:ext uri="{FF2B5EF4-FFF2-40B4-BE49-F238E27FC236}">
                <a16:creationId xmlns:a16="http://schemas.microsoft.com/office/drawing/2014/main" id="{9C563FA1-613D-4863-92C6-35D41AEB8DDD}"/>
              </a:ext>
            </a:extLst>
          </p:cNvPr>
          <p:cNvSpPr/>
          <p:nvPr/>
        </p:nvSpPr>
        <p:spPr>
          <a:xfrm>
            <a:off x="5857874" y="2931455"/>
            <a:ext cx="238125" cy="2471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0" name="Ovale 19">
            <a:extLst>
              <a:ext uri="{FF2B5EF4-FFF2-40B4-BE49-F238E27FC236}">
                <a16:creationId xmlns:a16="http://schemas.microsoft.com/office/drawing/2014/main" id="{08A3D6C2-F0A8-4BB0-8519-22A4485D50E7}"/>
              </a:ext>
            </a:extLst>
          </p:cNvPr>
          <p:cNvSpPr/>
          <p:nvPr/>
        </p:nvSpPr>
        <p:spPr>
          <a:xfrm>
            <a:off x="845055" y="5324763"/>
            <a:ext cx="238125" cy="2471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2" name="Ovale 21">
            <a:extLst>
              <a:ext uri="{FF2B5EF4-FFF2-40B4-BE49-F238E27FC236}">
                <a16:creationId xmlns:a16="http://schemas.microsoft.com/office/drawing/2014/main" id="{7DE2004F-3001-4365-A242-3574785C9B52}"/>
              </a:ext>
            </a:extLst>
          </p:cNvPr>
          <p:cNvSpPr/>
          <p:nvPr/>
        </p:nvSpPr>
        <p:spPr>
          <a:xfrm>
            <a:off x="3612912" y="4643323"/>
            <a:ext cx="238125" cy="2471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4" name="Ovale 23">
            <a:extLst>
              <a:ext uri="{FF2B5EF4-FFF2-40B4-BE49-F238E27FC236}">
                <a16:creationId xmlns:a16="http://schemas.microsoft.com/office/drawing/2014/main" id="{990ABB0F-3B38-4934-A440-F7283ABFD11A}"/>
              </a:ext>
            </a:extLst>
          </p:cNvPr>
          <p:cNvSpPr/>
          <p:nvPr/>
        </p:nvSpPr>
        <p:spPr>
          <a:xfrm>
            <a:off x="8098369" y="1699484"/>
            <a:ext cx="238125" cy="2471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6" name="Ovale 25">
            <a:extLst>
              <a:ext uri="{FF2B5EF4-FFF2-40B4-BE49-F238E27FC236}">
                <a16:creationId xmlns:a16="http://schemas.microsoft.com/office/drawing/2014/main" id="{1AC6A1EF-C083-43AA-9322-B5ABB6D76891}"/>
              </a:ext>
            </a:extLst>
          </p:cNvPr>
          <p:cNvSpPr/>
          <p:nvPr/>
        </p:nvSpPr>
        <p:spPr>
          <a:xfrm>
            <a:off x="11423638" y="3502934"/>
            <a:ext cx="238125" cy="2471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28" name="Immagine 27">
            <a:extLst>
              <a:ext uri="{FF2B5EF4-FFF2-40B4-BE49-F238E27FC236}">
                <a16:creationId xmlns:a16="http://schemas.microsoft.com/office/drawing/2014/main" id="{7FF214F3-FDB3-46C6-A2B6-30E8C3DA77D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4322" y="3607826"/>
            <a:ext cx="812006" cy="1624014"/>
          </a:xfrm>
          <a:prstGeom prst="rect">
            <a:avLst/>
          </a:prstGeom>
          <a:ln w="9525">
            <a:solidFill>
              <a:schemeClr val="accent1"/>
            </a:solidFill>
          </a:ln>
          <a:effectLst>
            <a:glow rad="63500">
              <a:schemeClr val="accent5">
                <a:satMod val="175000"/>
                <a:alpha val="40000"/>
              </a:schemeClr>
            </a:glow>
            <a:outerShdw blurRad="190500" algn="tl" rotWithShape="0">
              <a:srgbClr val="000000">
                <a:alpha val="70000"/>
              </a:srgbClr>
            </a:outerShdw>
          </a:effectLst>
        </p:spPr>
      </p:pic>
      <p:pic>
        <p:nvPicPr>
          <p:cNvPr id="2" name="Immagine 1">
            <a:extLst>
              <a:ext uri="{FF2B5EF4-FFF2-40B4-BE49-F238E27FC236}">
                <a16:creationId xmlns:a16="http://schemas.microsoft.com/office/drawing/2014/main" id="{1F0BB48B-C21C-450A-94D4-9F7853C8E10A}"/>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361362" y="2923850"/>
            <a:ext cx="812006" cy="1624014"/>
          </a:xfrm>
          <a:prstGeom prst="rect">
            <a:avLst/>
          </a:prstGeom>
          <a:ln w="19050">
            <a:solidFill>
              <a:schemeClr val="accent5"/>
            </a:solidFill>
          </a:ln>
          <a:effectLst>
            <a:outerShdw blurRad="190500" algn="tl" rotWithShape="0">
              <a:srgbClr val="000000">
                <a:alpha val="70000"/>
              </a:srgbClr>
            </a:outerShdw>
          </a:effectLst>
        </p:spPr>
      </p:pic>
      <p:pic>
        <p:nvPicPr>
          <p:cNvPr id="3" name="Immagine 2">
            <a:extLst>
              <a:ext uri="{FF2B5EF4-FFF2-40B4-BE49-F238E27FC236}">
                <a16:creationId xmlns:a16="http://schemas.microsoft.com/office/drawing/2014/main" id="{506A44AD-9067-48C9-84C1-CB0BFBDC5722}"/>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5360815" y="1231105"/>
            <a:ext cx="812007" cy="1624013"/>
          </a:xfrm>
          <a:prstGeom prst="rect">
            <a:avLst/>
          </a:prstGeom>
          <a:ln w="19050">
            <a:solidFill>
              <a:schemeClr val="accent5"/>
            </a:solidFill>
          </a:ln>
          <a:effectLst>
            <a:outerShdw blurRad="190500" algn="tl" rotWithShape="0">
              <a:srgbClr val="000000">
                <a:alpha val="70000"/>
              </a:srgbClr>
            </a:outerShdw>
          </a:effectLst>
        </p:spPr>
      </p:pic>
      <p:pic>
        <p:nvPicPr>
          <p:cNvPr id="4" name="Immagine 3">
            <a:extLst>
              <a:ext uri="{FF2B5EF4-FFF2-40B4-BE49-F238E27FC236}">
                <a16:creationId xmlns:a16="http://schemas.microsoft.com/office/drawing/2014/main" id="{EB267C02-5077-4049-A45F-BFE8B4A4E32D}"/>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7612631" y="2097879"/>
            <a:ext cx="812006" cy="1624013"/>
          </a:xfrm>
          <a:prstGeom prst="rect">
            <a:avLst/>
          </a:prstGeom>
          <a:ln w="19050">
            <a:solidFill>
              <a:schemeClr val="accent5"/>
            </a:solidFill>
          </a:ln>
          <a:effectLst>
            <a:outerShdw blurRad="190500" algn="tl" rotWithShape="0">
              <a:srgbClr val="000000">
                <a:alpha val="70000"/>
              </a:srgbClr>
            </a:outerShdw>
          </a:effectLst>
        </p:spPr>
      </p:pic>
      <p:pic>
        <p:nvPicPr>
          <p:cNvPr id="5" name="Immagine 4">
            <a:extLst>
              <a:ext uri="{FF2B5EF4-FFF2-40B4-BE49-F238E27FC236}">
                <a16:creationId xmlns:a16="http://schemas.microsoft.com/office/drawing/2014/main" id="{59A6CEFE-5565-4D8B-896D-3B7F3E567D16}"/>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126852" y="3831316"/>
            <a:ext cx="812006" cy="1624014"/>
          </a:xfrm>
          <a:prstGeom prst="rect">
            <a:avLst/>
          </a:prstGeom>
          <a:ln w="19050">
            <a:solidFill>
              <a:schemeClr val="accent5"/>
            </a:solidFill>
          </a:ln>
          <a:effectLst>
            <a:outerShdw blurRad="190500" algn="tl" rotWithShape="0">
              <a:srgbClr val="000000">
                <a:alpha val="70000"/>
              </a:srgbClr>
            </a:outerShdw>
          </a:effectLst>
        </p:spPr>
      </p:pic>
      <p:sp>
        <p:nvSpPr>
          <p:cNvPr id="8" name="Rettangolo 7">
            <a:extLst>
              <a:ext uri="{FF2B5EF4-FFF2-40B4-BE49-F238E27FC236}">
                <a16:creationId xmlns:a16="http://schemas.microsoft.com/office/drawing/2014/main" id="{E65BCAA1-E1D0-4A26-8C72-0C9790092622}"/>
              </a:ext>
            </a:extLst>
          </p:cNvPr>
          <p:cNvSpPr/>
          <p:nvPr/>
        </p:nvSpPr>
        <p:spPr>
          <a:xfrm>
            <a:off x="0" y="10088"/>
            <a:ext cx="12191999" cy="1015663"/>
          </a:xfrm>
          <a:prstGeom prst="rect">
            <a:avLst/>
          </a:prstGeom>
          <a:noFill/>
        </p:spPr>
        <p:txBody>
          <a:bodyPr wrap="square" lIns="91440" tIns="45720" rIns="91440" bIns="45720">
            <a:spAutoFit/>
          </a:bodyPr>
          <a:lstStyle/>
          <a:p>
            <a:pPr algn="ctr"/>
            <a:r>
              <a:rPr lang="it-IT" sz="6000" b="1" spc="50" dirty="0" err="1">
                <a:ln w="28575" cmpd="sng">
                  <a:solidFill>
                    <a:schemeClr val="accent3">
                      <a:lumMod val="75000"/>
                    </a:schemeClr>
                  </a:solidFill>
                  <a:prstDash val="solid"/>
                </a:ln>
                <a:solidFill>
                  <a:schemeClr val="bg1"/>
                </a:solidFill>
                <a:effectLst>
                  <a:glow rad="38100">
                    <a:schemeClr val="accent1">
                      <a:alpha val="40000"/>
                    </a:schemeClr>
                  </a:glow>
                </a:effectLst>
              </a:rPr>
              <a:t>Errors</a:t>
            </a:r>
            <a:r>
              <a:rPr lang="it-IT" sz="6000" b="1" spc="50" dirty="0">
                <a:ln w="28575" cmpd="sng">
                  <a:solidFill>
                    <a:schemeClr val="accent3">
                      <a:lumMod val="75000"/>
                    </a:schemeClr>
                  </a:solidFill>
                  <a:prstDash val="solid"/>
                </a:ln>
                <a:solidFill>
                  <a:schemeClr val="bg1"/>
                </a:solidFill>
                <a:effectLst>
                  <a:glow rad="38100">
                    <a:schemeClr val="accent1">
                      <a:alpha val="40000"/>
                    </a:schemeClr>
                  </a:glow>
                </a:effectLst>
              </a:rPr>
              <a:t> in model </a:t>
            </a:r>
            <a:r>
              <a:rPr lang="it-IT" sz="6000" b="1" spc="50" dirty="0" err="1">
                <a:ln w="28575" cmpd="sng">
                  <a:solidFill>
                    <a:schemeClr val="accent3">
                      <a:lumMod val="75000"/>
                    </a:schemeClr>
                  </a:solidFill>
                  <a:prstDash val="solid"/>
                </a:ln>
                <a:solidFill>
                  <a:schemeClr val="bg1"/>
                </a:solidFill>
                <a:effectLst>
                  <a:glow rad="38100">
                    <a:schemeClr val="accent1">
                      <a:alpha val="40000"/>
                    </a:schemeClr>
                  </a:glow>
                </a:effectLst>
              </a:rPr>
              <a:t>predictions</a:t>
            </a:r>
            <a:endParaRPr lang="it-IT" sz="2000" b="1" spc="50" dirty="0">
              <a:ln w="28575" cmpd="sng">
                <a:solidFill>
                  <a:schemeClr val="accent3">
                    <a:lumMod val="75000"/>
                  </a:schemeClr>
                </a:solidFill>
                <a:prstDash val="solid"/>
              </a:ln>
              <a:solidFill>
                <a:schemeClr val="bg1"/>
              </a:solidFill>
              <a:effectLst>
                <a:glow rad="38100">
                  <a:schemeClr val="accent1">
                    <a:alpha val="40000"/>
                  </a:schemeClr>
                </a:glow>
              </a:effectLst>
            </a:endParaRPr>
          </a:p>
        </p:txBody>
      </p:sp>
      <p:pic>
        <p:nvPicPr>
          <p:cNvPr id="10" name="Immagine 9">
            <a:extLst>
              <a:ext uri="{FF2B5EF4-FFF2-40B4-BE49-F238E27FC236}">
                <a16:creationId xmlns:a16="http://schemas.microsoft.com/office/drawing/2014/main" id="{F1AA475E-CE3F-4A98-890C-89E3492272D8}"/>
              </a:ext>
            </a:extLst>
          </p:cNvPr>
          <p:cNvPicPr>
            <a:picLocks noChangeAspect="1"/>
          </p:cNvPicPr>
          <p:nvPr/>
        </p:nvPicPr>
        <p:blipFill rotWithShape="1">
          <a:blip r:embed="rId9">
            <a:extLst>
              <a:ext uri="{28A0092B-C50C-407E-A947-70E740481C1C}">
                <a14:useLocalDpi xmlns:a14="http://schemas.microsoft.com/office/drawing/2010/main" val="0"/>
              </a:ext>
            </a:extLst>
          </a:blip>
          <a:srcRect l="22440" t="12444" r="19346" b="10702"/>
          <a:stretch/>
        </p:blipFill>
        <p:spPr>
          <a:xfrm>
            <a:off x="9941269" y="227428"/>
            <a:ext cx="2085151" cy="2064640"/>
          </a:xfrm>
          <a:prstGeom prst="rect">
            <a:avLst/>
          </a:prstGeom>
          <a:solidFill>
            <a:srgbClr val="FFFFFF">
              <a:shade val="85000"/>
            </a:srgbClr>
          </a:solidFill>
          <a:ln w="88900" cap="sq">
            <a:solidFill>
              <a:srgbClr val="FFFFFF"/>
            </a:solidFill>
            <a:miter lim="800000"/>
          </a:ln>
          <a:effectLst>
            <a:glow rad="101600">
              <a:schemeClr val="accent1">
                <a:satMod val="175000"/>
                <a:alpha val="40000"/>
              </a:schemeClr>
            </a:glow>
            <a:outerShdw blurRad="50800" dist="38100" dir="2700000" algn="tl" rotWithShape="0">
              <a:prstClr val="black">
                <a:alpha val="40000"/>
              </a:prstClr>
            </a:outerShdw>
          </a:effectLst>
          <a:scene3d>
            <a:camera prst="orthographicFront"/>
            <a:lightRig rig="twoPt" dir="t">
              <a:rot lat="0" lon="0" rev="7200000"/>
            </a:lightRig>
          </a:scene3d>
          <a:sp3d>
            <a:bevelT w="25400" h="19050"/>
            <a:contourClr>
              <a:srgbClr val="FFFFFF"/>
            </a:contourClr>
          </a:sp3d>
        </p:spPr>
      </p:pic>
      <p:sp>
        <p:nvSpPr>
          <p:cNvPr id="11" name="Rettangolo 10">
            <a:extLst>
              <a:ext uri="{FF2B5EF4-FFF2-40B4-BE49-F238E27FC236}">
                <a16:creationId xmlns:a16="http://schemas.microsoft.com/office/drawing/2014/main" id="{617F3260-108D-4C04-B224-7B4BB9106893}"/>
              </a:ext>
            </a:extLst>
          </p:cNvPr>
          <p:cNvSpPr/>
          <p:nvPr/>
        </p:nvSpPr>
        <p:spPr>
          <a:xfrm>
            <a:off x="11068050" y="6299594"/>
            <a:ext cx="1006377" cy="461665"/>
          </a:xfrm>
          <a:prstGeom prst="rect">
            <a:avLst/>
          </a:prstGeom>
          <a:noFill/>
        </p:spPr>
        <p:txBody>
          <a:bodyPr wrap="square" lIns="91440" tIns="45720" rIns="91440" bIns="45720">
            <a:spAutoFit/>
          </a:bodyPr>
          <a:lstStyle/>
          <a:p>
            <a:pPr algn="ctr"/>
            <a:r>
              <a:rPr lang="it-IT" sz="2400" b="1" dirty="0">
                <a:solidFill>
                  <a:schemeClr val="bg1"/>
                </a:solidFill>
                <a:latin typeface="Garamond" panose="02020404030301010803" pitchFamily="18" charset="0"/>
              </a:rPr>
              <a:t>33</a:t>
            </a:r>
            <a:r>
              <a:rPr lang="it-IT" sz="2400" b="1" i="0" dirty="0">
                <a:solidFill>
                  <a:schemeClr val="bg1"/>
                </a:solidFill>
                <a:effectLst/>
                <a:latin typeface="Garamond" panose="02020404030301010803" pitchFamily="18" charset="0"/>
              </a:rPr>
              <a:t>/46</a:t>
            </a:r>
            <a:endParaRPr lang="it-IT" sz="2400" i="0" dirty="0">
              <a:solidFill>
                <a:schemeClr val="bg1"/>
              </a:solidFill>
              <a:effectLst/>
              <a:latin typeface="Garamond" panose="02020404030301010803" pitchFamily="18" charset="0"/>
            </a:endParaRPr>
          </a:p>
        </p:txBody>
      </p:sp>
    </p:spTree>
    <p:extLst>
      <p:ext uri="{BB962C8B-B14F-4D97-AF65-F5344CB8AC3E}">
        <p14:creationId xmlns:p14="http://schemas.microsoft.com/office/powerpoint/2010/main" val="279819094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26BDCA6B-3C9C-4213-A0D9-30BD5F0B07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0" y="0"/>
            <a:ext cx="8426302" cy="6858000"/>
          </a:xfrm>
          <a:custGeom>
            <a:avLst/>
            <a:gdLst>
              <a:gd name="connsiteX0" fmla="*/ 184095 w 8426302"/>
              <a:gd name="connsiteY0" fmla="*/ 6858000 h 6858000"/>
              <a:gd name="connsiteX1" fmla="*/ 8426302 w 8426302"/>
              <a:gd name="connsiteY1" fmla="*/ 6858000 h 6858000"/>
              <a:gd name="connsiteX2" fmla="*/ 8426302 w 8426302"/>
              <a:gd name="connsiteY2" fmla="*/ 0 h 6858000"/>
              <a:gd name="connsiteX3" fmla="*/ 2743435 w 8426302"/>
              <a:gd name="connsiteY3" fmla="*/ 0 h 6858000"/>
              <a:gd name="connsiteX4" fmla="*/ 2688451 w 8426302"/>
              <a:gd name="connsiteY4" fmla="*/ 37385 h 6858000"/>
              <a:gd name="connsiteX5" fmla="*/ 0 w 8426302"/>
              <a:gd name="connsiteY5" fmla="*/ 5321277 h 6858000"/>
              <a:gd name="connsiteX6" fmla="*/ 116943 w 8426302"/>
              <a:gd name="connsiteY6" fmla="*/ 655848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26302" h="6858000">
                <a:moveTo>
                  <a:pt x="184095" y="6858000"/>
                </a:moveTo>
                <a:lnTo>
                  <a:pt x="8426302" y="6858000"/>
                </a:lnTo>
                <a:lnTo>
                  <a:pt x="8426302" y="0"/>
                </a:lnTo>
                <a:lnTo>
                  <a:pt x="2743435" y="0"/>
                </a:lnTo>
                <a:lnTo>
                  <a:pt x="2688451" y="37385"/>
                </a:lnTo>
                <a:cubicBezTo>
                  <a:pt x="1058888" y="1225893"/>
                  <a:pt x="0" y="3149927"/>
                  <a:pt x="0" y="5321277"/>
                </a:cubicBezTo>
                <a:cubicBezTo>
                  <a:pt x="0" y="5744268"/>
                  <a:pt x="40184" y="6157873"/>
                  <a:pt x="116943" y="6558484"/>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Freeform: Shape 8">
            <a:extLst>
              <a:ext uri="{FF2B5EF4-FFF2-40B4-BE49-F238E27FC236}">
                <a16:creationId xmlns:a16="http://schemas.microsoft.com/office/drawing/2014/main" id="{FDA12F62-867F-4684-B28B-E085D09DCC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0" y="0"/>
            <a:ext cx="8174932" cy="6858000"/>
          </a:xfrm>
          <a:custGeom>
            <a:avLst/>
            <a:gdLst>
              <a:gd name="connsiteX0" fmla="*/ 190266 w 8174932"/>
              <a:gd name="connsiteY0" fmla="*/ 6858000 h 6858000"/>
              <a:gd name="connsiteX1" fmla="*/ 8174932 w 8174932"/>
              <a:gd name="connsiteY1" fmla="*/ 6858000 h 6858000"/>
              <a:gd name="connsiteX2" fmla="*/ 8174932 w 8174932"/>
              <a:gd name="connsiteY2" fmla="*/ 0 h 6858000"/>
              <a:gd name="connsiteX3" fmla="*/ 2944847 w 8174932"/>
              <a:gd name="connsiteY3" fmla="*/ 0 h 6858000"/>
              <a:gd name="connsiteX4" fmla="*/ 2646373 w 8174932"/>
              <a:gd name="connsiteY4" fmla="*/ 196447 h 6858000"/>
              <a:gd name="connsiteX5" fmla="*/ 0 w 8174932"/>
              <a:gd name="connsiteY5" fmla="*/ 5321277 h 6858000"/>
              <a:gd name="connsiteX6" fmla="*/ 112445 w 8174932"/>
              <a:gd name="connsiteY6" fmla="*/ 651089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74932" h="6858000">
                <a:moveTo>
                  <a:pt x="190266" y="6858000"/>
                </a:moveTo>
                <a:lnTo>
                  <a:pt x="8174932" y="6858000"/>
                </a:lnTo>
                <a:lnTo>
                  <a:pt x="8174932" y="0"/>
                </a:lnTo>
                <a:lnTo>
                  <a:pt x="2944847" y="0"/>
                </a:lnTo>
                <a:lnTo>
                  <a:pt x="2646373" y="196447"/>
                </a:lnTo>
                <a:cubicBezTo>
                  <a:pt x="1044779" y="1335395"/>
                  <a:pt x="0" y="3206327"/>
                  <a:pt x="0" y="5321277"/>
                </a:cubicBezTo>
                <a:cubicBezTo>
                  <a:pt x="0" y="5727999"/>
                  <a:pt x="38639" y="6125696"/>
                  <a:pt x="112445" y="6510898"/>
                </a:cubicBezTo>
                <a:close/>
              </a:path>
            </a:pathLst>
          </a:custGeom>
          <a:solidFill>
            <a:schemeClr val="bg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Rettangolo 1">
            <a:extLst>
              <a:ext uri="{FF2B5EF4-FFF2-40B4-BE49-F238E27FC236}">
                <a16:creationId xmlns:a16="http://schemas.microsoft.com/office/drawing/2014/main" id="{53FA163B-7CED-4304-BDF3-4F14A83AF183}"/>
              </a:ext>
            </a:extLst>
          </p:cNvPr>
          <p:cNvSpPr/>
          <p:nvPr/>
        </p:nvSpPr>
        <p:spPr>
          <a:xfrm>
            <a:off x="404622" y="-37213"/>
            <a:ext cx="5936370" cy="3466213"/>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7200" b="1" spc="50" dirty="0">
                <a:ln w="28575" cmpd="sng">
                  <a:solidFill>
                    <a:schemeClr val="accent3">
                      <a:lumMod val="75000"/>
                    </a:schemeClr>
                  </a:solidFill>
                  <a:prstDash val="solid"/>
                </a:ln>
                <a:effectLst>
                  <a:glow rad="38100">
                    <a:schemeClr val="accent1">
                      <a:alpha val="40000"/>
                    </a:schemeClr>
                  </a:glow>
                </a:effectLst>
                <a:latin typeface="Garamond" panose="02020404030301010803" pitchFamily="18" charset="0"/>
              </a:rPr>
              <a:t>Improvements</a:t>
            </a:r>
          </a:p>
        </p:txBody>
      </p:sp>
    </p:spTree>
    <p:extLst>
      <p:ext uri="{BB962C8B-B14F-4D97-AF65-F5344CB8AC3E}">
        <p14:creationId xmlns:p14="http://schemas.microsoft.com/office/powerpoint/2010/main" val="3291058529"/>
      </p:ext>
    </p:extLst>
  </p:cSld>
  <p:clrMapOvr>
    <a:overrideClrMapping bg1="dk1" tx1="lt1" bg2="dk2" tx2="lt2" accent1="accent1" accent2="accent2" accent3="accent3" accent4="accent4" accent5="accent5" accent6="accent6" hlink="hlink" folHlink="folHlink"/>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ttangolo con angoli arrotondati 6">
            <a:extLst>
              <a:ext uri="{FF2B5EF4-FFF2-40B4-BE49-F238E27FC236}">
                <a16:creationId xmlns:a16="http://schemas.microsoft.com/office/drawing/2014/main" id="{CABE4EAC-7230-4799-BE7B-1DD185706427}"/>
              </a:ext>
            </a:extLst>
          </p:cNvPr>
          <p:cNvSpPr/>
          <p:nvPr/>
        </p:nvSpPr>
        <p:spPr>
          <a:xfrm>
            <a:off x="514350" y="952500"/>
            <a:ext cx="11010900" cy="5705475"/>
          </a:xfrm>
          <a:prstGeom prst="roundRect">
            <a:avLst>
              <a:gd name="adj" fmla="val 12159"/>
            </a:avLst>
          </a:prstGeom>
          <a:solidFill>
            <a:schemeClr val="tx1">
              <a:lumMod val="75000"/>
              <a:lumOff val="25000"/>
            </a:schemeClr>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it-IT" sz="4400" b="1" dirty="0">
              <a:ln w="0"/>
              <a:solidFill>
                <a:schemeClr val="accent6">
                  <a:lumMod val="75000"/>
                </a:schemeClr>
              </a:solidFill>
              <a:effectLst>
                <a:outerShdw blurRad="38100" dist="25400" dir="5400000" algn="ctr" rotWithShape="0">
                  <a:srgbClr val="6E747A">
                    <a:alpha val="43000"/>
                  </a:srgbClr>
                </a:outerShdw>
              </a:effectLst>
            </a:endParaRPr>
          </a:p>
        </p:txBody>
      </p:sp>
      <p:sp>
        <p:nvSpPr>
          <p:cNvPr id="67" name="Rettangolo 66">
            <a:extLst>
              <a:ext uri="{FF2B5EF4-FFF2-40B4-BE49-F238E27FC236}">
                <a16:creationId xmlns:a16="http://schemas.microsoft.com/office/drawing/2014/main" id="{A54B8922-B39E-4D62-8D66-5ED909D715D8}"/>
              </a:ext>
            </a:extLst>
          </p:cNvPr>
          <p:cNvSpPr/>
          <p:nvPr/>
        </p:nvSpPr>
        <p:spPr>
          <a:xfrm>
            <a:off x="0" y="10088"/>
            <a:ext cx="12191999" cy="1015663"/>
          </a:xfrm>
          <a:prstGeom prst="rect">
            <a:avLst/>
          </a:prstGeom>
          <a:noFill/>
        </p:spPr>
        <p:txBody>
          <a:bodyPr wrap="square" lIns="91440" tIns="45720" rIns="91440" bIns="45720">
            <a:spAutoFit/>
          </a:bodyPr>
          <a:lstStyle/>
          <a:p>
            <a:pPr algn="ctr"/>
            <a:r>
              <a:rPr lang="it-IT" sz="6000" b="1" spc="50" dirty="0" err="1">
                <a:ln w="28575" cmpd="sng">
                  <a:solidFill>
                    <a:schemeClr val="bg1"/>
                  </a:solidFill>
                  <a:prstDash val="solid"/>
                </a:ln>
                <a:solidFill>
                  <a:schemeClr val="accent1"/>
                </a:solidFill>
                <a:effectLst>
                  <a:glow rad="38100">
                    <a:schemeClr val="accent1">
                      <a:alpha val="40000"/>
                    </a:schemeClr>
                  </a:glow>
                </a:effectLst>
              </a:rPr>
              <a:t>Original</a:t>
            </a:r>
            <a:r>
              <a:rPr lang="it-IT" sz="6000" b="1" spc="50" dirty="0">
                <a:ln w="28575" cmpd="sng">
                  <a:solidFill>
                    <a:schemeClr val="bg1"/>
                  </a:solidFill>
                  <a:prstDash val="solid"/>
                </a:ln>
                <a:solidFill>
                  <a:schemeClr val="accent1"/>
                </a:solidFill>
                <a:effectLst>
                  <a:glow rad="38100">
                    <a:schemeClr val="accent1">
                      <a:alpha val="40000"/>
                    </a:schemeClr>
                  </a:glow>
                </a:effectLst>
              </a:rPr>
              <a:t> </a:t>
            </a:r>
            <a:r>
              <a:rPr lang="it-IT" sz="6000" b="1" spc="50" dirty="0" err="1">
                <a:ln w="28575" cmpd="sng">
                  <a:solidFill>
                    <a:schemeClr val="bg1"/>
                  </a:solidFill>
                  <a:prstDash val="solid"/>
                </a:ln>
                <a:solidFill>
                  <a:schemeClr val="accent1"/>
                </a:solidFill>
                <a:effectLst>
                  <a:glow rad="38100">
                    <a:schemeClr val="accent1">
                      <a:alpha val="40000"/>
                    </a:schemeClr>
                  </a:glow>
                </a:effectLst>
              </a:rPr>
              <a:t>PlaNet</a:t>
            </a:r>
            <a:r>
              <a:rPr lang="it-IT" sz="6000" b="1" spc="50" dirty="0">
                <a:ln w="28575" cmpd="sng">
                  <a:solidFill>
                    <a:schemeClr val="bg1"/>
                  </a:solidFill>
                  <a:prstDash val="solid"/>
                </a:ln>
                <a:solidFill>
                  <a:schemeClr val="accent1"/>
                </a:solidFill>
                <a:effectLst>
                  <a:glow rad="38100">
                    <a:schemeClr val="accent1">
                      <a:alpha val="40000"/>
                    </a:schemeClr>
                  </a:glow>
                </a:effectLst>
              </a:rPr>
              <a:t> </a:t>
            </a:r>
            <a:r>
              <a:rPr lang="it-IT" sz="6000" b="1" spc="50" dirty="0">
                <a:ln w="28575" cmpd="sng">
                  <a:solidFill>
                    <a:schemeClr val="accent3">
                      <a:lumMod val="75000"/>
                    </a:schemeClr>
                  </a:solidFill>
                  <a:prstDash val="solid"/>
                </a:ln>
                <a:solidFill>
                  <a:schemeClr val="bg1"/>
                </a:solidFill>
                <a:effectLst>
                  <a:glow rad="38100">
                    <a:schemeClr val="accent1">
                      <a:alpha val="40000"/>
                    </a:schemeClr>
                  </a:glow>
                </a:effectLst>
              </a:rPr>
              <a:t>vs </a:t>
            </a:r>
            <a:r>
              <a:rPr lang="it-IT" sz="6000" b="1" spc="50" dirty="0">
                <a:ln w="28575" cmpd="sng">
                  <a:solidFill>
                    <a:schemeClr val="bg1"/>
                  </a:solidFill>
                  <a:prstDash val="solid"/>
                </a:ln>
                <a:solidFill>
                  <a:srgbClr val="FF0000"/>
                </a:solidFill>
                <a:effectLst>
                  <a:glow rad="38100">
                    <a:schemeClr val="accent1">
                      <a:alpha val="40000"/>
                    </a:schemeClr>
                  </a:glow>
                </a:effectLst>
              </a:rPr>
              <a:t>My </a:t>
            </a:r>
            <a:r>
              <a:rPr lang="it-IT" sz="6000" b="1" spc="50" dirty="0" err="1">
                <a:ln w="28575" cmpd="sng">
                  <a:solidFill>
                    <a:schemeClr val="bg1"/>
                  </a:solidFill>
                  <a:prstDash val="solid"/>
                </a:ln>
                <a:solidFill>
                  <a:srgbClr val="FF0000"/>
                </a:solidFill>
                <a:effectLst>
                  <a:glow rad="38100">
                    <a:schemeClr val="accent1">
                      <a:alpha val="40000"/>
                    </a:schemeClr>
                  </a:glow>
                </a:effectLst>
              </a:rPr>
              <a:t>PlaNet</a:t>
            </a:r>
            <a:endParaRPr lang="it-IT" sz="2000" b="1" spc="50" dirty="0">
              <a:ln w="28575" cmpd="sng">
                <a:solidFill>
                  <a:schemeClr val="bg1"/>
                </a:solidFill>
                <a:prstDash val="solid"/>
              </a:ln>
              <a:solidFill>
                <a:schemeClr val="accent1"/>
              </a:solidFill>
              <a:effectLst>
                <a:glow rad="38100">
                  <a:schemeClr val="accent1">
                    <a:alpha val="40000"/>
                  </a:schemeClr>
                </a:glow>
              </a:effectLst>
            </a:endParaRPr>
          </a:p>
        </p:txBody>
      </p:sp>
      <p:pic>
        <p:nvPicPr>
          <p:cNvPr id="4" name="Immagine 3">
            <a:extLst>
              <a:ext uri="{FF2B5EF4-FFF2-40B4-BE49-F238E27FC236}">
                <a16:creationId xmlns:a16="http://schemas.microsoft.com/office/drawing/2014/main" id="{8BDB6EED-7EC2-4C0D-9355-2CFD7346089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259940" y="1162050"/>
            <a:ext cx="9595918" cy="5267325"/>
          </a:xfrm>
          <a:prstGeom prst="roundRect">
            <a:avLst>
              <a:gd name="adj" fmla="val 10270"/>
            </a:avLst>
          </a:prstGeom>
          <a:solidFill>
            <a:srgbClr val="FFFFFF">
              <a:shade val="85000"/>
            </a:srgbClr>
          </a:solidFill>
          <a:ln w="38100">
            <a:solidFill>
              <a:schemeClr val="bg1"/>
            </a:solidFill>
          </a:ln>
          <a:effectLst>
            <a:glow rad="63500">
              <a:schemeClr val="accent4">
                <a:satMod val="175000"/>
                <a:alpha val="40000"/>
              </a:schemeClr>
            </a:glow>
          </a:effectLst>
        </p:spPr>
      </p:pic>
      <p:sp>
        <p:nvSpPr>
          <p:cNvPr id="2" name="Rettangolo con angoli arrotondati 1">
            <a:extLst>
              <a:ext uri="{FF2B5EF4-FFF2-40B4-BE49-F238E27FC236}">
                <a16:creationId xmlns:a16="http://schemas.microsoft.com/office/drawing/2014/main" id="{4C2A4027-FD6F-4D74-BC68-52F68308036D}"/>
              </a:ext>
            </a:extLst>
          </p:cNvPr>
          <p:cNvSpPr/>
          <p:nvPr/>
        </p:nvSpPr>
        <p:spPr>
          <a:xfrm>
            <a:off x="1830705" y="5791200"/>
            <a:ext cx="628650" cy="3429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2000" dirty="0"/>
              <a:t>126</a:t>
            </a:r>
          </a:p>
        </p:txBody>
      </p:sp>
      <p:sp>
        <p:nvSpPr>
          <p:cNvPr id="6" name="Rettangolo con angoli arrotondati 5">
            <a:extLst>
              <a:ext uri="{FF2B5EF4-FFF2-40B4-BE49-F238E27FC236}">
                <a16:creationId xmlns:a16="http://schemas.microsoft.com/office/drawing/2014/main" id="{04F3F79C-4658-4FDD-AF06-30607B1B0D59}"/>
              </a:ext>
            </a:extLst>
          </p:cNvPr>
          <p:cNvSpPr/>
          <p:nvPr/>
        </p:nvSpPr>
        <p:spPr>
          <a:xfrm>
            <a:off x="1769745" y="4242195"/>
            <a:ext cx="628650" cy="342900"/>
          </a:xfrm>
          <a:prstGeom prst="roundRect">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it-IT" sz="2000" dirty="0"/>
              <a:t>323</a:t>
            </a:r>
            <a:endParaRPr lang="it-IT" dirty="0"/>
          </a:p>
        </p:txBody>
      </p:sp>
      <p:sp>
        <p:nvSpPr>
          <p:cNvPr id="3" name="Rettangolo con angoli arrotondati 2">
            <a:extLst>
              <a:ext uri="{FF2B5EF4-FFF2-40B4-BE49-F238E27FC236}">
                <a16:creationId xmlns:a16="http://schemas.microsoft.com/office/drawing/2014/main" id="{94118048-7B3D-430D-AAF5-A8FCBD7C0E75}"/>
              </a:ext>
            </a:extLst>
          </p:cNvPr>
          <p:cNvSpPr/>
          <p:nvPr/>
        </p:nvSpPr>
        <p:spPr>
          <a:xfrm>
            <a:off x="9124950" y="1968163"/>
            <a:ext cx="628650" cy="3429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2000" dirty="0"/>
              <a:t>578</a:t>
            </a:r>
          </a:p>
        </p:txBody>
      </p:sp>
      <p:sp>
        <p:nvSpPr>
          <p:cNvPr id="5" name="Rettangolo con angoli arrotondati 4">
            <a:extLst>
              <a:ext uri="{FF2B5EF4-FFF2-40B4-BE49-F238E27FC236}">
                <a16:creationId xmlns:a16="http://schemas.microsoft.com/office/drawing/2014/main" id="{33E77794-C0FB-40C7-ABE8-1ABD084B4A28}"/>
              </a:ext>
            </a:extLst>
          </p:cNvPr>
          <p:cNvSpPr/>
          <p:nvPr/>
        </p:nvSpPr>
        <p:spPr>
          <a:xfrm>
            <a:off x="8753475" y="1304850"/>
            <a:ext cx="628650" cy="342900"/>
          </a:xfrm>
          <a:prstGeom prst="roundRect">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it-IT" sz="2000" dirty="0"/>
              <a:t>638</a:t>
            </a:r>
            <a:endParaRPr lang="it-IT" dirty="0"/>
          </a:p>
        </p:txBody>
      </p:sp>
      <p:sp>
        <p:nvSpPr>
          <p:cNvPr id="9" name="Rettangolo 8">
            <a:extLst>
              <a:ext uri="{FF2B5EF4-FFF2-40B4-BE49-F238E27FC236}">
                <a16:creationId xmlns:a16="http://schemas.microsoft.com/office/drawing/2014/main" id="{B9D26E84-2672-40CC-8EFF-3AEBA4042660}"/>
              </a:ext>
            </a:extLst>
          </p:cNvPr>
          <p:cNvSpPr/>
          <p:nvPr/>
        </p:nvSpPr>
        <p:spPr>
          <a:xfrm>
            <a:off x="11068050" y="6299594"/>
            <a:ext cx="1006377" cy="461665"/>
          </a:xfrm>
          <a:prstGeom prst="rect">
            <a:avLst/>
          </a:prstGeom>
          <a:noFill/>
        </p:spPr>
        <p:txBody>
          <a:bodyPr wrap="square" lIns="91440" tIns="45720" rIns="91440" bIns="45720">
            <a:spAutoFit/>
          </a:bodyPr>
          <a:lstStyle/>
          <a:p>
            <a:pPr algn="ctr"/>
            <a:r>
              <a:rPr lang="it-IT" sz="2400" b="1" dirty="0">
                <a:solidFill>
                  <a:schemeClr val="bg1"/>
                </a:solidFill>
                <a:latin typeface="Garamond" panose="02020404030301010803" pitchFamily="18" charset="0"/>
              </a:rPr>
              <a:t>34</a:t>
            </a:r>
            <a:r>
              <a:rPr lang="it-IT" sz="2400" b="1" i="0" dirty="0">
                <a:solidFill>
                  <a:schemeClr val="bg1"/>
                </a:solidFill>
                <a:effectLst/>
                <a:latin typeface="Garamond" panose="02020404030301010803" pitchFamily="18" charset="0"/>
              </a:rPr>
              <a:t>/46</a:t>
            </a:r>
            <a:endParaRPr lang="it-IT" sz="2400" i="0" dirty="0">
              <a:solidFill>
                <a:schemeClr val="bg1"/>
              </a:solidFill>
              <a:effectLst/>
              <a:latin typeface="Garamond" panose="02020404030301010803" pitchFamily="18" charset="0"/>
            </a:endParaRPr>
          </a:p>
        </p:txBody>
      </p:sp>
    </p:spTree>
    <p:extLst>
      <p:ext uri="{BB962C8B-B14F-4D97-AF65-F5344CB8AC3E}">
        <p14:creationId xmlns:p14="http://schemas.microsoft.com/office/powerpoint/2010/main" val="14291252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Freccia a inversione 27">
            <a:extLst>
              <a:ext uri="{FF2B5EF4-FFF2-40B4-BE49-F238E27FC236}">
                <a16:creationId xmlns:a16="http://schemas.microsoft.com/office/drawing/2014/main" id="{AC9DB00E-C7EA-4DEA-B796-AF16599EC5AD}"/>
              </a:ext>
            </a:extLst>
          </p:cNvPr>
          <p:cNvSpPr/>
          <p:nvPr/>
        </p:nvSpPr>
        <p:spPr>
          <a:xfrm rot="10800000" flipH="1" flipV="1">
            <a:off x="1484536" y="2050433"/>
            <a:ext cx="3514268" cy="720424"/>
          </a:xfrm>
          <a:prstGeom prst="uturnArrow">
            <a:avLst>
              <a:gd name="adj1" fmla="val 37672"/>
              <a:gd name="adj2" fmla="val 25000"/>
              <a:gd name="adj3" fmla="val 31559"/>
              <a:gd name="adj4" fmla="val 48321"/>
              <a:gd name="adj5" fmla="val 100000"/>
            </a:avLst>
          </a:prstGeom>
          <a:solidFill>
            <a:schemeClr val="accent1">
              <a:lumMod val="75000"/>
            </a:schemeClr>
          </a:solidFill>
          <a:ln>
            <a:solidFill>
              <a:schemeClr val="bg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it-IT" dirty="0">
              <a:solidFill>
                <a:schemeClr val="tx1"/>
              </a:solidFill>
            </a:endParaRPr>
          </a:p>
        </p:txBody>
      </p:sp>
      <p:sp>
        <p:nvSpPr>
          <p:cNvPr id="29" name="Rettangolo 28">
            <a:extLst>
              <a:ext uri="{FF2B5EF4-FFF2-40B4-BE49-F238E27FC236}">
                <a16:creationId xmlns:a16="http://schemas.microsoft.com/office/drawing/2014/main" id="{9E4B1B89-4127-4130-8050-87192389349E}"/>
              </a:ext>
            </a:extLst>
          </p:cNvPr>
          <p:cNvSpPr/>
          <p:nvPr/>
        </p:nvSpPr>
        <p:spPr>
          <a:xfrm>
            <a:off x="2204203" y="2050197"/>
            <a:ext cx="2074934" cy="338554"/>
          </a:xfrm>
          <a:prstGeom prst="rect">
            <a:avLst/>
          </a:prstGeom>
          <a:noFill/>
        </p:spPr>
        <p:txBody>
          <a:bodyPr wrap="square" lIns="91440" tIns="45720" rIns="91440" bIns="45720">
            <a:spAutoFit/>
          </a:bodyPr>
          <a:lstStyle/>
          <a:p>
            <a:pPr algn="ctr"/>
            <a:r>
              <a:rPr lang="it-IT" sz="1600" b="1" dirty="0">
                <a:ln w="10160">
                  <a:solidFill>
                    <a:schemeClr val="bg1"/>
                  </a:solidFill>
                  <a:prstDash val="solid"/>
                </a:ln>
                <a:solidFill>
                  <a:schemeClr val="bg1"/>
                </a:solidFill>
                <a:effectLst>
                  <a:outerShdw blurRad="38100" dist="22860" dir="5400000" algn="tl" rotWithShape="0">
                    <a:srgbClr val="000000">
                      <a:alpha val="30000"/>
                    </a:srgbClr>
                  </a:outerShdw>
                </a:effectLst>
              </a:rPr>
              <a:t>STATE</a:t>
            </a:r>
            <a:endParaRPr lang="it-IT" sz="1600" b="1" cap="none" spc="0" dirty="0">
              <a:ln w="10160">
                <a:solidFill>
                  <a:schemeClr val="bg1"/>
                </a:solidFill>
                <a:prstDash val="solid"/>
              </a:ln>
              <a:solidFill>
                <a:schemeClr val="bg1"/>
              </a:solidFill>
              <a:effectLst>
                <a:outerShdw blurRad="38100" dist="22860" dir="5400000" algn="tl" rotWithShape="0">
                  <a:srgbClr val="000000">
                    <a:alpha val="30000"/>
                  </a:srgbClr>
                </a:outerShdw>
              </a:effectLst>
            </a:endParaRPr>
          </a:p>
        </p:txBody>
      </p:sp>
      <p:sp>
        <p:nvSpPr>
          <p:cNvPr id="46" name="Rettangolo 45">
            <a:extLst>
              <a:ext uri="{FF2B5EF4-FFF2-40B4-BE49-F238E27FC236}">
                <a16:creationId xmlns:a16="http://schemas.microsoft.com/office/drawing/2014/main" id="{7A996CD5-D9C0-43F2-A7A5-32DA56FDA60D}"/>
              </a:ext>
            </a:extLst>
          </p:cNvPr>
          <p:cNvSpPr/>
          <p:nvPr/>
        </p:nvSpPr>
        <p:spPr>
          <a:xfrm>
            <a:off x="0" y="10088"/>
            <a:ext cx="12191999" cy="1015663"/>
          </a:xfrm>
          <a:prstGeom prst="rect">
            <a:avLst/>
          </a:prstGeom>
          <a:noFill/>
        </p:spPr>
        <p:txBody>
          <a:bodyPr wrap="square" lIns="91440" tIns="45720" rIns="91440" bIns="45720">
            <a:spAutoFit/>
          </a:bodyPr>
          <a:lstStyle/>
          <a:p>
            <a:pPr algn="ctr"/>
            <a:r>
              <a:rPr lang="it-IT" sz="6000" b="1" spc="50" dirty="0">
                <a:ln w="28575" cmpd="sng">
                  <a:solidFill>
                    <a:schemeClr val="accent3">
                      <a:lumMod val="75000"/>
                    </a:schemeClr>
                  </a:solidFill>
                  <a:prstDash val="solid"/>
                </a:ln>
                <a:solidFill>
                  <a:schemeClr val="bg1"/>
                </a:solidFill>
                <a:effectLst>
                  <a:glow rad="38100">
                    <a:schemeClr val="accent1">
                      <a:alpha val="40000"/>
                    </a:schemeClr>
                  </a:glow>
                </a:effectLst>
              </a:rPr>
              <a:t>State</a:t>
            </a:r>
            <a:endParaRPr lang="it-IT" sz="2000" b="1" spc="50" dirty="0">
              <a:ln w="28575" cmpd="sng">
                <a:solidFill>
                  <a:schemeClr val="accent3">
                    <a:lumMod val="75000"/>
                  </a:schemeClr>
                </a:solidFill>
                <a:prstDash val="solid"/>
              </a:ln>
              <a:solidFill>
                <a:schemeClr val="bg1"/>
              </a:solidFill>
              <a:effectLst>
                <a:glow rad="38100">
                  <a:schemeClr val="accent1">
                    <a:alpha val="40000"/>
                  </a:schemeClr>
                </a:glow>
              </a:effectLst>
            </a:endParaRPr>
          </a:p>
        </p:txBody>
      </p:sp>
      <p:sp>
        <p:nvSpPr>
          <p:cNvPr id="8" name="Rettangolo con angoli arrotondati 7">
            <a:extLst>
              <a:ext uri="{FF2B5EF4-FFF2-40B4-BE49-F238E27FC236}">
                <a16:creationId xmlns:a16="http://schemas.microsoft.com/office/drawing/2014/main" id="{323119EC-E897-4A7B-BCB9-9235485F6F33}"/>
              </a:ext>
            </a:extLst>
          </p:cNvPr>
          <p:cNvSpPr/>
          <p:nvPr/>
        </p:nvSpPr>
        <p:spPr>
          <a:xfrm>
            <a:off x="915161" y="2922873"/>
            <a:ext cx="1427766" cy="1734051"/>
          </a:xfrm>
          <a:prstGeom prst="roundRect">
            <a:avLst/>
          </a:prstGeom>
          <a:solidFill>
            <a:schemeClr val="tx2">
              <a:lumMod val="50000"/>
            </a:schemeClr>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it-IT" sz="4400" b="1" dirty="0">
              <a:ln w="0"/>
              <a:solidFill>
                <a:schemeClr val="accent6">
                  <a:lumMod val="75000"/>
                </a:schemeClr>
              </a:solidFill>
              <a:effectLst>
                <a:outerShdw blurRad="38100" dist="25400" dir="5400000" algn="ctr" rotWithShape="0">
                  <a:srgbClr val="6E747A">
                    <a:alpha val="43000"/>
                  </a:srgbClr>
                </a:outerShdw>
              </a:effectLst>
            </a:endParaRPr>
          </a:p>
        </p:txBody>
      </p:sp>
      <p:sp>
        <p:nvSpPr>
          <p:cNvPr id="9" name="Rettangolo 8">
            <a:extLst>
              <a:ext uri="{FF2B5EF4-FFF2-40B4-BE49-F238E27FC236}">
                <a16:creationId xmlns:a16="http://schemas.microsoft.com/office/drawing/2014/main" id="{8D5E20FA-88A5-4BFE-B093-B883DD100A05}"/>
              </a:ext>
            </a:extLst>
          </p:cNvPr>
          <p:cNvSpPr/>
          <p:nvPr/>
        </p:nvSpPr>
        <p:spPr>
          <a:xfrm>
            <a:off x="987717" y="4184342"/>
            <a:ext cx="1282653" cy="584775"/>
          </a:xfrm>
          <a:prstGeom prst="rect">
            <a:avLst/>
          </a:prstGeom>
          <a:noFill/>
        </p:spPr>
        <p:txBody>
          <a:bodyPr wrap="square" lIns="91440" tIns="45720" rIns="91440" bIns="45720">
            <a:spAutoFit/>
          </a:bodyPr>
          <a:lstStyle/>
          <a:p>
            <a:pPr algn="ctr"/>
            <a:r>
              <a:rPr lang="it-IT" sz="3200" b="1" dirty="0">
                <a:ln w="0">
                  <a:solidFill>
                    <a:schemeClr val="bg1">
                      <a:lumMod val="95000"/>
                    </a:schemeClr>
                  </a:solidFill>
                </a:ln>
                <a:solidFill>
                  <a:schemeClr val="accent5">
                    <a:lumMod val="50000"/>
                  </a:schemeClr>
                </a:solidFill>
                <a:effectLst>
                  <a:outerShdw blurRad="38100" dist="25400" dir="5400000" algn="ctr" rotWithShape="0">
                    <a:srgbClr val="6E747A">
                      <a:alpha val="43000"/>
                    </a:srgbClr>
                  </a:outerShdw>
                </a:effectLst>
              </a:rPr>
              <a:t>ENV</a:t>
            </a:r>
            <a:endParaRPr lang="it-IT" sz="1600" cap="none" spc="0" dirty="0">
              <a:ln w="0">
                <a:solidFill>
                  <a:schemeClr val="bg1">
                    <a:lumMod val="95000"/>
                  </a:schemeClr>
                </a:solidFill>
              </a:ln>
              <a:solidFill>
                <a:schemeClr val="accent5">
                  <a:lumMod val="50000"/>
                </a:schemeClr>
              </a:solidFill>
              <a:effectLst>
                <a:outerShdw blurRad="38100" dist="22860" dir="5400000" algn="tl" rotWithShape="0">
                  <a:srgbClr val="000000">
                    <a:alpha val="30000"/>
                  </a:srgbClr>
                </a:outerShdw>
              </a:effectLst>
            </a:endParaRPr>
          </a:p>
        </p:txBody>
      </p:sp>
      <p:pic>
        <p:nvPicPr>
          <p:cNvPr id="10" name="Immagine 9">
            <a:extLst>
              <a:ext uri="{FF2B5EF4-FFF2-40B4-BE49-F238E27FC236}">
                <a16:creationId xmlns:a16="http://schemas.microsoft.com/office/drawing/2014/main" id="{2E29D6BD-4206-4862-8E92-1413070212CD}"/>
              </a:ext>
            </a:extLst>
          </p:cNvPr>
          <p:cNvPicPr>
            <a:picLocks noChangeAspect="1"/>
          </p:cNvPicPr>
          <p:nvPr/>
        </p:nvPicPr>
        <p:blipFill rotWithShape="1">
          <a:blip r:embed="rId3">
            <a:extLst>
              <a:ext uri="{28A0092B-C50C-407E-A947-70E740481C1C}">
                <a14:useLocalDpi xmlns:a14="http://schemas.microsoft.com/office/drawing/2010/main" val="0"/>
              </a:ext>
            </a:extLst>
          </a:blip>
          <a:srcRect l="7328" t="77" r="55118" b="-77"/>
          <a:stretch/>
        </p:blipFill>
        <p:spPr>
          <a:xfrm>
            <a:off x="924685" y="2850208"/>
            <a:ext cx="1418242" cy="1416192"/>
          </a:xfrm>
          <a:prstGeom prst="roundRect">
            <a:avLst>
              <a:gd name="adj" fmla="val 16186"/>
            </a:avLst>
          </a:prstGeom>
          <a:solidFill>
            <a:srgbClr val="FFFFFF">
              <a:shade val="85000"/>
            </a:srgbClr>
          </a:solidFill>
          <a:ln>
            <a:solidFill>
              <a:schemeClr val="bg1">
                <a:lumMod val="95000"/>
              </a:schemeClr>
            </a:solidFill>
          </a:ln>
          <a:effectLst/>
        </p:spPr>
      </p:pic>
      <p:sp>
        <p:nvSpPr>
          <p:cNvPr id="11" name="Ovale 10">
            <a:extLst>
              <a:ext uri="{FF2B5EF4-FFF2-40B4-BE49-F238E27FC236}">
                <a16:creationId xmlns:a16="http://schemas.microsoft.com/office/drawing/2014/main" id="{61DC1CF4-B838-45D2-A2FA-18F8370E669E}"/>
              </a:ext>
            </a:extLst>
          </p:cNvPr>
          <p:cNvSpPr/>
          <p:nvPr/>
        </p:nvSpPr>
        <p:spPr>
          <a:xfrm>
            <a:off x="2904332" y="1801870"/>
            <a:ext cx="674676" cy="720425"/>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mc:AlternateContent xmlns:mc="http://schemas.openxmlformats.org/markup-compatibility/2006" xmlns:a14="http://schemas.microsoft.com/office/drawing/2010/main">
        <mc:Choice Requires="a14">
          <p:sp>
            <p:nvSpPr>
              <p:cNvPr id="18" name="CasellaDiTesto 17">
                <a:extLst>
                  <a:ext uri="{FF2B5EF4-FFF2-40B4-BE49-F238E27FC236}">
                    <a16:creationId xmlns:a16="http://schemas.microsoft.com/office/drawing/2014/main" id="{ECC5D04F-F324-4324-BDD7-C79507DE52CA}"/>
                  </a:ext>
                </a:extLst>
              </p:cNvPr>
              <p:cNvSpPr txBox="1"/>
              <p:nvPr/>
            </p:nvSpPr>
            <p:spPr>
              <a:xfrm>
                <a:off x="5698933" y="1600934"/>
                <a:ext cx="6185437" cy="5786199"/>
              </a:xfrm>
              <a:prstGeom prst="rect">
                <a:avLst/>
              </a:prstGeom>
              <a:noFill/>
            </p:spPr>
            <p:txBody>
              <a:bodyPr wrap="square" lIns="0" tIns="0" rIns="0" bIns="0" rtlCol="0">
                <a:spAutoFit/>
              </a:bodyPr>
              <a:lstStyle/>
              <a:p>
                <a:r>
                  <a:rPr lang="en-US" sz="3600" dirty="0">
                    <a:solidFill>
                      <a:schemeClr val="bg1">
                        <a:lumMod val="95000"/>
                      </a:schemeClr>
                    </a:solidFill>
                  </a:rPr>
                  <a:t>At each step t the environment emits a state</a:t>
                </a:r>
                <a14:m>
                  <m:oMath xmlns:m="http://schemas.openxmlformats.org/officeDocument/2006/math">
                    <m:r>
                      <a:rPr lang="it-IT" sz="3600" b="0" i="0" dirty="0" smtClean="0">
                        <a:solidFill>
                          <a:schemeClr val="bg1">
                            <a:lumMod val="95000"/>
                          </a:schemeClr>
                        </a:solidFill>
                        <a:latin typeface="Cambria Math" panose="02040503050406030204" pitchFamily="18" charset="0"/>
                      </a:rPr>
                      <m:t> </m:t>
                    </m:r>
                    <m:r>
                      <a:rPr lang="it-IT" sz="3600" b="0" i="1" dirty="0" smtClean="0">
                        <a:solidFill>
                          <a:schemeClr val="bg1">
                            <a:lumMod val="95000"/>
                          </a:schemeClr>
                        </a:solidFill>
                        <a:latin typeface="Cambria Math" panose="02040503050406030204" pitchFamily="18" charset="0"/>
                      </a:rPr>
                      <m:t> </m:t>
                    </m:r>
                    <m:sSub>
                      <m:sSubPr>
                        <m:ctrlPr>
                          <a:rPr lang="it-IT" sz="3600" b="0" i="1" smtClean="0">
                            <a:solidFill>
                              <a:schemeClr val="bg1">
                                <a:lumMod val="95000"/>
                              </a:schemeClr>
                            </a:solidFill>
                            <a:latin typeface="Cambria Math" panose="02040503050406030204" pitchFamily="18" charset="0"/>
                          </a:rPr>
                        </m:ctrlPr>
                      </m:sSubPr>
                      <m:e>
                        <m:r>
                          <a:rPr lang="it-IT" sz="3600" b="0" i="1" smtClean="0">
                            <a:solidFill>
                              <a:schemeClr val="bg1">
                                <a:lumMod val="95000"/>
                              </a:schemeClr>
                            </a:solidFill>
                            <a:latin typeface="Cambria Math" panose="02040503050406030204" pitchFamily="18" charset="0"/>
                          </a:rPr>
                          <m:t>𝑠</m:t>
                        </m:r>
                      </m:e>
                      <m:sub>
                        <m:r>
                          <a:rPr lang="it-IT" sz="3600" b="0" i="1" smtClean="0">
                            <a:solidFill>
                              <a:schemeClr val="bg1">
                                <a:lumMod val="95000"/>
                              </a:schemeClr>
                            </a:solidFill>
                            <a:latin typeface="Cambria Math" panose="02040503050406030204" pitchFamily="18" charset="0"/>
                          </a:rPr>
                          <m:t>𝑡</m:t>
                        </m:r>
                      </m:sub>
                    </m:sSub>
                  </m:oMath>
                </a14:m>
                <a:r>
                  <a:rPr lang="it-IT" sz="3600" b="0" dirty="0"/>
                  <a:t> </a:t>
                </a:r>
                <a14:m>
                  <m:oMath xmlns:m="http://schemas.openxmlformats.org/officeDocument/2006/math">
                    <m:r>
                      <a:rPr lang="it-IT" sz="3600" b="0" i="1" dirty="0" smtClean="0">
                        <a:solidFill>
                          <a:schemeClr val="bg1"/>
                        </a:solidFill>
                        <a:latin typeface="Cambria Math" panose="02040503050406030204" pitchFamily="18" charset="0"/>
                        <a:ea typeface="Cambria Math" panose="02040503050406030204" pitchFamily="18" charset="0"/>
                      </a:rPr>
                      <m:t>∈</m:t>
                    </m:r>
                    <m:r>
                      <a:rPr lang="it-IT" sz="3600" b="0" i="1" dirty="0" smtClean="0">
                        <a:solidFill>
                          <a:schemeClr val="bg1"/>
                        </a:solidFill>
                        <a:latin typeface="Cambria Math" panose="02040503050406030204" pitchFamily="18" charset="0"/>
                        <a:ea typeface="Cambria Math" panose="02040503050406030204" pitchFamily="18" charset="0"/>
                      </a:rPr>
                      <m:t>𝑆</m:t>
                    </m:r>
                  </m:oMath>
                </a14:m>
                <a:endParaRPr lang="it-IT" sz="3600" i="1" dirty="0"/>
              </a:p>
              <a:p>
                <a:endParaRPr lang="it-IT" sz="3600" dirty="0"/>
              </a:p>
              <a:p>
                <a:endParaRPr lang="it-IT" sz="3600" dirty="0"/>
              </a:p>
              <a:p>
                <a:r>
                  <a:rPr lang="en-US" sz="3600" dirty="0">
                    <a:solidFill>
                      <a:schemeClr val="bg1">
                        <a:lumMod val="95000"/>
                      </a:schemeClr>
                    </a:solidFill>
                  </a:rPr>
                  <a:t>State respect Markov Property:</a:t>
                </a:r>
              </a:p>
              <a:p>
                <a:pPr/>
                <a14:m>
                  <m:oMathPara xmlns:m="http://schemas.openxmlformats.org/officeDocument/2006/math">
                    <m:oMathParaPr>
                      <m:jc m:val="centerGroup"/>
                    </m:oMathParaPr>
                    <m:oMath xmlns:m="http://schemas.openxmlformats.org/officeDocument/2006/math">
                      <m:r>
                        <a:rPr lang="it-IT" sz="2800" i="1" smtClean="0">
                          <a:solidFill>
                            <a:schemeClr val="bg1">
                              <a:lumMod val="95000"/>
                            </a:schemeClr>
                          </a:solidFill>
                          <a:latin typeface="Cambria Math" panose="02040503050406030204" pitchFamily="18" charset="0"/>
                        </a:rPr>
                        <m:t>𝑃</m:t>
                      </m:r>
                      <m:d>
                        <m:dPr>
                          <m:begChr m:val="["/>
                          <m:endChr m:val="]"/>
                          <m:ctrlPr>
                            <a:rPr lang="it-IT" sz="2800" i="1">
                              <a:solidFill>
                                <a:schemeClr val="bg1">
                                  <a:lumMod val="95000"/>
                                </a:schemeClr>
                              </a:solidFill>
                              <a:latin typeface="Cambria Math" panose="02040503050406030204" pitchFamily="18" charset="0"/>
                            </a:rPr>
                          </m:ctrlPr>
                        </m:dPr>
                        <m:e>
                          <m:sSub>
                            <m:sSubPr>
                              <m:ctrlPr>
                                <a:rPr lang="it-IT" sz="2800" i="1">
                                  <a:solidFill>
                                    <a:schemeClr val="bg1">
                                      <a:lumMod val="95000"/>
                                    </a:schemeClr>
                                  </a:solidFill>
                                  <a:latin typeface="Cambria Math" panose="02040503050406030204" pitchFamily="18" charset="0"/>
                                </a:rPr>
                              </m:ctrlPr>
                            </m:sSubPr>
                            <m:e>
                              <m:r>
                                <a:rPr lang="it-IT" sz="2800" b="0" i="1" smtClean="0">
                                  <a:solidFill>
                                    <a:schemeClr val="bg1">
                                      <a:lumMod val="95000"/>
                                    </a:schemeClr>
                                  </a:solidFill>
                                  <a:latin typeface="Cambria Math" panose="02040503050406030204" pitchFamily="18" charset="0"/>
                                </a:rPr>
                                <m:t>𝑠</m:t>
                              </m:r>
                            </m:e>
                            <m:sub>
                              <m:r>
                                <a:rPr lang="it-IT" sz="2800" i="1">
                                  <a:solidFill>
                                    <a:schemeClr val="bg1">
                                      <a:lumMod val="95000"/>
                                    </a:schemeClr>
                                  </a:solidFill>
                                  <a:latin typeface="Cambria Math" panose="02040503050406030204" pitchFamily="18" charset="0"/>
                                </a:rPr>
                                <m:t>𝑡</m:t>
                              </m:r>
                              <m:r>
                                <a:rPr lang="it-IT" sz="2800" i="1">
                                  <a:solidFill>
                                    <a:schemeClr val="bg1">
                                      <a:lumMod val="95000"/>
                                    </a:schemeClr>
                                  </a:solidFill>
                                  <a:latin typeface="Cambria Math" panose="02040503050406030204" pitchFamily="18" charset="0"/>
                                </a:rPr>
                                <m:t>+1</m:t>
                              </m:r>
                            </m:sub>
                          </m:sSub>
                        </m:e>
                        <m:e>
                          <m:sSub>
                            <m:sSubPr>
                              <m:ctrlPr>
                                <a:rPr lang="it-IT" sz="2800" i="1">
                                  <a:solidFill>
                                    <a:schemeClr val="bg1">
                                      <a:lumMod val="95000"/>
                                    </a:schemeClr>
                                  </a:solidFill>
                                  <a:latin typeface="Cambria Math" panose="02040503050406030204" pitchFamily="18" charset="0"/>
                                </a:rPr>
                              </m:ctrlPr>
                            </m:sSubPr>
                            <m:e>
                              <m:r>
                                <a:rPr lang="it-IT" sz="2800" b="0" i="1" smtClean="0">
                                  <a:solidFill>
                                    <a:schemeClr val="bg1">
                                      <a:lumMod val="95000"/>
                                    </a:schemeClr>
                                  </a:solidFill>
                                  <a:latin typeface="Cambria Math" panose="02040503050406030204" pitchFamily="18" charset="0"/>
                                </a:rPr>
                                <m:t>𝑠</m:t>
                              </m:r>
                            </m:e>
                            <m:sub>
                              <m:r>
                                <a:rPr lang="it-IT" sz="2800" i="1">
                                  <a:solidFill>
                                    <a:schemeClr val="bg1">
                                      <a:lumMod val="95000"/>
                                    </a:schemeClr>
                                  </a:solidFill>
                                  <a:latin typeface="Cambria Math" panose="02040503050406030204" pitchFamily="18" charset="0"/>
                                </a:rPr>
                                <m:t>𝑡</m:t>
                              </m:r>
                            </m:sub>
                          </m:sSub>
                        </m:e>
                      </m:d>
                      <m:r>
                        <a:rPr lang="it-IT" sz="2800" i="1">
                          <a:solidFill>
                            <a:schemeClr val="bg1">
                              <a:lumMod val="95000"/>
                            </a:schemeClr>
                          </a:solidFill>
                          <a:latin typeface="Cambria Math" panose="02040503050406030204" pitchFamily="18" charset="0"/>
                        </a:rPr>
                        <m:t>=</m:t>
                      </m:r>
                      <m:r>
                        <a:rPr lang="it-IT" sz="2800" i="1">
                          <a:solidFill>
                            <a:schemeClr val="bg1">
                              <a:lumMod val="95000"/>
                            </a:schemeClr>
                          </a:solidFill>
                          <a:latin typeface="Cambria Math" panose="02040503050406030204" pitchFamily="18" charset="0"/>
                        </a:rPr>
                        <m:t>𝑃</m:t>
                      </m:r>
                      <m:r>
                        <a:rPr lang="it-IT" sz="2800" i="1">
                          <a:solidFill>
                            <a:schemeClr val="bg1">
                              <a:lumMod val="95000"/>
                            </a:schemeClr>
                          </a:solidFill>
                          <a:latin typeface="Cambria Math" panose="02040503050406030204" pitchFamily="18" charset="0"/>
                        </a:rPr>
                        <m:t>[</m:t>
                      </m:r>
                      <m:sSub>
                        <m:sSubPr>
                          <m:ctrlPr>
                            <a:rPr lang="it-IT" sz="2800" i="1">
                              <a:solidFill>
                                <a:schemeClr val="bg1">
                                  <a:lumMod val="95000"/>
                                </a:schemeClr>
                              </a:solidFill>
                              <a:latin typeface="Cambria Math" panose="02040503050406030204" pitchFamily="18" charset="0"/>
                            </a:rPr>
                          </m:ctrlPr>
                        </m:sSubPr>
                        <m:e>
                          <m:r>
                            <a:rPr lang="it-IT" sz="2800" b="0" i="1" smtClean="0">
                              <a:solidFill>
                                <a:schemeClr val="bg1">
                                  <a:lumMod val="95000"/>
                                </a:schemeClr>
                              </a:solidFill>
                              <a:latin typeface="Cambria Math" panose="02040503050406030204" pitchFamily="18" charset="0"/>
                            </a:rPr>
                            <m:t>𝑠</m:t>
                          </m:r>
                        </m:e>
                        <m:sub>
                          <m:r>
                            <a:rPr lang="it-IT" sz="2800" i="1">
                              <a:solidFill>
                                <a:schemeClr val="bg1">
                                  <a:lumMod val="95000"/>
                                </a:schemeClr>
                              </a:solidFill>
                              <a:latin typeface="Cambria Math" panose="02040503050406030204" pitchFamily="18" charset="0"/>
                            </a:rPr>
                            <m:t>𝑡</m:t>
                          </m:r>
                          <m:r>
                            <a:rPr lang="it-IT" sz="2800" i="1">
                              <a:solidFill>
                                <a:schemeClr val="bg1">
                                  <a:lumMod val="95000"/>
                                </a:schemeClr>
                              </a:solidFill>
                              <a:latin typeface="Cambria Math" panose="02040503050406030204" pitchFamily="18" charset="0"/>
                            </a:rPr>
                            <m:t>+1</m:t>
                          </m:r>
                        </m:sub>
                      </m:sSub>
                      <m:r>
                        <a:rPr lang="it-IT" sz="2800" i="1">
                          <a:solidFill>
                            <a:schemeClr val="bg1">
                              <a:lumMod val="95000"/>
                            </a:schemeClr>
                          </a:solidFill>
                          <a:latin typeface="Cambria Math" panose="02040503050406030204" pitchFamily="18" charset="0"/>
                        </a:rPr>
                        <m:t>|</m:t>
                      </m:r>
                      <m:sSub>
                        <m:sSubPr>
                          <m:ctrlPr>
                            <a:rPr lang="it-IT" sz="2800" i="1">
                              <a:solidFill>
                                <a:schemeClr val="bg1">
                                  <a:lumMod val="95000"/>
                                </a:schemeClr>
                              </a:solidFill>
                              <a:latin typeface="Cambria Math" panose="02040503050406030204" pitchFamily="18" charset="0"/>
                            </a:rPr>
                          </m:ctrlPr>
                        </m:sSubPr>
                        <m:e>
                          <m:r>
                            <a:rPr lang="it-IT" sz="2800" b="0" i="1" smtClean="0">
                              <a:solidFill>
                                <a:schemeClr val="bg1">
                                  <a:lumMod val="95000"/>
                                </a:schemeClr>
                              </a:solidFill>
                              <a:latin typeface="Cambria Math" panose="02040503050406030204" pitchFamily="18" charset="0"/>
                            </a:rPr>
                            <m:t>𝑠</m:t>
                          </m:r>
                        </m:e>
                        <m:sub>
                          <m:r>
                            <a:rPr lang="it-IT" sz="2800" i="1">
                              <a:solidFill>
                                <a:schemeClr val="bg1">
                                  <a:lumMod val="95000"/>
                                </a:schemeClr>
                              </a:solidFill>
                              <a:latin typeface="Cambria Math" panose="02040503050406030204" pitchFamily="18" charset="0"/>
                            </a:rPr>
                            <m:t>1</m:t>
                          </m:r>
                        </m:sub>
                      </m:sSub>
                      <m:r>
                        <a:rPr lang="it-IT" sz="2800" i="1">
                          <a:solidFill>
                            <a:schemeClr val="bg1">
                              <a:lumMod val="95000"/>
                            </a:schemeClr>
                          </a:solidFill>
                          <a:latin typeface="Cambria Math" panose="02040503050406030204" pitchFamily="18" charset="0"/>
                        </a:rPr>
                        <m:t>,…,</m:t>
                      </m:r>
                      <m:sSub>
                        <m:sSubPr>
                          <m:ctrlPr>
                            <a:rPr lang="it-IT" sz="2800" i="1">
                              <a:solidFill>
                                <a:schemeClr val="bg1">
                                  <a:lumMod val="95000"/>
                                </a:schemeClr>
                              </a:solidFill>
                              <a:latin typeface="Cambria Math" panose="02040503050406030204" pitchFamily="18" charset="0"/>
                            </a:rPr>
                          </m:ctrlPr>
                        </m:sSubPr>
                        <m:e>
                          <m:r>
                            <a:rPr lang="it-IT" sz="2800" b="0" i="1" smtClean="0">
                              <a:solidFill>
                                <a:schemeClr val="bg1">
                                  <a:lumMod val="95000"/>
                                </a:schemeClr>
                              </a:solidFill>
                              <a:latin typeface="Cambria Math" panose="02040503050406030204" pitchFamily="18" charset="0"/>
                            </a:rPr>
                            <m:t>𝑠</m:t>
                          </m:r>
                        </m:e>
                        <m:sub>
                          <m:r>
                            <a:rPr lang="it-IT" sz="2800" i="1">
                              <a:solidFill>
                                <a:schemeClr val="bg1">
                                  <a:lumMod val="95000"/>
                                </a:schemeClr>
                              </a:solidFill>
                              <a:latin typeface="Cambria Math" panose="02040503050406030204" pitchFamily="18" charset="0"/>
                            </a:rPr>
                            <m:t>𝑡</m:t>
                          </m:r>
                        </m:sub>
                      </m:sSub>
                      <m:r>
                        <a:rPr lang="it-IT" sz="2800" i="1">
                          <a:solidFill>
                            <a:schemeClr val="bg1">
                              <a:lumMod val="95000"/>
                            </a:schemeClr>
                          </a:solidFill>
                          <a:latin typeface="Cambria Math" panose="02040503050406030204" pitchFamily="18" charset="0"/>
                        </a:rPr>
                        <m:t>]</m:t>
                      </m:r>
                    </m:oMath>
                  </m:oMathPara>
                </a14:m>
                <a:endParaRPr lang="en-US" sz="2800" dirty="0">
                  <a:solidFill>
                    <a:schemeClr val="bg1">
                      <a:lumMod val="95000"/>
                    </a:schemeClr>
                  </a:solidFill>
                </a:endParaRPr>
              </a:p>
              <a:p>
                <a:endParaRPr lang="it-IT" sz="2800" dirty="0"/>
              </a:p>
              <a:p>
                <a:endParaRPr lang="en-US" sz="2800" dirty="0">
                  <a:solidFill>
                    <a:schemeClr val="bg1">
                      <a:lumMod val="95000"/>
                    </a:schemeClr>
                  </a:solidFill>
                </a:endParaRPr>
              </a:p>
              <a:p>
                <a:endParaRPr lang="en-US" sz="2800" dirty="0">
                  <a:solidFill>
                    <a:schemeClr val="bg1">
                      <a:lumMod val="95000"/>
                    </a:schemeClr>
                  </a:solidFill>
                </a:endParaRPr>
              </a:p>
              <a:p>
                <a:endParaRPr lang="en-US" sz="2800" dirty="0">
                  <a:solidFill>
                    <a:schemeClr val="bg1">
                      <a:lumMod val="95000"/>
                    </a:schemeClr>
                  </a:solidFill>
                </a:endParaRPr>
              </a:p>
              <a:p>
                <a:endParaRPr lang="it-IT" sz="2800" b="0" dirty="0"/>
              </a:p>
              <a:p>
                <a:endParaRPr lang="it-IT" sz="2800" dirty="0"/>
              </a:p>
            </p:txBody>
          </p:sp>
        </mc:Choice>
        <mc:Fallback xmlns="">
          <p:sp>
            <p:nvSpPr>
              <p:cNvPr id="18" name="CasellaDiTesto 17">
                <a:extLst>
                  <a:ext uri="{FF2B5EF4-FFF2-40B4-BE49-F238E27FC236}">
                    <a16:creationId xmlns:a16="http://schemas.microsoft.com/office/drawing/2014/main" id="{ECC5D04F-F324-4324-BDD7-C79507DE52CA}"/>
                  </a:ext>
                </a:extLst>
              </p:cNvPr>
              <p:cNvSpPr txBox="1">
                <a:spLocks noRot="1" noChangeAspect="1" noMove="1" noResize="1" noEditPoints="1" noAdjustHandles="1" noChangeArrowheads="1" noChangeShapeType="1" noTextEdit="1"/>
              </p:cNvSpPr>
              <p:nvPr/>
            </p:nvSpPr>
            <p:spPr>
              <a:xfrm>
                <a:off x="5698933" y="1600934"/>
                <a:ext cx="6185437" cy="5786199"/>
              </a:xfrm>
              <a:prstGeom prst="rect">
                <a:avLst/>
              </a:prstGeom>
              <a:blipFill>
                <a:blip r:embed="rId4"/>
                <a:stretch>
                  <a:fillRect l="-4532" t="-2424"/>
                </a:stretch>
              </a:blipFill>
            </p:spPr>
            <p:txBody>
              <a:bodyPr/>
              <a:lstStyle/>
              <a:p>
                <a:r>
                  <a:rPr lang="it-IT">
                    <a:noFill/>
                  </a:rPr>
                  <a:t> </a:t>
                </a:r>
              </a:p>
            </p:txBody>
          </p:sp>
        </mc:Fallback>
      </mc:AlternateContent>
      <p:sp>
        <p:nvSpPr>
          <p:cNvPr id="20" name="CasellaDiTesto 19">
            <a:extLst>
              <a:ext uri="{FF2B5EF4-FFF2-40B4-BE49-F238E27FC236}">
                <a16:creationId xmlns:a16="http://schemas.microsoft.com/office/drawing/2014/main" id="{FC3ED56A-51A5-489B-B525-C56757EC0F96}"/>
              </a:ext>
            </a:extLst>
          </p:cNvPr>
          <p:cNvSpPr txBox="1"/>
          <p:nvPr/>
        </p:nvSpPr>
        <p:spPr>
          <a:xfrm>
            <a:off x="0" y="5740295"/>
            <a:ext cx="12191999" cy="523220"/>
          </a:xfrm>
          <a:prstGeom prst="rect">
            <a:avLst/>
          </a:prstGeom>
          <a:noFill/>
        </p:spPr>
        <p:txBody>
          <a:bodyPr wrap="square" rtlCol="0">
            <a:spAutoFit/>
          </a:bodyPr>
          <a:lstStyle/>
          <a:p>
            <a:pPr algn="ctr"/>
            <a:r>
              <a:rPr lang="en-US" sz="2800" b="1" dirty="0">
                <a:solidFill>
                  <a:schemeClr val="bg1">
                    <a:lumMod val="95000"/>
                  </a:schemeClr>
                </a:solidFill>
              </a:rPr>
              <a:t>Markov Property</a:t>
            </a:r>
            <a:r>
              <a:rPr lang="en-US" sz="2800" dirty="0">
                <a:solidFill>
                  <a:schemeClr val="bg1">
                    <a:lumMod val="95000"/>
                  </a:schemeClr>
                </a:solidFill>
              </a:rPr>
              <a:t>: “The future is independent of the past given the present”</a:t>
            </a:r>
          </a:p>
        </p:txBody>
      </p:sp>
      <p:sp>
        <p:nvSpPr>
          <p:cNvPr id="2" name="Rettangolo 1">
            <a:extLst>
              <a:ext uri="{FF2B5EF4-FFF2-40B4-BE49-F238E27FC236}">
                <a16:creationId xmlns:a16="http://schemas.microsoft.com/office/drawing/2014/main" id="{834B63DB-5763-43DB-8A7D-910FCAA19222}"/>
              </a:ext>
            </a:extLst>
          </p:cNvPr>
          <p:cNvSpPr/>
          <p:nvPr/>
        </p:nvSpPr>
        <p:spPr>
          <a:xfrm>
            <a:off x="11068050" y="6299594"/>
            <a:ext cx="1006377" cy="461665"/>
          </a:xfrm>
          <a:prstGeom prst="rect">
            <a:avLst/>
          </a:prstGeom>
          <a:noFill/>
        </p:spPr>
        <p:txBody>
          <a:bodyPr wrap="square" lIns="91440" tIns="45720" rIns="91440" bIns="45720">
            <a:spAutoFit/>
          </a:bodyPr>
          <a:lstStyle/>
          <a:p>
            <a:pPr algn="ctr"/>
            <a:r>
              <a:rPr lang="it-IT" sz="2400" b="1" i="0" dirty="0">
                <a:solidFill>
                  <a:schemeClr val="bg1"/>
                </a:solidFill>
                <a:effectLst/>
                <a:latin typeface="Garamond" panose="02020404030301010803" pitchFamily="18" charset="0"/>
              </a:rPr>
              <a:t>3/46</a:t>
            </a:r>
            <a:endParaRPr lang="it-IT" sz="2400" i="0" dirty="0">
              <a:solidFill>
                <a:schemeClr val="bg1"/>
              </a:solidFill>
              <a:effectLst/>
              <a:latin typeface="Garamond" panose="02020404030301010803" pitchFamily="18" charset="0"/>
            </a:endParaRPr>
          </a:p>
        </p:txBody>
      </p:sp>
    </p:spTree>
    <p:extLst>
      <p:ext uri="{BB962C8B-B14F-4D97-AF65-F5344CB8AC3E}">
        <p14:creationId xmlns:p14="http://schemas.microsoft.com/office/powerpoint/2010/main" val="359045162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ttangolo con angoli arrotondati 4">
            <a:extLst>
              <a:ext uri="{FF2B5EF4-FFF2-40B4-BE49-F238E27FC236}">
                <a16:creationId xmlns:a16="http://schemas.microsoft.com/office/drawing/2014/main" id="{55A5B244-A9F5-4576-A488-204866860E91}"/>
              </a:ext>
            </a:extLst>
          </p:cNvPr>
          <p:cNvSpPr/>
          <p:nvPr/>
        </p:nvSpPr>
        <p:spPr>
          <a:xfrm>
            <a:off x="1743074" y="1017620"/>
            <a:ext cx="8391526" cy="5591922"/>
          </a:xfrm>
          <a:prstGeom prst="roundRect">
            <a:avLst>
              <a:gd name="adj" fmla="val 13496"/>
            </a:avLst>
          </a:prstGeom>
          <a:solidFill>
            <a:schemeClr val="tx1">
              <a:lumMod val="75000"/>
              <a:lumOff val="25000"/>
            </a:schemeClr>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it-IT" sz="4400" b="1" dirty="0">
              <a:ln w="0"/>
              <a:solidFill>
                <a:schemeClr val="accent6">
                  <a:lumMod val="75000"/>
                </a:schemeClr>
              </a:solidFill>
              <a:effectLst>
                <a:outerShdw blurRad="38100" dist="25400" dir="5400000" algn="ctr" rotWithShape="0">
                  <a:srgbClr val="6E747A">
                    <a:alpha val="43000"/>
                  </a:srgbClr>
                </a:outerShdw>
              </a:effectLst>
            </a:endParaRPr>
          </a:p>
        </p:txBody>
      </p:sp>
      <p:sp>
        <p:nvSpPr>
          <p:cNvPr id="2" name="Rettangolo 1">
            <a:extLst>
              <a:ext uri="{FF2B5EF4-FFF2-40B4-BE49-F238E27FC236}">
                <a16:creationId xmlns:a16="http://schemas.microsoft.com/office/drawing/2014/main" id="{9B8E91A5-E957-44F5-96F2-98483B4E1634}"/>
              </a:ext>
            </a:extLst>
          </p:cNvPr>
          <p:cNvSpPr/>
          <p:nvPr/>
        </p:nvSpPr>
        <p:spPr>
          <a:xfrm>
            <a:off x="1743075" y="1079849"/>
            <a:ext cx="8391526" cy="338554"/>
          </a:xfrm>
          <a:prstGeom prst="rect">
            <a:avLst/>
          </a:prstGeom>
          <a:noFill/>
        </p:spPr>
        <p:txBody>
          <a:bodyPr wrap="square" lIns="91440" tIns="45720" rIns="91440" bIns="45720">
            <a:spAutoFit/>
          </a:bodyPr>
          <a:lstStyle/>
          <a:p>
            <a:pPr algn="ctr"/>
            <a:endParaRPr lang="it-IT" sz="1600" cap="none" spc="0" dirty="0">
              <a:ln w="0">
                <a:solidFill>
                  <a:schemeClr val="bg1">
                    <a:lumMod val="95000"/>
                  </a:schemeClr>
                </a:solidFill>
              </a:ln>
              <a:solidFill>
                <a:srgbClr val="BF9000"/>
              </a:solidFill>
              <a:effectLst>
                <a:outerShdw blurRad="38100" dist="22860" dir="5400000" algn="tl" rotWithShape="0">
                  <a:srgbClr val="000000">
                    <a:alpha val="30000"/>
                  </a:srgbClr>
                </a:outerShdw>
              </a:effectLst>
            </a:endParaRPr>
          </a:p>
        </p:txBody>
      </p:sp>
      <p:sp>
        <p:nvSpPr>
          <p:cNvPr id="67" name="Rettangolo 66">
            <a:extLst>
              <a:ext uri="{FF2B5EF4-FFF2-40B4-BE49-F238E27FC236}">
                <a16:creationId xmlns:a16="http://schemas.microsoft.com/office/drawing/2014/main" id="{A54B8922-B39E-4D62-8D66-5ED909D715D8}"/>
              </a:ext>
            </a:extLst>
          </p:cNvPr>
          <p:cNvSpPr/>
          <p:nvPr/>
        </p:nvSpPr>
        <p:spPr>
          <a:xfrm>
            <a:off x="0" y="10088"/>
            <a:ext cx="12191999" cy="1015663"/>
          </a:xfrm>
          <a:prstGeom prst="rect">
            <a:avLst/>
          </a:prstGeom>
          <a:noFill/>
        </p:spPr>
        <p:txBody>
          <a:bodyPr wrap="square" lIns="91440" tIns="45720" rIns="91440" bIns="45720">
            <a:spAutoFit/>
          </a:bodyPr>
          <a:lstStyle/>
          <a:p>
            <a:pPr algn="ctr"/>
            <a:r>
              <a:rPr lang="it-IT" sz="6000" b="1" spc="50" dirty="0" err="1">
                <a:ln w="28575" cmpd="sng">
                  <a:solidFill>
                    <a:schemeClr val="accent3">
                      <a:lumMod val="75000"/>
                    </a:schemeClr>
                  </a:solidFill>
                  <a:prstDash val="solid"/>
                </a:ln>
                <a:solidFill>
                  <a:schemeClr val="bg1"/>
                </a:solidFill>
                <a:effectLst>
                  <a:glow rad="38100">
                    <a:schemeClr val="accent1">
                      <a:alpha val="40000"/>
                    </a:schemeClr>
                  </a:glow>
                </a:effectLst>
              </a:rPr>
              <a:t>Errors</a:t>
            </a:r>
            <a:r>
              <a:rPr lang="it-IT" sz="6000" b="1" spc="50" dirty="0">
                <a:ln w="28575" cmpd="sng">
                  <a:solidFill>
                    <a:schemeClr val="accent3">
                      <a:lumMod val="75000"/>
                    </a:schemeClr>
                  </a:solidFill>
                  <a:prstDash val="solid"/>
                </a:ln>
                <a:solidFill>
                  <a:schemeClr val="bg1"/>
                </a:solidFill>
                <a:effectLst>
                  <a:glow rad="38100">
                    <a:schemeClr val="accent1">
                      <a:alpha val="40000"/>
                    </a:schemeClr>
                  </a:glow>
                </a:effectLst>
              </a:rPr>
              <a:t> in </a:t>
            </a:r>
            <a:r>
              <a:rPr lang="it-IT" sz="6000" b="1" spc="50" dirty="0" err="1">
                <a:ln w="28575" cmpd="sng">
                  <a:solidFill>
                    <a:schemeClr val="accent3">
                      <a:lumMod val="75000"/>
                    </a:schemeClr>
                  </a:solidFill>
                  <a:prstDash val="solid"/>
                </a:ln>
                <a:solidFill>
                  <a:schemeClr val="bg1"/>
                </a:solidFill>
                <a:effectLst>
                  <a:glow rad="38100">
                    <a:schemeClr val="accent1">
                      <a:alpha val="40000"/>
                    </a:schemeClr>
                  </a:glow>
                </a:effectLst>
              </a:rPr>
              <a:t>reward</a:t>
            </a:r>
            <a:r>
              <a:rPr lang="it-IT" sz="6000" b="1" spc="50" dirty="0">
                <a:ln w="28575" cmpd="sng">
                  <a:solidFill>
                    <a:schemeClr val="accent3">
                      <a:lumMod val="75000"/>
                    </a:schemeClr>
                  </a:solidFill>
                  <a:prstDash val="solid"/>
                </a:ln>
                <a:solidFill>
                  <a:schemeClr val="bg1"/>
                </a:solidFill>
                <a:effectLst>
                  <a:glow rad="38100">
                    <a:schemeClr val="accent1">
                      <a:alpha val="40000"/>
                    </a:schemeClr>
                  </a:glow>
                </a:effectLst>
              </a:rPr>
              <a:t> </a:t>
            </a:r>
            <a:r>
              <a:rPr lang="it-IT" sz="6000" b="1" spc="50" dirty="0" err="1">
                <a:ln w="28575" cmpd="sng">
                  <a:solidFill>
                    <a:schemeClr val="accent3">
                      <a:lumMod val="75000"/>
                    </a:schemeClr>
                  </a:solidFill>
                  <a:prstDash val="solid"/>
                </a:ln>
                <a:solidFill>
                  <a:schemeClr val="bg1"/>
                </a:solidFill>
                <a:effectLst>
                  <a:glow rad="38100">
                    <a:schemeClr val="accent1">
                      <a:alpha val="40000"/>
                    </a:schemeClr>
                  </a:glow>
                </a:effectLst>
              </a:rPr>
              <a:t>prediction</a:t>
            </a:r>
            <a:endParaRPr lang="it-IT" sz="2000" b="1" spc="50" dirty="0">
              <a:ln w="28575" cmpd="sng">
                <a:solidFill>
                  <a:schemeClr val="accent3">
                    <a:lumMod val="75000"/>
                  </a:schemeClr>
                </a:solidFill>
                <a:prstDash val="solid"/>
              </a:ln>
              <a:solidFill>
                <a:schemeClr val="bg1"/>
              </a:solidFill>
              <a:effectLst>
                <a:glow rad="38100">
                  <a:schemeClr val="accent1">
                    <a:alpha val="40000"/>
                  </a:schemeClr>
                </a:glow>
              </a:effectLst>
            </a:endParaRPr>
          </a:p>
        </p:txBody>
      </p:sp>
      <p:pic>
        <p:nvPicPr>
          <p:cNvPr id="4" name="Immagine 3">
            <a:extLst>
              <a:ext uri="{FF2B5EF4-FFF2-40B4-BE49-F238E27FC236}">
                <a16:creationId xmlns:a16="http://schemas.microsoft.com/office/drawing/2014/main" id="{8BDB6EED-7EC2-4C0D-9355-2CFD7346089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971628" y="1301118"/>
            <a:ext cx="7934417" cy="5024925"/>
          </a:xfrm>
          <a:prstGeom prst="roundRect">
            <a:avLst>
              <a:gd name="adj" fmla="val 8594"/>
            </a:avLst>
          </a:prstGeom>
          <a:solidFill>
            <a:srgbClr val="FFFFFF">
              <a:shade val="85000"/>
            </a:srgbClr>
          </a:solidFill>
          <a:ln>
            <a:noFill/>
          </a:ln>
          <a:effectLst>
            <a:glow rad="63500">
              <a:schemeClr val="accent4">
                <a:satMod val="175000"/>
                <a:alpha val="40000"/>
              </a:schemeClr>
            </a:glow>
          </a:effectLst>
        </p:spPr>
      </p:pic>
      <p:sp>
        <p:nvSpPr>
          <p:cNvPr id="9" name="Ovale 8">
            <a:extLst>
              <a:ext uri="{FF2B5EF4-FFF2-40B4-BE49-F238E27FC236}">
                <a16:creationId xmlns:a16="http://schemas.microsoft.com/office/drawing/2014/main" id="{073D0CBD-0B07-4E71-B55A-BCF52FB4EBE3}"/>
              </a:ext>
            </a:extLst>
          </p:cNvPr>
          <p:cNvSpPr/>
          <p:nvPr/>
        </p:nvSpPr>
        <p:spPr>
          <a:xfrm>
            <a:off x="2602766" y="3653466"/>
            <a:ext cx="1531084" cy="1783754"/>
          </a:xfrm>
          <a:prstGeom prst="ellipse">
            <a:avLst/>
          </a:prstGeom>
          <a:noFill/>
          <a:ln w="38100">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it-IT"/>
          </a:p>
        </p:txBody>
      </p:sp>
      <p:sp>
        <p:nvSpPr>
          <p:cNvPr id="6" name="Rettangolo 5">
            <a:extLst>
              <a:ext uri="{FF2B5EF4-FFF2-40B4-BE49-F238E27FC236}">
                <a16:creationId xmlns:a16="http://schemas.microsoft.com/office/drawing/2014/main" id="{9C2A8E87-C33F-41F0-8740-36D441CD2BFB}"/>
              </a:ext>
            </a:extLst>
          </p:cNvPr>
          <p:cNvSpPr/>
          <p:nvPr/>
        </p:nvSpPr>
        <p:spPr>
          <a:xfrm>
            <a:off x="11068050" y="6299594"/>
            <a:ext cx="1006377" cy="461665"/>
          </a:xfrm>
          <a:prstGeom prst="rect">
            <a:avLst/>
          </a:prstGeom>
          <a:noFill/>
        </p:spPr>
        <p:txBody>
          <a:bodyPr wrap="square" lIns="91440" tIns="45720" rIns="91440" bIns="45720">
            <a:spAutoFit/>
          </a:bodyPr>
          <a:lstStyle/>
          <a:p>
            <a:pPr algn="ctr"/>
            <a:r>
              <a:rPr lang="it-IT" sz="2400" b="1" dirty="0">
                <a:solidFill>
                  <a:schemeClr val="bg1"/>
                </a:solidFill>
                <a:latin typeface="Garamond" panose="02020404030301010803" pitchFamily="18" charset="0"/>
              </a:rPr>
              <a:t>35</a:t>
            </a:r>
            <a:r>
              <a:rPr lang="it-IT" sz="2400" b="1" i="0" dirty="0">
                <a:solidFill>
                  <a:schemeClr val="bg1"/>
                </a:solidFill>
                <a:effectLst/>
                <a:latin typeface="Garamond" panose="02020404030301010803" pitchFamily="18" charset="0"/>
              </a:rPr>
              <a:t>/46</a:t>
            </a:r>
            <a:endParaRPr lang="it-IT" sz="2400" i="0" dirty="0">
              <a:solidFill>
                <a:schemeClr val="bg1"/>
              </a:solidFill>
              <a:effectLst/>
              <a:latin typeface="Garamond" panose="02020404030301010803" pitchFamily="18" charset="0"/>
            </a:endParaRPr>
          </a:p>
        </p:txBody>
      </p:sp>
    </p:spTree>
    <p:extLst>
      <p:ext uri="{BB962C8B-B14F-4D97-AF65-F5344CB8AC3E}">
        <p14:creationId xmlns:p14="http://schemas.microsoft.com/office/powerpoint/2010/main" val="385927161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ttangolo con angoli arrotondati 4">
            <a:extLst>
              <a:ext uri="{FF2B5EF4-FFF2-40B4-BE49-F238E27FC236}">
                <a16:creationId xmlns:a16="http://schemas.microsoft.com/office/drawing/2014/main" id="{55A5B244-A9F5-4576-A488-204866860E91}"/>
              </a:ext>
            </a:extLst>
          </p:cNvPr>
          <p:cNvSpPr/>
          <p:nvPr/>
        </p:nvSpPr>
        <p:spPr>
          <a:xfrm>
            <a:off x="5227808" y="5180685"/>
            <a:ext cx="5146768" cy="1271001"/>
          </a:xfrm>
          <a:prstGeom prst="roundRect">
            <a:avLst/>
          </a:prstGeom>
          <a:solidFill>
            <a:schemeClr val="bg2">
              <a:lumMod val="25000"/>
            </a:schemeClr>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it-IT" sz="4400" b="1" dirty="0">
              <a:ln w="22225">
                <a:solidFill>
                  <a:schemeClr val="accent2"/>
                </a:solidFill>
                <a:prstDash val="solid"/>
              </a:ln>
              <a:solidFill>
                <a:schemeClr val="accent2">
                  <a:lumMod val="40000"/>
                  <a:lumOff val="60000"/>
                </a:schemeClr>
              </a:solidFill>
            </a:endParaRPr>
          </a:p>
        </p:txBody>
      </p:sp>
      <p:sp>
        <p:nvSpPr>
          <p:cNvPr id="15" name="Rettangolo 14">
            <a:extLst>
              <a:ext uri="{FF2B5EF4-FFF2-40B4-BE49-F238E27FC236}">
                <a16:creationId xmlns:a16="http://schemas.microsoft.com/office/drawing/2014/main" id="{23D48DAE-61A5-4FFD-9F4B-F62DE77F5F51}"/>
              </a:ext>
            </a:extLst>
          </p:cNvPr>
          <p:cNvSpPr/>
          <p:nvPr/>
        </p:nvSpPr>
        <p:spPr>
          <a:xfrm>
            <a:off x="5176673" y="5131783"/>
            <a:ext cx="5249038" cy="830997"/>
          </a:xfrm>
          <a:prstGeom prst="rect">
            <a:avLst/>
          </a:prstGeom>
          <a:noFill/>
        </p:spPr>
        <p:txBody>
          <a:bodyPr wrap="square" lIns="91440" tIns="45720" rIns="91440" bIns="45720">
            <a:spAutoFit/>
          </a:bodyPr>
          <a:lstStyle/>
          <a:p>
            <a:pPr algn="ctr"/>
            <a:r>
              <a:rPr lang="it-IT" sz="4800" b="1" dirty="0" err="1">
                <a:ln w="22225">
                  <a:solidFill>
                    <a:schemeClr val="accent2"/>
                  </a:solidFill>
                  <a:prstDash val="solid"/>
                </a:ln>
                <a:solidFill>
                  <a:schemeClr val="accent2">
                    <a:lumMod val="40000"/>
                    <a:lumOff val="60000"/>
                  </a:schemeClr>
                </a:solidFill>
              </a:rPr>
              <a:t>Familiarity</a:t>
            </a:r>
            <a:r>
              <a:rPr lang="it-IT" sz="4800" b="1" dirty="0">
                <a:ln w="22225">
                  <a:solidFill>
                    <a:schemeClr val="accent2"/>
                  </a:solidFill>
                  <a:prstDash val="solid"/>
                </a:ln>
                <a:solidFill>
                  <a:schemeClr val="accent2">
                    <a:lumMod val="40000"/>
                    <a:lumOff val="60000"/>
                  </a:schemeClr>
                </a:solidFill>
              </a:rPr>
              <a:t> Model</a:t>
            </a:r>
            <a:endParaRPr lang="it-IT" sz="1600" b="1" dirty="0">
              <a:ln w="22225">
                <a:solidFill>
                  <a:schemeClr val="accent2"/>
                </a:solidFill>
                <a:prstDash val="solid"/>
              </a:ln>
              <a:solidFill>
                <a:schemeClr val="accent2">
                  <a:lumMod val="40000"/>
                  <a:lumOff val="60000"/>
                </a:schemeClr>
              </a:solidFill>
            </a:endParaRPr>
          </a:p>
        </p:txBody>
      </p:sp>
      <p:sp>
        <p:nvSpPr>
          <p:cNvPr id="22" name="Rettangolo con angoli arrotondati 21">
            <a:extLst>
              <a:ext uri="{FF2B5EF4-FFF2-40B4-BE49-F238E27FC236}">
                <a16:creationId xmlns:a16="http://schemas.microsoft.com/office/drawing/2014/main" id="{317C2747-62EF-41EC-8E31-6E7A636FB1D2}"/>
              </a:ext>
            </a:extLst>
          </p:cNvPr>
          <p:cNvSpPr/>
          <p:nvPr/>
        </p:nvSpPr>
        <p:spPr>
          <a:xfrm>
            <a:off x="5119385" y="1212184"/>
            <a:ext cx="5191259" cy="1940573"/>
          </a:xfrm>
          <a:prstGeom prst="roundRect">
            <a:avLst/>
          </a:prstGeom>
          <a:solidFill>
            <a:schemeClr val="bg2">
              <a:lumMod val="25000"/>
            </a:schemeClr>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it-IT" sz="4400" b="1" dirty="0">
              <a:ln w="22225">
                <a:solidFill>
                  <a:schemeClr val="accent2"/>
                </a:solidFill>
                <a:prstDash val="solid"/>
              </a:ln>
              <a:solidFill>
                <a:schemeClr val="accent2">
                  <a:lumMod val="40000"/>
                  <a:lumOff val="60000"/>
                </a:schemeClr>
              </a:solidFill>
            </a:endParaRPr>
          </a:p>
        </p:txBody>
      </p:sp>
      <p:sp>
        <p:nvSpPr>
          <p:cNvPr id="10" name="Rettangolo 9">
            <a:extLst>
              <a:ext uri="{FF2B5EF4-FFF2-40B4-BE49-F238E27FC236}">
                <a16:creationId xmlns:a16="http://schemas.microsoft.com/office/drawing/2014/main" id="{CBE01B14-4CCD-4B3D-BFDB-6FDC6888A135}"/>
              </a:ext>
            </a:extLst>
          </p:cNvPr>
          <p:cNvSpPr/>
          <p:nvPr/>
        </p:nvSpPr>
        <p:spPr>
          <a:xfrm>
            <a:off x="5420536" y="1182804"/>
            <a:ext cx="4890108" cy="830997"/>
          </a:xfrm>
          <a:prstGeom prst="rect">
            <a:avLst/>
          </a:prstGeom>
          <a:noFill/>
        </p:spPr>
        <p:txBody>
          <a:bodyPr wrap="square" lIns="91440" tIns="45720" rIns="91440" bIns="45720">
            <a:spAutoFit/>
          </a:bodyPr>
          <a:lstStyle/>
          <a:p>
            <a:pPr algn="ctr"/>
            <a:r>
              <a:rPr lang="it-IT" sz="4800" b="1" spc="50" dirty="0" err="1">
                <a:ln w="28575" cmpd="sng">
                  <a:solidFill>
                    <a:schemeClr val="accent3">
                      <a:lumMod val="75000"/>
                    </a:schemeClr>
                  </a:solidFill>
                  <a:prstDash val="solid"/>
                </a:ln>
                <a:solidFill>
                  <a:schemeClr val="bg1"/>
                </a:solidFill>
                <a:effectLst>
                  <a:glow rad="38100">
                    <a:schemeClr val="accent1">
                      <a:alpha val="40000"/>
                    </a:schemeClr>
                  </a:glow>
                </a:effectLst>
              </a:rPr>
              <a:t>Transition</a:t>
            </a:r>
            <a:r>
              <a:rPr lang="it-IT" sz="4800" b="1" spc="50" dirty="0">
                <a:ln w="28575" cmpd="sng">
                  <a:solidFill>
                    <a:schemeClr val="accent3">
                      <a:lumMod val="75000"/>
                    </a:schemeClr>
                  </a:solidFill>
                  <a:prstDash val="solid"/>
                </a:ln>
                <a:solidFill>
                  <a:schemeClr val="bg1"/>
                </a:solidFill>
                <a:effectLst>
                  <a:glow rad="38100">
                    <a:schemeClr val="accent1">
                      <a:alpha val="40000"/>
                    </a:schemeClr>
                  </a:glow>
                </a:effectLst>
              </a:rPr>
              <a:t> Model</a:t>
            </a:r>
            <a:endParaRPr lang="it-IT" sz="1600" b="1" spc="50" dirty="0">
              <a:ln w="28575" cmpd="sng">
                <a:solidFill>
                  <a:schemeClr val="accent3">
                    <a:lumMod val="75000"/>
                  </a:schemeClr>
                </a:solidFill>
                <a:prstDash val="solid"/>
              </a:ln>
              <a:solidFill>
                <a:schemeClr val="bg1"/>
              </a:solidFill>
              <a:effectLst>
                <a:glow rad="38100">
                  <a:schemeClr val="accent1">
                    <a:alpha val="40000"/>
                  </a:schemeClr>
                </a:glow>
              </a:effectLst>
            </a:endParaRPr>
          </a:p>
        </p:txBody>
      </p:sp>
      <p:sp>
        <p:nvSpPr>
          <p:cNvPr id="64" name="Ovale 63">
            <a:extLst>
              <a:ext uri="{FF2B5EF4-FFF2-40B4-BE49-F238E27FC236}">
                <a16:creationId xmlns:a16="http://schemas.microsoft.com/office/drawing/2014/main" id="{83CE86A9-F7AD-43EA-B5A8-19E2022C2BEE}"/>
              </a:ext>
            </a:extLst>
          </p:cNvPr>
          <p:cNvSpPr/>
          <p:nvPr/>
        </p:nvSpPr>
        <p:spPr>
          <a:xfrm>
            <a:off x="8013396" y="2022800"/>
            <a:ext cx="1461468" cy="889656"/>
          </a:xfrm>
          <a:prstGeom prst="ellipse">
            <a:avLst/>
          </a:prstGeom>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err="1"/>
              <a:t>Belief</a:t>
            </a:r>
            <a:endParaRPr lang="it-IT" dirty="0"/>
          </a:p>
          <a:p>
            <a:pPr algn="ctr"/>
            <a:r>
              <a:rPr lang="it-IT" dirty="0"/>
              <a:t>State</a:t>
            </a:r>
          </a:p>
        </p:txBody>
      </p:sp>
      <p:sp>
        <p:nvSpPr>
          <p:cNvPr id="7" name="Ovale 6">
            <a:extLst>
              <a:ext uri="{FF2B5EF4-FFF2-40B4-BE49-F238E27FC236}">
                <a16:creationId xmlns:a16="http://schemas.microsoft.com/office/drawing/2014/main" id="{1CBEB0F8-E538-4F97-848F-A18BD3C4ADA6}"/>
              </a:ext>
            </a:extLst>
          </p:cNvPr>
          <p:cNvSpPr/>
          <p:nvPr/>
        </p:nvSpPr>
        <p:spPr>
          <a:xfrm>
            <a:off x="5870221" y="1975530"/>
            <a:ext cx="1461468" cy="889656"/>
          </a:xfrm>
          <a:prstGeom prst="ellipse">
            <a:avLst/>
          </a:prstGeom>
          <a:ln w="76200">
            <a:solidFill>
              <a:srgbClr val="FF0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it-IT" dirty="0" err="1"/>
              <a:t>Posterior</a:t>
            </a:r>
            <a:endParaRPr lang="it-IT" dirty="0"/>
          </a:p>
          <a:p>
            <a:pPr algn="ctr"/>
            <a:r>
              <a:rPr lang="it-IT" dirty="0"/>
              <a:t>State</a:t>
            </a:r>
          </a:p>
        </p:txBody>
      </p:sp>
      <p:sp>
        <p:nvSpPr>
          <p:cNvPr id="32" name="Rettangolo con angoli arrotondati 31">
            <a:extLst>
              <a:ext uri="{FF2B5EF4-FFF2-40B4-BE49-F238E27FC236}">
                <a16:creationId xmlns:a16="http://schemas.microsoft.com/office/drawing/2014/main" id="{6A44717D-B594-490E-9C9C-36588E5D6FDC}"/>
              </a:ext>
            </a:extLst>
          </p:cNvPr>
          <p:cNvSpPr/>
          <p:nvPr/>
        </p:nvSpPr>
        <p:spPr>
          <a:xfrm>
            <a:off x="7058682" y="3595935"/>
            <a:ext cx="1255513" cy="676306"/>
          </a:xfrm>
          <a:prstGeom prst="roundRect">
            <a:avLst/>
          </a:prstGeom>
          <a:solidFill>
            <a:schemeClr val="accent4">
              <a:lumMod val="75000"/>
            </a:schemeClr>
          </a:solidFill>
          <a:ln>
            <a:solidFill>
              <a:schemeClr val="bg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it-IT" dirty="0" err="1"/>
              <a:t>Latent</a:t>
            </a:r>
            <a:r>
              <a:rPr lang="it-IT" dirty="0"/>
              <a:t> State</a:t>
            </a:r>
          </a:p>
        </p:txBody>
      </p:sp>
      <p:cxnSp>
        <p:nvCxnSpPr>
          <p:cNvPr id="40" name="Connettore 2 39">
            <a:extLst>
              <a:ext uri="{FF2B5EF4-FFF2-40B4-BE49-F238E27FC236}">
                <a16:creationId xmlns:a16="http://schemas.microsoft.com/office/drawing/2014/main" id="{502CD3D2-7120-43DB-A177-BF2D2A9F7BB2}"/>
              </a:ext>
            </a:extLst>
          </p:cNvPr>
          <p:cNvCxnSpPr>
            <a:cxnSpLocks/>
          </p:cNvCxnSpPr>
          <p:nvPr/>
        </p:nvCxnSpPr>
        <p:spPr>
          <a:xfrm>
            <a:off x="6913190" y="2665163"/>
            <a:ext cx="407698" cy="888953"/>
          </a:xfrm>
          <a:prstGeom prst="straightConnector1">
            <a:avLst/>
          </a:prstGeom>
          <a:ln w="762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42" name="Connettore 2 41">
            <a:extLst>
              <a:ext uri="{FF2B5EF4-FFF2-40B4-BE49-F238E27FC236}">
                <a16:creationId xmlns:a16="http://schemas.microsoft.com/office/drawing/2014/main" id="{DD0C6395-715E-4647-A3C9-1EB6190CC5D3}"/>
              </a:ext>
            </a:extLst>
          </p:cNvPr>
          <p:cNvCxnSpPr>
            <a:cxnSpLocks/>
          </p:cNvCxnSpPr>
          <p:nvPr/>
        </p:nvCxnSpPr>
        <p:spPr>
          <a:xfrm flipH="1">
            <a:off x="8035625" y="2684534"/>
            <a:ext cx="382794" cy="87774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21" name="Disco magnetico 20">
            <a:extLst>
              <a:ext uri="{FF2B5EF4-FFF2-40B4-BE49-F238E27FC236}">
                <a16:creationId xmlns:a16="http://schemas.microsoft.com/office/drawing/2014/main" id="{8E46EF1D-C2DF-4981-B051-447D2B979695}"/>
              </a:ext>
            </a:extLst>
          </p:cNvPr>
          <p:cNvSpPr/>
          <p:nvPr/>
        </p:nvSpPr>
        <p:spPr>
          <a:xfrm>
            <a:off x="961714" y="1528545"/>
            <a:ext cx="2529973" cy="2477976"/>
          </a:xfrm>
          <a:prstGeom prst="flowChartMagneticDisk">
            <a:avLst/>
          </a:prstGeom>
          <a:gradFill flip="none" rotWithShape="1">
            <a:gsLst>
              <a:gs pos="0">
                <a:schemeClr val="accent3">
                  <a:shade val="30000"/>
                  <a:satMod val="115000"/>
                </a:schemeClr>
              </a:gs>
              <a:gs pos="50000">
                <a:schemeClr val="accent3">
                  <a:shade val="67500"/>
                  <a:satMod val="115000"/>
                </a:schemeClr>
              </a:gs>
              <a:gs pos="100000">
                <a:schemeClr val="accent3">
                  <a:shade val="100000"/>
                  <a:satMod val="115000"/>
                </a:schemeClr>
              </a:gs>
            </a:gsLst>
            <a:lin ang="13500000" scaled="1"/>
            <a:tileRect/>
          </a:gradFill>
          <a:ln>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it-IT" sz="3200" dirty="0"/>
              <a:t>Experience Replay Buffer</a:t>
            </a:r>
          </a:p>
        </p:txBody>
      </p:sp>
      <p:sp>
        <p:nvSpPr>
          <p:cNvPr id="33" name="Rettangolo 32">
            <a:extLst>
              <a:ext uri="{FF2B5EF4-FFF2-40B4-BE49-F238E27FC236}">
                <a16:creationId xmlns:a16="http://schemas.microsoft.com/office/drawing/2014/main" id="{E6B75465-3040-442F-B224-F19223932B32}"/>
              </a:ext>
            </a:extLst>
          </p:cNvPr>
          <p:cNvSpPr/>
          <p:nvPr/>
        </p:nvSpPr>
        <p:spPr>
          <a:xfrm>
            <a:off x="5726675" y="5726363"/>
            <a:ext cx="4137822" cy="646331"/>
          </a:xfrm>
          <a:prstGeom prst="rect">
            <a:avLst/>
          </a:prstGeom>
          <a:noFill/>
        </p:spPr>
        <p:txBody>
          <a:bodyPr wrap="square" lIns="91440" tIns="45720" rIns="91440" bIns="45720">
            <a:spAutoFit/>
          </a:bodyPr>
          <a:lstStyle/>
          <a:p>
            <a:pPr algn="ctr"/>
            <a:r>
              <a:rPr lang="it-IT" sz="3600" b="1" dirty="0" err="1">
                <a:ln w="22225">
                  <a:solidFill>
                    <a:schemeClr val="tx1">
                      <a:lumMod val="95000"/>
                      <a:lumOff val="5000"/>
                    </a:schemeClr>
                  </a:solidFill>
                  <a:prstDash val="solid"/>
                </a:ln>
                <a:solidFill>
                  <a:srgbClr val="FF0000"/>
                </a:solidFill>
              </a:rPr>
              <a:t>Familiarity</a:t>
            </a:r>
            <a:r>
              <a:rPr lang="it-IT" sz="3600" b="1" dirty="0">
                <a:ln w="22225">
                  <a:solidFill>
                    <a:schemeClr val="tx1">
                      <a:lumMod val="95000"/>
                      <a:lumOff val="5000"/>
                    </a:schemeClr>
                  </a:solidFill>
                  <a:prstDash val="solid"/>
                </a:ln>
                <a:solidFill>
                  <a:srgbClr val="FF0000"/>
                </a:solidFill>
              </a:rPr>
              <a:t> Loss</a:t>
            </a:r>
            <a:endParaRPr lang="it-IT" sz="1000" b="1" dirty="0">
              <a:ln w="22225">
                <a:solidFill>
                  <a:schemeClr val="tx1">
                    <a:lumMod val="95000"/>
                    <a:lumOff val="5000"/>
                  </a:schemeClr>
                </a:solidFill>
                <a:prstDash val="solid"/>
              </a:ln>
              <a:solidFill>
                <a:srgbClr val="FF0000"/>
              </a:solidFill>
            </a:endParaRPr>
          </a:p>
        </p:txBody>
      </p:sp>
      <p:sp>
        <p:nvSpPr>
          <p:cNvPr id="34" name="Freccia in su 33">
            <a:extLst>
              <a:ext uri="{FF2B5EF4-FFF2-40B4-BE49-F238E27FC236}">
                <a16:creationId xmlns:a16="http://schemas.microsoft.com/office/drawing/2014/main" id="{3AC874B2-4A89-4B7F-977D-9F2DD2022521}"/>
              </a:ext>
            </a:extLst>
          </p:cNvPr>
          <p:cNvSpPr/>
          <p:nvPr/>
        </p:nvSpPr>
        <p:spPr>
          <a:xfrm>
            <a:off x="5870221" y="3276600"/>
            <a:ext cx="587222" cy="1684009"/>
          </a:xfrm>
          <a:prstGeom prst="upArrow">
            <a:avLst>
              <a:gd name="adj1" fmla="val 50000"/>
              <a:gd name="adj2" fmla="val 83281"/>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23" name="Immagine 22">
            <a:extLst>
              <a:ext uri="{FF2B5EF4-FFF2-40B4-BE49-F238E27FC236}">
                <a16:creationId xmlns:a16="http://schemas.microsoft.com/office/drawing/2014/main" id="{C8510588-DE79-48DF-B3CB-8D8320DEC969}"/>
              </a:ext>
            </a:extLst>
          </p:cNvPr>
          <p:cNvPicPr>
            <a:picLocks noChangeAspect="1"/>
          </p:cNvPicPr>
          <p:nvPr/>
        </p:nvPicPr>
        <p:blipFill rotWithShape="1">
          <a:blip r:embed="rId3"/>
          <a:srcRect t="988"/>
          <a:stretch/>
        </p:blipFill>
        <p:spPr>
          <a:xfrm>
            <a:off x="1773580" y="1200101"/>
            <a:ext cx="840390" cy="861292"/>
          </a:xfrm>
          <a:prstGeom prst="rect">
            <a:avLst/>
          </a:prstGeom>
          <a:ln>
            <a:solidFill>
              <a:schemeClr val="bg1"/>
            </a:solidFill>
          </a:ln>
        </p:spPr>
      </p:pic>
      <p:sp>
        <p:nvSpPr>
          <p:cNvPr id="36" name="Rettangolo con angoli arrotondati 35">
            <a:extLst>
              <a:ext uri="{FF2B5EF4-FFF2-40B4-BE49-F238E27FC236}">
                <a16:creationId xmlns:a16="http://schemas.microsoft.com/office/drawing/2014/main" id="{AE424EB8-C3F4-4506-B932-4261107E9E3E}"/>
              </a:ext>
            </a:extLst>
          </p:cNvPr>
          <p:cNvSpPr/>
          <p:nvPr/>
        </p:nvSpPr>
        <p:spPr>
          <a:xfrm>
            <a:off x="1296168" y="1545390"/>
            <a:ext cx="632242" cy="611124"/>
          </a:xfrm>
          <a:prstGeom prst="round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Act</a:t>
            </a:r>
          </a:p>
        </p:txBody>
      </p:sp>
      <p:sp>
        <p:nvSpPr>
          <p:cNvPr id="38" name="Rettangolo con angoli arrotondati 37">
            <a:extLst>
              <a:ext uri="{FF2B5EF4-FFF2-40B4-BE49-F238E27FC236}">
                <a16:creationId xmlns:a16="http://schemas.microsoft.com/office/drawing/2014/main" id="{A3453D7A-F79F-47A9-AA5E-7B126ADBA2E5}"/>
              </a:ext>
            </a:extLst>
          </p:cNvPr>
          <p:cNvSpPr/>
          <p:nvPr/>
        </p:nvSpPr>
        <p:spPr>
          <a:xfrm>
            <a:off x="2369015" y="1528302"/>
            <a:ext cx="708509" cy="660985"/>
          </a:xfrm>
          <a:prstGeom prst="roundRect">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err="1"/>
              <a:t>Rwd</a:t>
            </a:r>
            <a:endParaRPr lang="it-IT" dirty="0"/>
          </a:p>
        </p:txBody>
      </p:sp>
      <p:sp>
        <p:nvSpPr>
          <p:cNvPr id="2" name="Freccia in su 1">
            <a:extLst>
              <a:ext uri="{FF2B5EF4-FFF2-40B4-BE49-F238E27FC236}">
                <a16:creationId xmlns:a16="http://schemas.microsoft.com/office/drawing/2014/main" id="{C866146C-A2D4-4750-9846-26919ABB15F1}"/>
              </a:ext>
            </a:extLst>
          </p:cNvPr>
          <p:cNvSpPr/>
          <p:nvPr/>
        </p:nvSpPr>
        <p:spPr>
          <a:xfrm rot="10800000">
            <a:off x="7452493" y="4286512"/>
            <a:ext cx="467889" cy="830999"/>
          </a:xfrm>
          <a:prstGeom prst="upArrow">
            <a:avLst>
              <a:gd name="adj1" fmla="val 50000"/>
              <a:gd name="adj2" fmla="val 83281"/>
            </a:avLst>
          </a:prstGeom>
          <a:solidFill>
            <a:srgbClr val="BF9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8" name="Freccia in su 17">
            <a:extLst>
              <a:ext uri="{FF2B5EF4-FFF2-40B4-BE49-F238E27FC236}">
                <a16:creationId xmlns:a16="http://schemas.microsoft.com/office/drawing/2014/main" id="{E6EEE9D6-F32D-45BF-8737-2A374928EC77}"/>
              </a:ext>
            </a:extLst>
          </p:cNvPr>
          <p:cNvSpPr/>
          <p:nvPr/>
        </p:nvSpPr>
        <p:spPr>
          <a:xfrm rot="5400000">
            <a:off x="4062476" y="1543934"/>
            <a:ext cx="442257" cy="1310592"/>
          </a:xfrm>
          <a:prstGeom prst="upArrow">
            <a:avLst>
              <a:gd name="adj1" fmla="val 50000"/>
              <a:gd name="adj2" fmla="val 83281"/>
            </a:avLst>
          </a:prstGeom>
          <a:solidFill>
            <a:srgbClr val="99999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3" name="Rettangolo 2">
            <a:extLst>
              <a:ext uri="{FF2B5EF4-FFF2-40B4-BE49-F238E27FC236}">
                <a16:creationId xmlns:a16="http://schemas.microsoft.com/office/drawing/2014/main" id="{D38D9EC8-E327-4026-B059-CFC099D49B19}"/>
              </a:ext>
            </a:extLst>
          </p:cNvPr>
          <p:cNvSpPr/>
          <p:nvPr/>
        </p:nvSpPr>
        <p:spPr>
          <a:xfrm>
            <a:off x="0" y="10293"/>
            <a:ext cx="12192000" cy="1107996"/>
          </a:xfrm>
          <a:prstGeom prst="rect">
            <a:avLst/>
          </a:prstGeom>
          <a:noFill/>
        </p:spPr>
        <p:txBody>
          <a:bodyPr wrap="square" lIns="91440" tIns="45720" rIns="91440" bIns="45720">
            <a:spAutoFit/>
          </a:bodyPr>
          <a:lstStyle/>
          <a:p>
            <a:pPr algn="ctr"/>
            <a:r>
              <a:rPr lang="it-IT" sz="6600" b="1" spc="50" dirty="0" err="1">
                <a:ln w="28575" cmpd="sng">
                  <a:solidFill>
                    <a:schemeClr val="accent3">
                      <a:lumMod val="75000"/>
                    </a:schemeClr>
                  </a:solidFill>
                  <a:prstDash val="solid"/>
                </a:ln>
                <a:solidFill>
                  <a:schemeClr val="bg1"/>
                </a:solidFill>
                <a:effectLst>
                  <a:glow rad="38100">
                    <a:schemeClr val="accent1">
                      <a:alpha val="40000"/>
                    </a:schemeClr>
                  </a:glow>
                </a:effectLst>
              </a:rPr>
              <a:t>Regularized</a:t>
            </a:r>
            <a:r>
              <a:rPr lang="it-IT" sz="6600" b="1" spc="50" dirty="0">
                <a:ln w="28575" cmpd="sng">
                  <a:solidFill>
                    <a:schemeClr val="accent3">
                      <a:lumMod val="75000"/>
                    </a:schemeClr>
                  </a:solidFill>
                  <a:prstDash val="solid"/>
                </a:ln>
                <a:solidFill>
                  <a:schemeClr val="bg1"/>
                </a:solidFill>
                <a:effectLst>
                  <a:glow rad="38100">
                    <a:schemeClr val="accent1">
                      <a:alpha val="40000"/>
                    </a:schemeClr>
                  </a:glow>
                </a:effectLst>
              </a:rPr>
              <a:t> Loss</a:t>
            </a:r>
            <a:endParaRPr lang="it-IT" sz="2400" b="1" spc="50" dirty="0">
              <a:ln w="28575" cmpd="sng">
                <a:solidFill>
                  <a:schemeClr val="accent3">
                    <a:lumMod val="75000"/>
                  </a:schemeClr>
                </a:solidFill>
                <a:prstDash val="solid"/>
              </a:ln>
              <a:solidFill>
                <a:schemeClr val="bg1"/>
              </a:solidFill>
              <a:effectLst>
                <a:glow rad="38100">
                  <a:schemeClr val="accent1">
                    <a:alpha val="40000"/>
                  </a:schemeClr>
                </a:glow>
              </a:effectLst>
            </a:endParaRPr>
          </a:p>
        </p:txBody>
      </p:sp>
      <p:sp>
        <p:nvSpPr>
          <p:cNvPr id="4" name="Freccia in su 3">
            <a:extLst>
              <a:ext uri="{FF2B5EF4-FFF2-40B4-BE49-F238E27FC236}">
                <a16:creationId xmlns:a16="http://schemas.microsoft.com/office/drawing/2014/main" id="{6D0C8058-0C39-41F9-A558-03C1540BF55C}"/>
              </a:ext>
            </a:extLst>
          </p:cNvPr>
          <p:cNvSpPr/>
          <p:nvPr/>
        </p:nvSpPr>
        <p:spPr>
          <a:xfrm>
            <a:off x="9041048" y="3276599"/>
            <a:ext cx="587222" cy="1684009"/>
          </a:xfrm>
          <a:prstGeom prst="upArrow">
            <a:avLst>
              <a:gd name="adj1" fmla="val 50000"/>
              <a:gd name="adj2" fmla="val 83281"/>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8" name="Rettangolo 7">
            <a:extLst>
              <a:ext uri="{FF2B5EF4-FFF2-40B4-BE49-F238E27FC236}">
                <a16:creationId xmlns:a16="http://schemas.microsoft.com/office/drawing/2014/main" id="{AF67CFF0-7E22-42E3-BC7F-835C9D733F96}"/>
              </a:ext>
            </a:extLst>
          </p:cNvPr>
          <p:cNvSpPr/>
          <p:nvPr/>
        </p:nvSpPr>
        <p:spPr>
          <a:xfrm>
            <a:off x="11068050" y="6299594"/>
            <a:ext cx="1006377" cy="461665"/>
          </a:xfrm>
          <a:prstGeom prst="rect">
            <a:avLst/>
          </a:prstGeom>
          <a:noFill/>
        </p:spPr>
        <p:txBody>
          <a:bodyPr wrap="square" lIns="91440" tIns="45720" rIns="91440" bIns="45720">
            <a:spAutoFit/>
          </a:bodyPr>
          <a:lstStyle/>
          <a:p>
            <a:pPr algn="ctr"/>
            <a:r>
              <a:rPr lang="it-IT" sz="2400" b="1" dirty="0">
                <a:solidFill>
                  <a:schemeClr val="bg1"/>
                </a:solidFill>
                <a:latin typeface="Garamond" panose="02020404030301010803" pitchFamily="18" charset="0"/>
              </a:rPr>
              <a:t>36</a:t>
            </a:r>
            <a:r>
              <a:rPr lang="it-IT" sz="2400" b="1" i="0" dirty="0">
                <a:solidFill>
                  <a:schemeClr val="bg1"/>
                </a:solidFill>
                <a:effectLst/>
                <a:latin typeface="Garamond" panose="02020404030301010803" pitchFamily="18" charset="0"/>
              </a:rPr>
              <a:t>/46</a:t>
            </a:r>
            <a:endParaRPr lang="it-IT" sz="2400" i="0" dirty="0">
              <a:solidFill>
                <a:schemeClr val="bg1"/>
              </a:solidFill>
              <a:effectLst/>
              <a:latin typeface="Garamond" panose="02020404030301010803" pitchFamily="18" charset="0"/>
            </a:endParaRPr>
          </a:p>
        </p:txBody>
      </p:sp>
    </p:spTree>
    <p:extLst>
      <p:ext uri="{BB962C8B-B14F-4D97-AF65-F5344CB8AC3E}">
        <p14:creationId xmlns:p14="http://schemas.microsoft.com/office/powerpoint/2010/main" val="364741762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descr="Immagine che contiene esterni, uomo, cavalcando, palla&#10;&#10;Descrizione generata automaticamente">
            <a:extLst>
              <a:ext uri="{FF2B5EF4-FFF2-40B4-BE49-F238E27FC236}">
                <a16:creationId xmlns:a16="http://schemas.microsoft.com/office/drawing/2014/main" id="{9E3CFFB9-B756-4539-B338-E34D0CF2FD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64379" y="2698464"/>
            <a:ext cx="1691642" cy="1688050"/>
          </a:xfrm>
          <a:prstGeom prst="rect">
            <a:avLst/>
          </a:prstGeom>
        </p:spPr>
      </p:pic>
      <p:pic>
        <p:nvPicPr>
          <p:cNvPr id="7" name="Immagine 6" descr="Immagine che contiene baseball, pioggia, palla&#10;&#10;Descrizione generata automaticamente">
            <a:extLst>
              <a:ext uri="{FF2B5EF4-FFF2-40B4-BE49-F238E27FC236}">
                <a16:creationId xmlns:a16="http://schemas.microsoft.com/office/drawing/2014/main" id="{EAACCEFB-15F4-4E5C-9000-4AED761AF21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5419" y="2694330"/>
            <a:ext cx="1691641" cy="1688049"/>
          </a:xfrm>
          <a:prstGeom prst="rect">
            <a:avLst/>
          </a:prstGeom>
        </p:spPr>
      </p:pic>
      <p:grpSp>
        <p:nvGrpSpPr>
          <p:cNvPr id="8" name="Gruppo 7">
            <a:extLst>
              <a:ext uri="{FF2B5EF4-FFF2-40B4-BE49-F238E27FC236}">
                <a16:creationId xmlns:a16="http://schemas.microsoft.com/office/drawing/2014/main" id="{B9CF1E7E-FADC-4897-9D84-D44236A7C7C3}"/>
              </a:ext>
            </a:extLst>
          </p:cNvPr>
          <p:cNvGrpSpPr/>
          <p:nvPr/>
        </p:nvGrpSpPr>
        <p:grpSpPr>
          <a:xfrm>
            <a:off x="2683912" y="3126990"/>
            <a:ext cx="1122751" cy="830997"/>
            <a:chOff x="6983503" y="723416"/>
            <a:chExt cx="1122751" cy="830997"/>
          </a:xfrm>
        </p:grpSpPr>
        <p:sp>
          <p:nvSpPr>
            <p:cNvPr id="9" name="Rettangolo con angoli arrotondati 8">
              <a:extLst>
                <a:ext uri="{FF2B5EF4-FFF2-40B4-BE49-F238E27FC236}">
                  <a16:creationId xmlns:a16="http://schemas.microsoft.com/office/drawing/2014/main" id="{EA9FC941-EA4F-4FF6-A143-1B83719A3455}"/>
                </a:ext>
              </a:extLst>
            </p:cNvPr>
            <p:cNvSpPr/>
            <p:nvPr/>
          </p:nvSpPr>
          <p:spPr>
            <a:xfrm>
              <a:off x="6983503" y="723416"/>
              <a:ext cx="1122751" cy="830997"/>
            </a:xfrm>
            <a:prstGeom prst="roundRect">
              <a:avLst/>
            </a:prstGeom>
            <a:ln>
              <a:solidFill>
                <a:schemeClr val="bg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it-IT" dirty="0"/>
            </a:p>
          </p:txBody>
        </p:sp>
        <p:pic>
          <p:nvPicPr>
            <p:cNvPr id="10" name="Immagine 9">
              <a:extLst>
                <a:ext uri="{FF2B5EF4-FFF2-40B4-BE49-F238E27FC236}">
                  <a16:creationId xmlns:a16="http://schemas.microsoft.com/office/drawing/2014/main" id="{93D3BCF3-48CE-4D40-8D97-EA7F0C0D2643}"/>
                </a:ext>
              </a:extLst>
            </p:cNvPr>
            <p:cNvPicPr>
              <a:picLocks noChangeAspect="1"/>
            </p:cNvPicPr>
            <p:nvPr/>
          </p:nvPicPr>
          <p:blipFill rotWithShape="1">
            <a:blip r:embed="rId5">
              <a:extLst>
                <a:ext uri="{28A0092B-C50C-407E-A947-70E740481C1C}">
                  <a14:useLocalDpi xmlns:a14="http://schemas.microsoft.com/office/drawing/2010/main" val="0"/>
                </a:ext>
              </a:extLst>
            </a:blip>
            <a:srcRect t="21242" b="20647"/>
            <a:stretch/>
          </p:blipFill>
          <p:spPr>
            <a:xfrm>
              <a:off x="6987313" y="869932"/>
              <a:ext cx="1114800" cy="647825"/>
            </a:xfrm>
            <a:prstGeom prst="rect">
              <a:avLst/>
            </a:prstGeom>
            <a:ln>
              <a:noFill/>
            </a:ln>
          </p:spPr>
        </p:pic>
        <p:sp>
          <p:nvSpPr>
            <p:cNvPr id="11" name="Rettangolo 10">
              <a:extLst>
                <a:ext uri="{FF2B5EF4-FFF2-40B4-BE49-F238E27FC236}">
                  <a16:creationId xmlns:a16="http://schemas.microsoft.com/office/drawing/2014/main" id="{759080C9-6CA0-401D-930A-B86FDADF48C0}"/>
                </a:ext>
              </a:extLst>
            </p:cNvPr>
            <p:cNvSpPr/>
            <p:nvPr/>
          </p:nvSpPr>
          <p:spPr>
            <a:xfrm>
              <a:off x="7010575" y="800361"/>
              <a:ext cx="366077" cy="584775"/>
            </a:xfrm>
            <a:prstGeom prst="rect">
              <a:avLst/>
            </a:prstGeom>
            <a:noFill/>
          </p:spPr>
          <p:txBody>
            <a:bodyPr wrap="square" lIns="91440" tIns="45720" rIns="91440" bIns="45720">
              <a:spAutoFit/>
            </a:bodyPr>
            <a:lstStyle/>
            <a:p>
              <a:pPr algn="ctr"/>
              <a:r>
                <a:rPr lang="el-GR" sz="1600" dirty="0">
                  <a:ln w="10160">
                    <a:solidFill>
                      <a:schemeClr val="bg1"/>
                    </a:solidFill>
                    <a:prstDash val="solid"/>
                  </a:ln>
                  <a:solidFill>
                    <a:schemeClr val="bg1"/>
                  </a:solidFill>
                  <a:effectLst>
                    <a:outerShdw blurRad="38100" dist="22860" dir="5400000" algn="tl" rotWithShape="0">
                      <a:srgbClr val="000000">
                        <a:alpha val="30000"/>
                      </a:srgbClr>
                    </a:outerShdw>
                  </a:effectLst>
                </a:rPr>
                <a:t>μ</a:t>
              </a:r>
              <a:endParaRPr lang="it-IT" sz="1600" dirty="0">
                <a:ln w="10160">
                  <a:solidFill>
                    <a:schemeClr val="bg1"/>
                  </a:solidFill>
                  <a:prstDash val="solid"/>
                </a:ln>
                <a:solidFill>
                  <a:schemeClr val="bg1"/>
                </a:solidFill>
                <a:effectLst>
                  <a:outerShdw blurRad="38100" dist="22860" dir="5400000" algn="tl" rotWithShape="0">
                    <a:srgbClr val="000000">
                      <a:alpha val="30000"/>
                    </a:srgbClr>
                  </a:outerShdw>
                </a:effectLst>
              </a:endParaRPr>
            </a:p>
            <a:p>
              <a:pPr algn="ctr"/>
              <a:endParaRPr lang="it-IT" sz="1600" cap="none" spc="0" dirty="0">
                <a:ln w="10160">
                  <a:solidFill>
                    <a:schemeClr val="bg1"/>
                  </a:solidFill>
                  <a:prstDash val="solid"/>
                </a:ln>
                <a:solidFill>
                  <a:schemeClr val="bg1"/>
                </a:solidFill>
                <a:effectLst>
                  <a:outerShdw blurRad="38100" dist="22860" dir="5400000" algn="tl" rotWithShape="0">
                    <a:srgbClr val="000000">
                      <a:alpha val="30000"/>
                    </a:srgbClr>
                  </a:outerShdw>
                </a:effectLst>
              </a:endParaRPr>
            </a:p>
          </p:txBody>
        </p:sp>
        <p:sp>
          <p:nvSpPr>
            <p:cNvPr id="12" name="Rettangolo 11">
              <a:extLst>
                <a:ext uri="{FF2B5EF4-FFF2-40B4-BE49-F238E27FC236}">
                  <a16:creationId xmlns:a16="http://schemas.microsoft.com/office/drawing/2014/main" id="{CB9DA56E-D1AD-4844-A2A2-E355F9086A86}"/>
                </a:ext>
              </a:extLst>
            </p:cNvPr>
            <p:cNvSpPr/>
            <p:nvPr/>
          </p:nvSpPr>
          <p:spPr>
            <a:xfrm>
              <a:off x="7720385" y="800361"/>
              <a:ext cx="366077" cy="338554"/>
            </a:xfrm>
            <a:prstGeom prst="rect">
              <a:avLst/>
            </a:prstGeom>
            <a:noFill/>
          </p:spPr>
          <p:txBody>
            <a:bodyPr wrap="square" lIns="91440" tIns="45720" rIns="91440" bIns="45720">
              <a:spAutoFit/>
            </a:bodyPr>
            <a:lstStyle/>
            <a:p>
              <a:pPr algn="ctr"/>
              <a:r>
                <a:rPr lang="el-GR" sz="1600" cap="none" spc="0" dirty="0">
                  <a:ln w="10160">
                    <a:solidFill>
                      <a:schemeClr val="bg1"/>
                    </a:solidFill>
                    <a:prstDash val="solid"/>
                  </a:ln>
                  <a:solidFill>
                    <a:schemeClr val="bg1"/>
                  </a:solidFill>
                  <a:effectLst>
                    <a:outerShdw blurRad="38100" dist="22860" dir="5400000" algn="tl" rotWithShape="0">
                      <a:srgbClr val="000000">
                        <a:alpha val="30000"/>
                      </a:srgbClr>
                    </a:outerShdw>
                  </a:effectLst>
                </a:rPr>
                <a:t>σ</a:t>
              </a:r>
              <a:endParaRPr lang="it-IT" sz="1600" cap="none" spc="0" dirty="0">
                <a:ln w="10160">
                  <a:solidFill>
                    <a:schemeClr val="bg1"/>
                  </a:solidFill>
                  <a:prstDash val="solid"/>
                </a:ln>
                <a:solidFill>
                  <a:schemeClr val="bg1"/>
                </a:solidFill>
                <a:effectLst>
                  <a:outerShdw blurRad="38100" dist="22860" dir="5400000" algn="tl" rotWithShape="0">
                    <a:srgbClr val="000000">
                      <a:alpha val="30000"/>
                    </a:srgbClr>
                  </a:outerShdw>
                </a:effectLst>
              </a:endParaRPr>
            </a:p>
          </p:txBody>
        </p:sp>
      </p:grpSp>
      <p:sp>
        <p:nvSpPr>
          <p:cNvPr id="14" name="Trapezio 13">
            <a:extLst>
              <a:ext uri="{FF2B5EF4-FFF2-40B4-BE49-F238E27FC236}">
                <a16:creationId xmlns:a16="http://schemas.microsoft.com/office/drawing/2014/main" id="{876B4CC3-AB57-485E-9223-5251671492EE}"/>
              </a:ext>
            </a:extLst>
          </p:cNvPr>
          <p:cNvSpPr/>
          <p:nvPr/>
        </p:nvSpPr>
        <p:spPr>
          <a:xfrm rot="5400000">
            <a:off x="6071701" y="2828819"/>
            <a:ext cx="1158369" cy="1334594"/>
          </a:xfrm>
          <a:prstGeom prst="trapezoid">
            <a:avLst/>
          </a:prstGeom>
          <a:ln>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it-IT" b="1" dirty="0">
              <a:ln w="22225">
                <a:solidFill>
                  <a:schemeClr val="accent2"/>
                </a:solidFill>
                <a:prstDash val="solid"/>
              </a:ln>
              <a:solidFill>
                <a:schemeClr val="accent2">
                  <a:lumMod val="40000"/>
                  <a:lumOff val="60000"/>
                </a:schemeClr>
              </a:solidFill>
            </a:endParaRPr>
          </a:p>
        </p:txBody>
      </p:sp>
      <p:sp>
        <p:nvSpPr>
          <p:cNvPr id="15" name="Rettangolo 14">
            <a:extLst>
              <a:ext uri="{FF2B5EF4-FFF2-40B4-BE49-F238E27FC236}">
                <a16:creationId xmlns:a16="http://schemas.microsoft.com/office/drawing/2014/main" id="{BE8F2A1B-FD64-458C-B8B7-C5FC172F8F23}"/>
              </a:ext>
            </a:extLst>
          </p:cNvPr>
          <p:cNvSpPr/>
          <p:nvPr/>
        </p:nvSpPr>
        <p:spPr>
          <a:xfrm>
            <a:off x="7503248" y="3203936"/>
            <a:ext cx="347643" cy="594124"/>
          </a:xfrm>
          <a:prstGeom prst="rect">
            <a:avLst/>
          </a:prstGeom>
          <a:ln>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it-IT" sz="1050" dirty="0"/>
          </a:p>
        </p:txBody>
      </p:sp>
      <p:grpSp>
        <p:nvGrpSpPr>
          <p:cNvPr id="16" name="Gruppo 15">
            <a:extLst>
              <a:ext uri="{FF2B5EF4-FFF2-40B4-BE49-F238E27FC236}">
                <a16:creationId xmlns:a16="http://schemas.microsoft.com/office/drawing/2014/main" id="{BA24CE6B-AB1B-49B2-BF38-0D27A50F1C1F}"/>
              </a:ext>
            </a:extLst>
          </p:cNvPr>
          <p:cNvGrpSpPr/>
          <p:nvPr/>
        </p:nvGrpSpPr>
        <p:grpSpPr>
          <a:xfrm>
            <a:off x="8035957" y="2917138"/>
            <a:ext cx="1302385" cy="1158369"/>
            <a:chOff x="9167385" y="1956309"/>
            <a:chExt cx="840388" cy="1158369"/>
          </a:xfrm>
        </p:grpSpPr>
        <p:sp>
          <p:nvSpPr>
            <p:cNvPr id="17" name="Trapezio 16">
              <a:extLst>
                <a:ext uri="{FF2B5EF4-FFF2-40B4-BE49-F238E27FC236}">
                  <a16:creationId xmlns:a16="http://schemas.microsoft.com/office/drawing/2014/main" id="{D13CF10A-3C76-430F-8103-569C2DE65F68}"/>
                </a:ext>
              </a:extLst>
            </p:cNvPr>
            <p:cNvSpPr/>
            <p:nvPr/>
          </p:nvSpPr>
          <p:spPr>
            <a:xfrm rot="16200000">
              <a:off x="9008394" y="2115300"/>
              <a:ext cx="1158369" cy="840388"/>
            </a:xfrm>
            <a:prstGeom prst="trapezoid">
              <a:avLst/>
            </a:prstGeom>
            <a:ln>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it-IT" b="1" dirty="0">
                <a:ln w="22225">
                  <a:solidFill>
                    <a:schemeClr val="accent2"/>
                  </a:solidFill>
                  <a:prstDash val="solid"/>
                </a:ln>
                <a:solidFill>
                  <a:schemeClr val="accent2">
                    <a:lumMod val="40000"/>
                    <a:lumOff val="60000"/>
                  </a:schemeClr>
                </a:solidFill>
              </a:endParaRPr>
            </a:p>
          </p:txBody>
        </p:sp>
        <p:sp>
          <p:nvSpPr>
            <p:cNvPr id="18" name="Rettangolo 17">
              <a:extLst>
                <a:ext uri="{FF2B5EF4-FFF2-40B4-BE49-F238E27FC236}">
                  <a16:creationId xmlns:a16="http://schemas.microsoft.com/office/drawing/2014/main" id="{02150FFF-E095-4246-80D1-4C6E7C104549}"/>
                </a:ext>
              </a:extLst>
            </p:cNvPr>
            <p:cNvSpPr/>
            <p:nvPr/>
          </p:nvSpPr>
          <p:spPr>
            <a:xfrm>
              <a:off x="9277321" y="2370098"/>
              <a:ext cx="614030" cy="338554"/>
            </a:xfrm>
            <a:prstGeom prst="rect">
              <a:avLst/>
            </a:prstGeom>
            <a:noFill/>
          </p:spPr>
          <p:txBody>
            <a:bodyPr wrap="square" lIns="91440" tIns="45720" rIns="91440" bIns="45720">
              <a:spAutoFit/>
            </a:bodyPr>
            <a:lstStyle/>
            <a:p>
              <a:pPr algn="ctr"/>
              <a:endParaRPr lang="it-IT" sz="1600" cap="none" spc="0" dirty="0">
                <a:ln w="10160">
                  <a:solidFill>
                    <a:schemeClr val="bg1"/>
                  </a:solidFill>
                  <a:prstDash val="solid"/>
                </a:ln>
                <a:solidFill>
                  <a:schemeClr val="bg1"/>
                </a:solidFill>
                <a:effectLst>
                  <a:outerShdw blurRad="38100" dist="22860" dir="5400000" algn="tl" rotWithShape="0">
                    <a:srgbClr val="000000">
                      <a:alpha val="30000"/>
                    </a:srgbClr>
                  </a:outerShdw>
                </a:effectLst>
              </a:endParaRPr>
            </a:p>
          </p:txBody>
        </p:sp>
      </p:grpSp>
      <p:pic>
        <p:nvPicPr>
          <p:cNvPr id="20" name="Immagine 19" descr="Immagine che contiene baseball, pioggia, palla&#10;&#10;Descrizione generata automaticamente">
            <a:extLst>
              <a:ext uri="{FF2B5EF4-FFF2-40B4-BE49-F238E27FC236}">
                <a16:creationId xmlns:a16="http://schemas.microsoft.com/office/drawing/2014/main" id="{3890D258-879C-47F0-B4CD-8CF03FFCFE5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65908" y="2680873"/>
            <a:ext cx="1691641" cy="1688049"/>
          </a:xfrm>
          <a:prstGeom prst="rect">
            <a:avLst/>
          </a:prstGeom>
        </p:spPr>
      </p:pic>
      <p:sp>
        <p:nvSpPr>
          <p:cNvPr id="21" name="Freccia curva 20">
            <a:extLst>
              <a:ext uri="{FF2B5EF4-FFF2-40B4-BE49-F238E27FC236}">
                <a16:creationId xmlns:a16="http://schemas.microsoft.com/office/drawing/2014/main" id="{402A0C78-E535-461F-B3EB-4139328A34B6}"/>
              </a:ext>
            </a:extLst>
          </p:cNvPr>
          <p:cNvSpPr/>
          <p:nvPr/>
        </p:nvSpPr>
        <p:spPr>
          <a:xfrm rot="10800000">
            <a:off x="8035956" y="4525600"/>
            <a:ext cx="2492106" cy="1187065"/>
          </a:xfrm>
          <a:prstGeom prst="bentArrow">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chemeClr val="tx1"/>
              </a:solidFill>
            </a:endParaRPr>
          </a:p>
        </p:txBody>
      </p:sp>
      <p:sp>
        <p:nvSpPr>
          <p:cNvPr id="23" name="Freccia curva 22">
            <a:extLst>
              <a:ext uri="{FF2B5EF4-FFF2-40B4-BE49-F238E27FC236}">
                <a16:creationId xmlns:a16="http://schemas.microsoft.com/office/drawing/2014/main" id="{2123FF71-1969-48B0-BA0F-40900BE5051F}"/>
              </a:ext>
            </a:extLst>
          </p:cNvPr>
          <p:cNvSpPr/>
          <p:nvPr/>
        </p:nvSpPr>
        <p:spPr>
          <a:xfrm rot="10800000" flipH="1">
            <a:off x="1492698" y="4481361"/>
            <a:ext cx="2294173" cy="1165774"/>
          </a:xfrm>
          <a:prstGeom prst="bentArrow">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chemeClr val="tx1"/>
              </a:solidFill>
            </a:endParaRPr>
          </a:p>
        </p:txBody>
      </p:sp>
      <p:sp>
        <p:nvSpPr>
          <p:cNvPr id="24" name="Titolo 1">
            <a:extLst>
              <a:ext uri="{FF2B5EF4-FFF2-40B4-BE49-F238E27FC236}">
                <a16:creationId xmlns:a16="http://schemas.microsoft.com/office/drawing/2014/main" id="{0B4EEA90-1FEA-4D75-9E5A-A1B371CC0A7D}"/>
              </a:ext>
            </a:extLst>
          </p:cNvPr>
          <p:cNvSpPr txBox="1">
            <a:spLocks/>
          </p:cNvSpPr>
          <p:nvPr/>
        </p:nvSpPr>
        <p:spPr>
          <a:xfrm>
            <a:off x="3195725" y="465418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it-IT" dirty="0">
              <a:solidFill>
                <a:schemeClr val="bg1"/>
              </a:solidFill>
            </a:endParaRPr>
          </a:p>
        </p:txBody>
      </p:sp>
      <mc:AlternateContent xmlns:mc="http://schemas.openxmlformats.org/markup-compatibility/2006">
        <mc:Choice xmlns:a14="http://schemas.microsoft.com/office/drawing/2010/main" Requires="a14">
          <p:sp>
            <p:nvSpPr>
              <p:cNvPr id="28" name="Rettangolo 27">
                <a:extLst>
                  <a:ext uri="{FF2B5EF4-FFF2-40B4-BE49-F238E27FC236}">
                    <a16:creationId xmlns:a16="http://schemas.microsoft.com/office/drawing/2014/main" id="{35060C98-1DD5-471D-BDD6-9D23BCFBC87B}"/>
                  </a:ext>
                </a:extLst>
              </p:cNvPr>
              <p:cNvSpPr/>
              <p:nvPr/>
            </p:nvSpPr>
            <p:spPr>
              <a:xfrm>
                <a:off x="736271" y="2108018"/>
                <a:ext cx="1740789" cy="523220"/>
              </a:xfrm>
              <a:prstGeom prst="rect">
                <a:avLst/>
              </a:prstGeom>
              <a:noFill/>
            </p:spPr>
            <p:txBody>
              <a:bodyPr wrap="square" lIns="91440" tIns="45720" rIns="91440" bIns="45720">
                <a:spAutoFit/>
              </a:bodyPr>
              <a:lstStyle/>
              <a:p>
                <a:pPr algn="ctr"/>
                <a:r>
                  <a:rPr lang="it-IT" sz="2800" cap="none" spc="0" dirty="0">
                    <a:ln w="10160">
                      <a:solidFill>
                        <a:schemeClr val="bg1"/>
                      </a:solidFill>
                      <a:prstDash val="solid"/>
                    </a:ln>
                    <a:solidFill>
                      <a:schemeClr val="bg1"/>
                    </a:solidFill>
                    <a:effectLst>
                      <a:outerShdw blurRad="38100" dist="22860" dir="5400000" algn="tl" rotWithShape="0">
                        <a:srgbClr val="000000">
                          <a:alpha val="30000"/>
                        </a:srgbClr>
                      </a:outerShdw>
                    </a:effectLst>
                  </a:rPr>
                  <a:t>Input (</a:t>
                </a:r>
                <a14:m>
                  <m:oMath xmlns:m="http://schemas.openxmlformats.org/officeDocument/2006/math">
                    <m:r>
                      <a:rPr lang="it-IT" sz="2800" b="0" i="1" cap="none" spc="0" smtClean="0">
                        <a:ln w="10160">
                          <a:solidFill>
                            <a:schemeClr val="bg1"/>
                          </a:solidFill>
                          <a:prstDash val="solid"/>
                        </a:ln>
                        <a:solidFill>
                          <a:schemeClr val="bg1"/>
                        </a:solidFill>
                        <a:effectLst>
                          <a:outerShdw blurRad="38100" dist="22860" dir="5400000" algn="tl" rotWithShape="0">
                            <a:srgbClr val="000000">
                              <a:alpha val="30000"/>
                            </a:srgbClr>
                          </a:outerShdw>
                        </a:effectLst>
                        <a:latin typeface="Cambria Math" panose="02040503050406030204" pitchFamily="18" charset="0"/>
                      </a:rPr>
                      <m:t>𝐼</m:t>
                    </m:r>
                  </m:oMath>
                </a14:m>
                <a:r>
                  <a:rPr lang="it-IT" sz="2800" cap="none" spc="0" dirty="0">
                    <a:ln w="10160">
                      <a:solidFill>
                        <a:schemeClr val="bg1"/>
                      </a:solidFill>
                      <a:prstDash val="solid"/>
                    </a:ln>
                    <a:solidFill>
                      <a:schemeClr val="bg1"/>
                    </a:solidFill>
                    <a:effectLst>
                      <a:outerShdw blurRad="38100" dist="22860" dir="5400000" algn="tl" rotWithShape="0">
                        <a:srgbClr val="000000">
                          <a:alpha val="30000"/>
                        </a:srgbClr>
                      </a:outerShdw>
                    </a:effectLst>
                  </a:rPr>
                  <a:t>)</a:t>
                </a:r>
                <a:endParaRPr lang="it-IT" sz="1600" cap="none" spc="0" dirty="0">
                  <a:ln w="10160">
                    <a:solidFill>
                      <a:schemeClr val="bg1"/>
                    </a:solidFill>
                    <a:prstDash val="solid"/>
                  </a:ln>
                  <a:solidFill>
                    <a:schemeClr val="bg1"/>
                  </a:solidFill>
                  <a:effectLst>
                    <a:outerShdw blurRad="38100" dist="22860" dir="5400000" algn="tl" rotWithShape="0">
                      <a:srgbClr val="000000">
                        <a:alpha val="30000"/>
                      </a:srgbClr>
                    </a:outerShdw>
                  </a:effectLst>
                </a:endParaRPr>
              </a:p>
            </p:txBody>
          </p:sp>
        </mc:Choice>
        <mc:Fallback>
          <p:sp>
            <p:nvSpPr>
              <p:cNvPr id="28" name="Rettangolo 27">
                <a:extLst>
                  <a:ext uri="{FF2B5EF4-FFF2-40B4-BE49-F238E27FC236}">
                    <a16:creationId xmlns:a16="http://schemas.microsoft.com/office/drawing/2014/main" id="{35060C98-1DD5-471D-BDD6-9D23BCFBC87B}"/>
                  </a:ext>
                </a:extLst>
              </p:cNvPr>
              <p:cNvSpPr>
                <a:spLocks noRot="1" noChangeAspect="1" noMove="1" noResize="1" noEditPoints="1" noAdjustHandles="1" noChangeArrowheads="1" noChangeShapeType="1" noTextEdit="1"/>
              </p:cNvSpPr>
              <p:nvPr/>
            </p:nvSpPr>
            <p:spPr>
              <a:xfrm>
                <a:off x="736271" y="2108018"/>
                <a:ext cx="1740789" cy="523220"/>
              </a:xfrm>
              <a:prstGeom prst="rect">
                <a:avLst/>
              </a:prstGeom>
              <a:blipFill>
                <a:blip r:embed="rId6"/>
                <a:stretch>
                  <a:fillRect/>
                </a:stretch>
              </a:blipFill>
            </p:spPr>
            <p:txBody>
              <a:bodyPr/>
              <a:lstStyle/>
              <a:p>
                <a:r>
                  <a:rPr lang="it-IT">
                    <a:noFill/>
                  </a:rPr>
                  <a:t> </a:t>
                </a:r>
              </a:p>
            </p:txBody>
          </p:sp>
        </mc:Fallback>
      </mc:AlternateContent>
      <p:sp>
        <p:nvSpPr>
          <p:cNvPr id="30" name="Rettangolo 29">
            <a:extLst>
              <a:ext uri="{FF2B5EF4-FFF2-40B4-BE49-F238E27FC236}">
                <a16:creationId xmlns:a16="http://schemas.microsoft.com/office/drawing/2014/main" id="{2936BDC8-80E9-4BB2-83C6-932B9F8313FA}"/>
              </a:ext>
            </a:extLst>
          </p:cNvPr>
          <p:cNvSpPr/>
          <p:nvPr/>
        </p:nvSpPr>
        <p:spPr>
          <a:xfrm>
            <a:off x="2463062" y="2569827"/>
            <a:ext cx="1521741" cy="523220"/>
          </a:xfrm>
          <a:prstGeom prst="rect">
            <a:avLst/>
          </a:prstGeom>
          <a:noFill/>
        </p:spPr>
        <p:txBody>
          <a:bodyPr wrap="square" lIns="91440" tIns="45720" rIns="91440" bIns="45720">
            <a:spAutoFit/>
          </a:bodyPr>
          <a:lstStyle/>
          <a:p>
            <a:pPr algn="ctr"/>
            <a:r>
              <a:rPr lang="it-IT" sz="2800" b="1" dirty="0" err="1">
                <a:ln w="10160">
                  <a:solidFill>
                    <a:schemeClr val="bg1"/>
                  </a:solidFill>
                  <a:prstDash val="solid"/>
                </a:ln>
                <a:solidFill>
                  <a:schemeClr val="bg1"/>
                </a:solidFill>
                <a:effectLst>
                  <a:outerShdw blurRad="38100" dist="22860" dir="5400000" algn="tl" rotWithShape="0">
                    <a:srgbClr val="000000">
                      <a:alpha val="30000"/>
                    </a:srgbClr>
                  </a:outerShdw>
                </a:effectLst>
              </a:rPr>
              <a:t>Noise</a:t>
            </a:r>
            <a:endParaRPr lang="it-IT" sz="1600" b="1" cap="none" spc="0" dirty="0">
              <a:ln w="10160">
                <a:solidFill>
                  <a:schemeClr val="bg1"/>
                </a:solidFill>
                <a:prstDash val="solid"/>
              </a:ln>
              <a:solidFill>
                <a:schemeClr val="bg1"/>
              </a:solidFill>
              <a:effectLst>
                <a:outerShdw blurRad="38100" dist="22860" dir="5400000" algn="tl" rotWithShape="0">
                  <a:srgbClr val="000000">
                    <a:alpha val="30000"/>
                  </a:srgbClr>
                </a:outerShdw>
              </a:effectLst>
            </a:endParaRPr>
          </a:p>
        </p:txBody>
      </p:sp>
      <p:sp>
        <p:nvSpPr>
          <p:cNvPr id="32" name="Rettangolo 31">
            <a:extLst>
              <a:ext uri="{FF2B5EF4-FFF2-40B4-BE49-F238E27FC236}">
                <a16:creationId xmlns:a16="http://schemas.microsoft.com/office/drawing/2014/main" id="{159F5275-BCA2-4A0E-9F34-5DA453DA23C9}"/>
              </a:ext>
            </a:extLst>
          </p:cNvPr>
          <p:cNvSpPr/>
          <p:nvPr/>
        </p:nvSpPr>
        <p:spPr>
          <a:xfrm>
            <a:off x="3970443" y="2087775"/>
            <a:ext cx="1879514" cy="523220"/>
          </a:xfrm>
          <a:prstGeom prst="rect">
            <a:avLst/>
          </a:prstGeom>
          <a:noFill/>
        </p:spPr>
        <p:txBody>
          <a:bodyPr wrap="square" lIns="91440" tIns="45720" rIns="91440" bIns="45720">
            <a:spAutoFit/>
          </a:bodyPr>
          <a:lstStyle/>
          <a:p>
            <a:pPr algn="ctr"/>
            <a:r>
              <a:rPr lang="it-IT" sz="2800" cap="none" spc="0" dirty="0" err="1">
                <a:ln w="10160">
                  <a:solidFill>
                    <a:schemeClr val="bg1"/>
                  </a:solidFill>
                  <a:prstDash val="solid"/>
                </a:ln>
                <a:solidFill>
                  <a:schemeClr val="bg1"/>
                </a:solidFill>
                <a:effectLst>
                  <a:outerShdw blurRad="38100" dist="22860" dir="5400000" algn="tl" rotWithShape="0">
                    <a:srgbClr val="000000">
                      <a:alpha val="30000"/>
                    </a:srgbClr>
                  </a:outerShdw>
                </a:effectLst>
              </a:rPr>
              <a:t>Noisy</a:t>
            </a:r>
            <a:r>
              <a:rPr lang="it-IT" sz="2800" dirty="0">
                <a:ln w="10160">
                  <a:solidFill>
                    <a:schemeClr val="bg1"/>
                  </a:solidFill>
                  <a:prstDash val="solid"/>
                </a:ln>
                <a:solidFill>
                  <a:schemeClr val="bg1"/>
                </a:solidFill>
                <a:effectLst>
                  <a:outerShdw blurRad="38100" dist="22860" dir="5400000" algn="tl" rotWithShape="0">
                    <a:srgbClr val="000000">
                      <a:alpha val="30000"/>
                    </a:srgbClr>
                  </a:outerShdw>
                </a:effectLst>
              </a:rPr>
              <a:t> </a:t>
            </a:r>
            <a:r>
              <a:rPr lang="it-IT" sz="2800" cap="none" spc="0" dirty="0">
                <a:ln w="10160">
                  <a:solidFill>
                    <a:schemeClr val="bg1"/>
                  </a:solidFill>
                  <a:prstDash val="solid"/>
                </a:ln>
                <a:solidFill>
                  <a:schemeClr val="bg1"/>
                </a:solidFill>
                <a:effectLst>
                  <a:outerShdw blurRad="38100" dist="22860" dir="5400000" algn="tl" rotWithShape="0">
                    <a:srgbClr val="000000">
                      <a:alpha val="30000"/>
                    </a:srgbClr>
                  </a:outerShdw>
                </a:effectLst>
              </a:rPr>
              <a:t>Input</a:t>
            </a:r>
            <a:endParaRPr lang="it-IT" sz="1600" cap="none" spc="0" dirty="0">
              <a:ln w="10160">
                <a:solidFill>
                  <a:schemeClr val="bg1"/>
                </a:solidFill>
                <a:prstDash val="solid"/>
              </a:ln>
              <a:solidFill>
                <a:schemeClr val="bg1"/>
              </a:solidFill>
              <a:effectLst>
                <a:outerShdw blurRad="38100" dist="22860" dir="5400000" algn="tl" rotWithShape="0">
                  <a:srgbClr val="000000">
                    <a:alpha val="30000"/>
                  </a:srgbClr>
                </a:outerShdw>
              </a:effectLst>
            </a:endParaRPr>
          </a:p>
        </p:txBody>
      </p:sp>
      <p:sp>
        <p:nvSpPr>
          <p:cNvPr id="34" name="Rettangolo 33">
            <a:extLst>
              <a:ext uri="{FF2B5EF4-FFF2-40B4-BE49-F238E27FC236}">
                <a16:creationId xmlns:a16="http://schemas.microsoft.com/office/drawing/2014/main" id="{FDBBDAFF-9506-455B-95F0-7743E3375B2C}"/>
              </a:ext>
            </a:extLst>
          </p:cNvPr>
          <p:cNvSpPr/>
          <p:nvPr/>
        </p:nvSpPr>
        <p:spPr>
          <a:xfrm>
            <a:off x="5997192" y="3254185"/>
            <a:ext cx="1302385" cy="461665"/>
          </a:xfrm>
          <a:prstGeom prst="rect">
            <a:avLst/>
          </a:prstGeom>
          <a:noFill/>
        </p:spPr>
        <p:txBody>
          <a:bodyPr wrap="square" lIns="91440" tIns="45720" rIns="91440" bIns="45720">
            <a:spAutoFit/>
          </a:bodyPr>
          <a:lstStyle/>
          <a:p>
            <a:pPr algn="ctr"/>
            <a:r>
              <a:rPr lang="it-IT" sz="2400" cap="none" spc="0" dirty="0">
                <a:ln w="10160">
                  <a:solidFill>
                    <a:schemeClr val="bg1"/>
                  </a:solidFill>
                  <a:prstDash val="solid"/>
                </a:ln>
                <a:solidFill>
                  <a:schemeClr val="bg1"/>
                </a:solidFill>
                <a:effectLst>
                  <a:outerShdw blurRad="38100" dist="22860" dir="5400000" algn="tl" rotWithShape="0">
                    <a:srgbClr val="000000">
                      <a:alpha val="30000"/>
                    </a:srgbClr>
                  </a:outerShdw>
                </a:effectLst>
              </a:rPr>
              <a:t>Encoder</a:t>
            </a:r>
          </a:p>
        </p:txBody>
      </p:sp>
      <p:sp>
        <p:nvSpPr>
          <p:cNvPr id="36" name="Rettangolo 35">
            <a:extLst>
              <a:ext uri="{FF2B5EF4-FFF2-40B4-BE49-F238E27FC236}">
                <a16:creationId xmlns:a16="http://schemas.microsoft.com/office/drawing/2014/main" id="{7E1FA14F-DDF9-4BFF-9598-840BE1C5BFBA}"/>
              </a:ext>
            </a:extLst>
          </p:cNvPr>
          <p:cNvSpPr/>
          <p:nvPr/>
        </p:nvSpPr>
        <p:spPr>
          <a:xfrm>
            <a:off x="8035956" y="3253643"/>
            <a:ext cx="1302385" cy="461665"/>
          </a:xfrm>
          <a:prstGeom prst="rect">
            <a:avLst/>
          </a:prstGeom>
          <a:noFill/>
        </p:spPr>
        <p:txBody>
          <a:bodyPr wrap="square" lIns="91440" tIns="45720" rIns="91440" bIns="45720">
            <a:spAutoFit/>
          </a:bodyPr>
          <a:lstStyle/>
          <a:p>
            <a:pPr algn="ctr"/>
            <a:r>
              <a:rPr lang="it-IT" sz="2400" cap="none" spc="0" dirty="0">
                <a:ln w="10160">
                  <a:solidFill>
                    <a:schemeClr val="bg1"/>
                  </a:solidFill>
                  <a:prstDash val="solid"/>
                </a:ln>
                <a:solidFill>
                  <a:schemeClr val="bg1"/>
                </a:solidFill>
                <a:effectLst>
                  <a:outerShdw blurRad="38100" dist="22860" dir="5400000" algn="tl" rotWithShape="0">
                    <a:srgbClr val="000000">
                      <a:alpha val="30000"/>
                    </a:srgbClr>
                  </a:outerShdw>
                </a:effectLst>
              </a:rPr>
              <a:t>Decoder</a:t>
            </a:r>
          </a:p>
        </p:txBody>
      </p:sp>
      <mc:AlternateContent xmlns:mc="http://schemas.openxmlformats.org/markup-compatibility/2006">
        <mc:Choice xmlns:a14="http://schemas.microsoft.com/office/drawing/2010/main" Requires="a14">
          <p:sp>
            <p:nvSpPr>
              <p:cNvPr id="38" name="Rettangolo 37">
                <a:extLst>
                  <a:ext uri="{FF2B5EF4-FFF2-40B4-BE49-F238E27FC236}">
                    <a16:creationId xmlns:a16="http://schemas.microsoft.com/office/drawing/2014/main" id="{13D55E98-FCF0-45E4-A1A2-50332FE5C534}"/>
                  </a:ext>
                </a:extLst>
              </p:cNvPr>
              <p:cNvSpPr/>
              <p:nvPr/>
            </p:nvSpPr>
            <p:spPr>
              <a:xfrm>
                <a:off x="8652511" y="2026314"/>
                <a:ext cx="3255866" cy="523220"/>
              </a:xfrm>
              <a:prstGeom prst="rect">
                <a:avLst/>
              </a:prstGeom>
              <a:noFill/>
            </p:spPr>
            <p:txBody>
              <a:bodyPr wrap="square" lIns="91440" tIns="45720" rIns="91440" bIns="45720">
                <a:spAutoFit/>
              </a:bodyPr>
              <a:lstStyle/>
              <a:p>
                <a:pPr algn="ctr"/>
                <a:r>
                  <a:rPr lang="it-IT" sz="2800" cap="none" spc="0" dirty="0">
                    <a:ln w="10160">
                      <a:solidFill>
                        <a:schemeClr val="bg1"/>
                      </a:solidFill>
                      <a:prstDash val="solid"/>
                    </a:ln>
                    <a:solidFill>
                      <a:schemeClr val="bg1"/>
                    </a:solidFill>
                    <a:effectLst>
                      <a:outerShdw blurRad="38100" dist="22860" dir="5400000" algn="tl" rotWithShape="0">
                        <a:srgbClr val="000000">
                          <a:alpha val="30000"/>
                        </a:srgbClr>
                      </a:outerShdw>
                    </a:effectLst>
                  </a:rPr>
                  <a:t>Denoised Input (</a:t>
                </a:r>
                <a14:m>
                  <m:oMath xmlns:m="http://schemas.openxmlformats.org/officeDocument/2006/math">
                    <m:sSub>
                      <m:sSubPr>
                        <m:ctrlPr>
                          <a:rPr lang="it-IT" sz="2800" b="0" i="1" cap="none" spc="0" smtClean="0">
                            <a:ln w="10160">
                              <a:solidFill>
                                <a:schemeClr val="bg1"/>
                              </a:solidFill>
                              <a:prstDash val="solid"/>
                            </a:ln>
                            <a:solidFill>
                              <a:schemeClr val="bg1"/>
                            </a:solidFill>
                            <a:effectLst>
                              <a:outerShdw blurRad="38100" dist="22860" dir="5400000" algn="tl" rotWithShape="0">
                                <a:srgbClr val="000000">
                                  <a:alpha val="30000"/>
                                </a:srgbClr>
                              </a:outerShdw>
                            </a:effectLst>
                            <a:latin typeface="Cambria Math" panose="02040503050406030204" pitchFamily="18" charset="0"/>
                          </a:rPr>
                        </m:ctrlPr>
                      </m:sSubPr>
                      <m:e>
                        <m:r>
                          <m:rPr>
                            <m:sty m:val="p"/>
                          </m:rPr>
                          <a:rPr lang="it-IT" sz="2800" b="0" i="0" cap="none" spc="0" smtClean="0">
                            <a:ln w="10160">
                              <a:solidFill>
                                <a:schemeClr val="bg1"/>
                              </a:solidFill>
                              <a:prstDash val="solid"/>
                            </a:ln>
                            <a:solidFill>
                              <a:schemeClr val="bg1"/>
                            </a:solidFill>
                            <a:effectLst>
                              <a:outerShdw blurRad="38100" dist="22860" dir="5400000" algn="tl" rotWithShape="0">
                                <a:srgbClr val="000000">
                                  <a:alpha val="30000"/>
                                </a:srgbClr>
                              </a:outerShdw>
                            </a:effectLst>
                            <a:latin typeface="Cambria Math" panose="02040503050406030204" pitchFamily="18" charset="0"/>
                          </a:rPr>
                          <m:t>D</m:t>
                        </m:r>
                      </m:e>
                      <m:sub>
                        <m:r>
                          <a:rPr lang="it-IT" sz="2800" b="0" i="1" cap="none" spc="0" smtClean="0">
                            <a:ln w="10160">
                              <a:solidFill>
                                <a:schemeClr val="bg1"/>
                              </a:solidFill>
                              <a:prstDash val="solid"/>
                            </a:ln>
                            <a:solidFill>
                              <a:schemeClr val="bg1"/>
                            </a:solidFill>
                            <a:effectLst>
                              <a:outerShdw blurRad="38100" dist="22860" dir="5400000" algn="tl" rotWithShape="0">
                                <a:srgbClr val="000000">
                                  <a:alpha val="30000"/>
                                </a:srgbClr>
                              </a:outerShdw>
                            </a:effectLst>
                            <a:latin typeface="Cambria Math" panose="02040503050406030204" pitchFamily="18" charset="0"/>
                          </a:rPr>
                          <m:t>𝐼</m:t>
                        </m:r>
                      </m:sub>
                    </m:sSub>
                    <m:r>
                      <a:rPr lang="it-IT" sz="2800" b="0" i="1" cap="none" spc="0" smtClean="0">
                        <a:ln w="10160">
                          <a:solidFill>
                            <a:schemeClr val="bg1"/>
                          </a:solidFill>
                          <a:prstDash val="solid"/>
                        </a:ln>
                        <a:solidFill>
                          <a:schemeClr val="bg1"/>
                        </a:solidFill>
                        <a:effectLst>
                          <a:outerShdw blurRad="38100" dist="22860" dir="5400000" algn="tl" rotWithShape="0">
                            <a:srgbClr val="000000">
                              <a:alpha val="30000"/>
                            </a:srgbClr>
                          </a:outerShdw>
                        </a:effectLst>
                        <a:latin typeface="Cambria Math" panose="02040503050406030204" pitchFamily="18" charset="0"/>
                      </a:rPr>
                      <m:t> </m:t>
                    </m:r>
                  </m:oMath>
                </a14:m>
                <a:r>
                  <a:rPr lang="it-IT" sz="2800" cap="none" spc="0" dirty="0">
                    <a:ln w="10160">
                      <a:solidFill>
                        <a:schemeClr val="bg1"/>
                      </a:solidFill>
                      <a:prstDash val="solid"/>
                    </a:ln>
                    <a:solidFill>
                      <a:schemeClr val="bg1"/>
                    </a:solidFill>
                    <a:effectLst>
                      <a:outerShdw blurRad="38100" dist="22860" dir="5400000" algn="tl" rotWithShape="0">
                        <a:srgbClr val="000000">
                          <a:alpha val="30000"/>
                        </a:srgbClr>
                      </a:outerShdw>
                    </a:effectLst>
                  </a:rPr>
                  <a:t>)</a:t>
                </a:r>
                <a:endParaRPr lang="it-IT" sz="1600" cap="none" spc="0" dirty="0">
                  <a:ln w="10160">
                    <a:solidFill>
                      <a:schemeClr val="bg1"/>
                    </a:solidFill>
                    <a:prstDash val="solid"/>
                  </a:ln>
                  <a:solidFill>
                    <a:schemeClr val="bg1"/>
                  </a:solidFill>
                  <a:effectLst>
                    <a:outerShdw blurRad="38100" dist="22860" dir="5400000" algn="tl" rotWithShape="0">
                      <a:srgbClr val="000000">
                        <a:alpha val="30000"/>
                      </a:srgbClr>
                    </a:outerShdw>
                  </a:effectLst>
                </a:endParaRPr>
              </a:p>
            </p:txBody>
          </p:sp>
        </mc:Choice>
        <mc:Fallback>
          <p:sp>
            <p:nvSpPr>
              <p:cNvPr id="38" name="Rettangolo 37">
                <a:extLst>
                  <a:ext uri="{FF2B5EF4-FFF2-40B4-BE49-F238E27FC236}">
                    <a16:creationId xmlns:a16="http://schemas.microsoft.com/office/drawing/2014/main" id="{13D55E98-FCF0-45E4-A1A2-50332FE5C534}"/>
                  </a:ext>
                </a:extLst>
              </p:cNvPr>
              <p:cNvSpPr>
                <a:spLocks noRot="1" noChangeAspect="1" noMove="1" noResize="1" noEditPoints="1" noAdjustHandles="1" noChangeArrowheads="1" noChangeShapeType="1" noTextEdit="1"/>
              </p:cNvSpPr>
              <p:nvPr/>
            </p:nvSpPr>
            <p:spPr>
              <a:xfrm>
                <a:off x="8652511" y="2026314"/>
                <a:ext cx="3255866" cy="523220"/>
              </a:xfrm>
              <a:prstGeom prst="rect">
                <a:avLst/>
              </a:prstGeom>
              <a:blipFill>
                <a:blip r:embed="rId7"/>
                <a:stretch>
                  <a:fillRect/>
                </a:stretch>
              </a:blipFill>
            </p:spPr>
            <p:txBody>
              <a:bodyPr/>
              <a:lstStyle/>
              <a:p>
                <a:r>
                  <a:rPr lang="it-IT">
                    <a:noFill/>
                  </a:rPr>
                  <a:t> </a:t>
                </a:r>
              </a:p>
            </p:txBody>
          </p:sp>
        </mc:Fallback>
      </mc:AlternateContent>
      <p:sp>
        <p:nvSpPr>
          <p:cNvPr id="3" name="Rettangolo 2">
            <a:extLst>
              <a:ext uri="{FF2B5EF4-FFF2-40B4-BE49-F238E27FC236}">
                <a16:creationId xmlns:a16="http://schemas.microsoft.com/office/drawing/2014/main" id="{83CFA016-DB33-45E0-88D3-779DA9AEC13E}"/>
              </a:ext>
            </a:extLst>
          </p:cNvPr>
          <p:cNvSpPr/>
          <p:nvPr/>
        </p:nvSpPr>
        <p:spPr>
          <a:xfrm>
            <a:off x="0" y="10293"/>
            <a:ext cx="12192000" cy="1107996"/>
          </a:xfrm>
          <a:prstGeom prst="rect">
            <a:avLst/>
          </a:prstGeom>
          <a:noFill/>
        </p:spPr>
        <p:txBody>
          <a:bodyPr wrap="square" lIns="91440" tIns="45720" rIns="91440" bIns="45720">
            <a:spAutoFit/>
          </a:bodyPr>
          <a:lstStyle/>
          <a:p>
            <a:pPr algn="ctr"/>
            <a:r>
              <a:rPr lang="it-IT" sz="6600" b="1" spc="50" dirty="0" err="1">
                <a:ln w="28575" cmpd="sng">
                  <a:solidFill>
                    <a:schemeClr val="accent3">
                      <a:lumMod val="75000"/>
                    </a:schemeClr>
                  </a:solidFill>
                  <a:prstDash val="solid"/>
                </a:ln>
                <a:solidFill>
                  <a:schemeClr val="bg1"/>
                </a:solidFill>
                <a:effectLst>
                  <a:glow rad="38100">
                    <a:schemeClr val="accent1">
                      <a:alpha val="40000"/>
                    </a:schemeClr>
                  </a:glow>
                </a:effectLst>
              </a:rPr>
              <a:t>Denoising</a:t>
            </a:r>
            <a:r>
              <a:rPr lang="it-IT" sz="6600" b="1" spc="50" dirty="0">
                <a:ln w="28575" cmpd="sng">
                  <a:solidFill>
                    <a:schemeClr val="accent3">
                      <a:lumMod val="75000"/>
                    </a:schemeClr>
                  </a:solidFill>
                  <a:prstDash val="solid"/>
                </a:ln>
                <a:solidFill>
                  <a:schemeClr val="bg1"/>
                </a:solidFill>
                <a:effectLst>
                  <a:glow rad="38100">
                    <a:schemeClr val="accent1">
                      <a:alpha val="40000"/>
                    </a:schemeClr>
                  </a:glow>
                </a:effectLst>
              </a:rPr>
              <a:t> </a:t>
            </a:r>
            <a:r>
              <a:rPr lang="it-IT" sz="6600" b="1" spc="50" dirty="0" err="1">
                <a:ln w="28575" cmpd="sng">
                  <a:solidFill>
                    <a:schemeClr val="accent3">
                      <a:lumMod val="75000"/>
                    </a:schemeClr>
                  </a:solidFill>
                  <a:prstDash val="solid"/>
                </a:ln>
                <a:solidFill>
                  <a:schemeClr val="bg1"/>
                </a:solidFill>
                <a:effectLst>
                  <a:glow rad="38100">
                    <a:schemeClr val="accent1">
                      <a:alpha val="40000"/>
                    </a:schemeClr>
                  </a:glow>
                </a:effectLst>
              </a:rPr>
              <a:t>Autoencoder</a:t>
            </a:r>
            <a:endParaRPr lang="it-IT" sz="2400" b="1" spc="50" dirty="0">
              <a:ln w="28575" cmpd="sng">
                <a:solidFill>
                  <a:schemeClr val="accent3">
                    <a:lumMod val="75000"/>
                  </a:schemeClr>
                </a:solidFill>
                <a:prstDash val="solid"/>
              </a:ln>
              <a:solidFill>
                <a:schemeClr val="bg1"/>
              </a:solidFill>
              <a:effectLst>
                <a:glow rad="38100">
                  <a:schemeClr val="accent1">
                    <a:alpha val="40000"/>
                  </a:schemeClr>
                </a:glow>
              </a:effectLst>
            </a:endParaRPr>
          </a:p>
        </p:txBody>
      </p:sp>
      <p:sp>
        <p:nvSpPr>
          <p:cNvPr id="29" name="CasellaDiTesto 28">
            <a:extLst>
              <a:ext uri="{FF2B5EF4-FFF2-40B4-BE49-F238E27FC236}">
                <a16:creationId xmlns:a16="http://schemas.microsoft.com/office/drawing/2014/main" id="{6105E83A-95C5-4264-9E0A-5554FEFADE98}"/>
              </a:ext>
            </a:extLst>
          </p:cNvPr>
          <p:cNvSpPr txBox="1"/>
          <p:nvPr/>
        </p:nvSpPr>
        <p:spPr>
          <a:xfrm>
            <a:off x="0" y="6247409"/>
            <a:ext cx="11534775"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dirty="0">
                <a:solidFill>
                  <a:schemeClr val="bg1">
                    <a:lumMod val="85000"/>
                  </a:schemeClr>
                </a:solidFill>
                <a:latin typeface="Merriweather"/>
              </a:rPr>
              <a:t>Boney et al. 2019</a:t>
            </a:r>
          </a:p>
        </p:txBody>
      </p:sp>
      <mc:AlternateContent xmlns:mc="http://schemas.openxmlformats.org/markup-compatibility/2006">
        <mc:Choice xmlns:a14="http://schemas.microsoft.com/office/drawing/2010/main" Requires="a14">
          <p:sp>
            <p:nvSpPr>
              <p:cNvPr id="13" name="Rettangolo 12">
                <a:extLst>
                  <a:ext uri="{FF2B5EF4-FFF2-40B4-BE49-F238E27FC236}">
                    <a16:creationId xmlns:a16="http://schemas.microsoft.com/office/drawing/2014/main" id="{A9DA9C15-77EE-4D48-AF05-ABBA627107AC}"/>
                  </a:ext>
                </a:extLst>
              </p:cNvPr>
              <p:cNvSpPr/>
              <p:nvPr/>
            </p:nvSpPr>
            <p:spPr>
              <a:xfrm>
                <a:off x="3879677" y="4808150"/>
                <a:ext cx="3971214" cy="1200329"/>
              </a:xfrm>
              <a:prstGeom prst="rect">
                <a:avLst/>
              </a:prstGeom>
              <a:noFill/>
              <a:ln>
                <a:solidFill>
                  <a:schemeClr val="bg1"/>
                </a:solidFill>
              </a:ln>
            </p:spPr>
            <p:txBody>
              <a:bodyPr wrap="square" lIns="91440" tIns="45720" rIns="91440" bIns="45720">
                <a:spAutoFit/>
              </a:bodyPr>
              <a:lstStyle/>
              <a:p>
                <a:pPr algn="ctr"/>
                <a:r>
                  <a:rPr lang="it-IT" sz="3600" b="1" dirty="0">
                    <a:ln w="12700">
                      <a:solidFill>
                        <a:schemeClr val="bg1"/>
                      </a:solidFill>
                      <a:prstDash val="solid"/>
                    </a:ln>
                    <a:solidFill>
                      <a:srgbClr val="FF0000"/>
                    </a:solidFill>
                  </a:rPr>
                  <a:t>Reconstruction Loss</a:t>
                </a:r>
              </a:p>
              <a:p>
                <a:pPr algn="ctr"/>
                <a14:m>
                  <m:oMathPara xmlns:m="http://schemas.openxmlformats.org/officeDocument/2006/math">
                    <m:oMathParaPr>
                      <m:jc m:val="centerGroup"/>
                    </m:oMathParaPr>
                    <m:oMath xmlns:m="http://schemas.openxmlformats.org/officeDocument/2006/math">
                      <m:r>
                        <a:rPr lang="it-IT" sz="3600" b="1" i="1" smtClean="0">
                          <a:ln w="12700">
                            <a:solidFill>
                              <a:schemeClr val="bg1"/>
                            </a:solidFill>
                            <a:prstDash val="solid"/>
                          </a:ln>
                          <a:solidFill>
                            <a:srgbClr val="FF0000"/>
                          </a:solidFill>
                          <a:latin typeface="Cambria Math" panose="02040503050406030204" pitchFamily="18" charset="0"/>
                        </a:rPr>
                        <m:t>𝑴𝑺𝑬</m:t>
                      </m:r>
                      <m:r>
                        <a:rPr lang="it-IT" sz="3600" b="1" i="1" smtClean="0">
                          <a:ln w="12700">
                            <a:solidFill>
                              <a:schemeClr val="bg1"/>
                            </a:solidFill>
                            <a:prstDash val="solid"/>
                          </a:ln>
                          <a:solidFill>
                            <a:srgbClr val="FF0000"/>
                          </a:solidFill>
                          <a:latin typeface="Cambria Math" panose="02040503050406030204" pitchFamily="18" charset="0"/>
                        </a:rPr>
                        <m:t>(</m:t>
                      </m:r>
                      <m:r>
                        <a:rPr lang="it-IT" sz="3600" b="1" i="1" smtClean="0">
                          <a:ln w="12700">
                            <a:solidFill>
                              <a:schemeClr val="bg1"/>
                            </a:solidFill>
                            <a:prstDash val="solid"/>
                          </a:ln>
                          <a:solidFill>
                            <a:srgbClr val="FF0000"/>
                          </a:solidFill>
                          <a:latin typeface="Cambria Math" panose="02040503050406030204" pitchFamily="18" charset="0"/>
                        </a:rPr>
                        <m:t>𝑰</m:t>
                      </m:r>
                      <m:r>
                        <a:rPr lang="it-IT" sz="3600" b="1" i="1" smtClean="0">
                          <a:ln w="12700">
                            <a:solidFill>
                              <a:schemeClr val="bg1"/>
                            </a:solidFill>
                            <a:prstDash val="solid"/>
                          </a:ln>
                          <a:solidFill>
                            <a:srgbClr val="FF0000"/>
                          </a:solidFill>
                          <a:latin typeface="Cambria Math" panose="02040503050406030204" pitchFamily="18" charset="0"/>
                        </a:rPr>
                        <m:t>, </m:t>
                      </m:r>
                      <m:sSub>
                        <m:sSubPr>
                          <m:ctrlPr>
                            <a:rPr lang="it-IT" sz="3600" b="1" i="1" smtClean="0">
                              <a:ln w="12700">
                                <a:solidFill>
                                  <a:schemeClr val="bg1"/>
                                </a:solidFill>
                                <a:prstDash val="solid"/>
                              </a:ln>
                              <a:solidFill>
                                <a:srgbClr val="FF0000"/>
                              </a:solidFill>
                              <a:latin typeface="Cambria Math" panose="02040503050406030204" pitchFamily="18" charset="0"/>
                            </a:rPr>
                          </m:ctrlPr>
                        </m:sSubPr>
                        <m:e>
                          <m:r>
                            <a:rPr lang="it-IT" sz="3600" b="1" i="0" smtClean="0">
                              <a:ln w="12700">
                                <a:solidFill>
                                  <a:schemeClr val="bg1"/>
                                </a:solidFill>
                                <a:prstDash val="solid"/>
                              </a:ln>
                              <a:solidFill>
                                <a:srgbClr val="FF0000"/>
                              </a:solidFill>
                              <a:latin typeface="Cambria Math" panose="02040503050406030204" pitchFamily="18" charset="0"/>
                            </a:rPr>
                            <m:t>𝐃</m:t>
                          </m:r>
                        </m:e>
                        <m:sub>
                          <m:r>
                            <a:rPr lang="it-IT" sz="3600" b="1" i="1" smtClean="0">
                              <a:ln w="12700">
                                <a:solidFill>
                                  <a:schemeClr val="bg1"/>
                                </a:solidFill>
                                <a:prstDash val="solid"/>
                              </a:ln>
                              <a:solidFill>
                                <a:srgbClr val="FF0000"/>
                              </a:solidFill>
                              <a:latin typeface="Cambria Math" panose="02040503050406030204" pitchFamily="18" charset="0"/>
                            </a:rPr>
                            <m:t>𝑰</m:t>
                          </m:r>
                        </m:sub>
                      </m:sSub>
                      <m:r>
                        <a:rPr lang="it-IT" sz="3600" b="1" i="1" smtClean="0">
                          <a:ln w="12700">
                            <a:solidFill>
                              <a:schemeClr val="bg1"/>
                            </a:solidFill>
                            <a:prstDash val="solid"/>
                          </a:ln>
                          <a:solidFill>
                            <a:srgbClr val="FF0000"/>
                          </a:solidFill>
                          <a:latin typeface="Cambria Math" panose="02040503050406030204" pitchFamily="18" charset="0"/>
                        </a:rPr>
                        <m:t>)</m:t>
                      </m:r>
                    </m:oMath>
                  </m:oMathPara>
                </a14:m>
                <a:endParaRPr lang="it-IT" sz="3600" b="1" dirty="0">
                  <a:ln w="12700">
                    <a:solidFill>
                      <a:schemeClr val="bg1"/>
                    </a:solidFill>
                    <a:prstDash val="solid"/>
                  </a:ln>
                  <a:solidFill>
                    <a:srgbClr val="FF0000"/>
                  </a:solidFill>
                </a:endParaRPr>
              </a:p>
            </p:txBody>
          </p:sp>
        </mc:Choice>
        <mc:Fallback>
          <p:sp>
            <p:nvSpPr>
              <p:cNvPr id="13" name="Rettangolo 12">
                <a:extLst>
                  <a:ext uri="{FF2B5EF4-FFF2-40B4-BE49-F238E27FC236}">
                    <a16:creationId xmlns:a16="http://schemas.microsoft.com/office/drawing/2014/main" id="{A9DA9C15-77EE-4D48-AF05-ABBA627107AC}"/>
                  </a:ext>
                </a:extLst>
              </p:cNvPr>
              <p:cNvSpPr>
                <a:spLocks noRot="1" noChangeAspect="1" noMove="1" noResize="1" noEditPoints="1" noAdjustHandles="1" noChangeArrowheads="1" noChangeShapeType="1" noTextEdit="1"/>
              </p:cNvSpPr>
              <p:nvPr/>
            </p:nvSpPr>
            <p:spPr>
              <a:xfrm>
                <a:off x="3879677" y="4808150"/>
                <a:ext cx="3971214" cy="1200329"/>
              </a:xfrm>
              <a:prstGeom prst="rect">
                <a:avLst/>
              </a:prstGeom>
              <a:blipFill>
                <a:blip r:embed="rId8"/>
                <a:stretch>
                  <a:fillRect/>
                </a:stretch>
              </a:blipFill>
              <a:ln>
                <a:solidFill>
                  <a:schemeClr val="bg1"/>
                </a:solidFill>
              </a:ln>
            </p:spPr>
            <p:txBody>
              <a:bodyPr/>
              <a:lstStyle/>
              <a:p>
                <a:r>
                  <a:rPr lang="it-IT">
                    <a:noFill/>
                  </a:rPr>
                  <a:t> </a:t>
                </a:r>
              </a:p>
            </p:txBody>
          </p:sp>
        </mc:Fallback>
      </mc:AlternateContent>
      <p:sp>
        <p:nvSpPr>
          <p:cNvPr id="6" name="Rettangolo 5">
            <a:extLst>
              <a:ext uri="{FF2B5EF4-FFF2-40B4-BE49-F238E27FC236}">
                <a16:creationId xmlns:a16="http://schemas.microsoft.com/office/drawing/2014/main" id="{25B309D8-4983-4BB0-88ED-BABD32ADDD49}"/>
              </a:ext>
            </a:extLst>
          </p:cNvPr>
          <p:cNvSpPr/>
          <p:nvPr/>
        </p:nvSpPr>
        <p:spPr>
          <a:xfrm>
            <a:off x="11068050" y="6299594"/>
            <a:ext cx="1006377" cy="461665"/>
          </a:xfrm>
          <a:prstGeom prst="rect">
            <a:avLst/>
          </a:prstGeom>
          <a:noFill/>
        </p:spPr>
        <p:txBody>
          <a:bodyPr wrap="square" lIns="91440" tIns="45720" rIns="91440" bIns="45720">
            <a:spAutoFit/>
          </a:bodyPr>
          <a:lstStyle/>
          <a:p>
            <a:pPr algn="ctr"/>
            <a:r>
              <a:rPr lang="it-IT" sz="2400" b="1" dirty="0">
                <a:solidFill>
                  <a:schemeClr val="bg1"/>
                </a:solidFill>
                <a:latin typeface="Garamond" panose="02020404030301010803" pitchFamily="18" charset="0"/>
              </a:rPr>
              <a:t>37</a:t>
            </a:r>
            <a:r>
              <a:rPr lang="it-IT" sz="2400" b="1" i="0" dirty="0">
                <a:solidFill>
                  <a:schemeClr val="bg1"/>
                </a:solidFill>
                <a:effectLst/>
                <a:latin typeface="Garamond" panose="02020404030301010803" pitchFamily="18" charset="0"/>
              </a:rPr>
              <a:t>/46</a:t>
            </a:r>
            <a:endParaRPr lang="it-IT" sz="2400" i="0" dirty="0">
              <a:solidFill>
                <a:schemeClr val="bg1"/>
              </a:solidFill>
              <a:effectLst/>
              <a:latin typeface="Garamond" panose="02020404030301010803" pitchFamily="18" charset="0"/>
            </a:endParaRPr>
          </a:p>
        </p:txBody>
      </p:sp>
    </p:spTree>
    <p:extLst>
      <p:ext uri="{BB962C8B-B14F-4D97-AF65-F5344CB8AC3E}">
        <p14:creationId xmlns:p14="http://schemas.microsoft.com/office/powerpoint/2010/main" val="2937412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uppo 7">
            <a:extLst>
              <a:ext uri="{FF2B5EF4-FFF2-40B4-BE49-F238E27FC236}">
                <a16:creationId xmlns:a16="http://schemas.microsoft.com/office/drawing/2014/main" id="{B9CF1E7E-FADC-4897-9D84-D44236A7C7C3}"/>
              </a:ext>
            </a:extLst>
          </p:cNvPr>
          <p:cNvGrpSpPr/>
          <p:nvPr/>
        </p:nvGrpSpPr>
        <p:grpSpPr>
          <a:xfrm>
            <a:off x="2788687" y="3120288"/>
            <a:ext cx="1152900" cy="830997"/>
            <a:chOff x="6983503" y="723416"/>
            <a:chExt cx="1152900" cy="830997"/>
          </a:xfrm>
        </p:grpSpPr>
        <p:sp>
          <p:nvSpPr>
            <p:cNvPr id="9" name="Rettangolo con angoli arrotondati 8">
              <a:extLst>
                <a:ext uri="{FF2B5EF4-FFF2-40B4-BE49-F238E27FC236}">
                  <a16:creationId xmlns:a16="http://schemas.microsoft.com/office/drawing/2014/main" id="{EA9FC941-EA4F-4FF6-A143-1B83719A3455}"/>
                </a:ext>
              </a:extLst>
            </p:cNvPr>
            <p:cNvSpPr/>
            <p:nvPr/>
          </p:nvSpPr>
          <p:spPr>
            <a:xfrm>
              <a:off x="6983503" y="723416"/>
              <a:ext cx="1122751" cy="830997"/>
            </a:xfrm>
            <a:prstGeom prst="roundRect">
              <a:avLst/>
            </a:prstGeom>
            <a:ln>
              <a:solidFill>
                <a:schemeClr val="bg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it-IT" dirty="0"/>
            </a:p>
          </p:txBody>
        </p:sp>
        <p:pic>
          <p:nvPicPr>
            <p:cNvPr id="10" name="Immagine 9">
              <a:extLst>
                <a:ext uri="{FF2B5EF4-FFF2-40B4-BE49-F238E27FC236}">
                  <a16:creationId xmlns:a16="http://schemas.microsoft.com/office/drawing/2014/main" id="{93D3BCF3-48CE-4D40-8D97-EA7F0C0D2643}"/>
                </a:ext>
              </a:extLst>
            </p:cNvPr>
            <p:cNvPicPr>
              <a:picLocks noChangeAspect="1"/>
            </p:cNvPicPr>
            <p:nvPr/>
          </p:nvPicPr>
          <p:blipFill rotWithShape="1">
            <a:blip r:embed="rId3">
              <a:extLst>
                <a:ext uri="{28A0092B-C50C-407E-A947-70E740481C1C}">
                  <a14:useLocalDpi xmlns:a14="http://schemas.microsoft.com/office/drawing/2010/main" val="0"/>
                </a:ext>
              </a:extLst>
            </a:blip>
            <a:srcRect t="21242" b="20647"/>
            <a:stretch/>
          </p:blipFill>
          <p:spPr>
            <a:xfrm>
              <a:off x="7021603" y="869932"/>
              <a:ext cx="1114800" cy="647825"/>
            </a:xfrm>
            <a:prstGeom prst="rect">
              <a:avLst/>
            </a:prstGeom>
            <a:ln>
              <a:noFill/>
            </a:ln>
          </p:spPr>
        </p:pic>
        <p:sp>
          <p:nvSpPr>
            <p:cNvPr id="11" name="Rettangolo 10">
              <a:extLst>
                <a:ext uri="{FF2B5EF4-FFF2-40B4-BE49-F238E27FC236}">
                  <a16:creationId xmlns:a16="http://schemas.microsoft.com/office/drawing/2014/main" id="{759080C9-6CA0-401D-930A-B86FDADF48C0}"/>
                </a:ext>
              </a:extLst>
            </p:cNvPr>
            <p:cNvSpPr/>
            <p:nvPr/>
          </p:nvSpPr>
          <p:spPr>
            <a:xfrm>
              <a:off x="7010575" y="800361"/>
              <a:ext cx="366077" cy="584775"/>
            </a:xfrm>
            <a:prstGeom prst="rect">
              <a:avLst/>
            </a:prstGeom>
            <a:noFill/>
          </p:spPr>
          <p:txBody>
            <a:bodyPr wrap="square" lIns="91440" tIns="45720" rIns="91440" bIns="45720">
              <a:spAutoFit/>
            </a:bodyPr>
            <a:lstStyle/>
            <a:p>
              <a:pPr algn="ctr"/>
              <a:r>
                <a:rPr lang="el-GR" sz="1600" dirty="0">
                  <a:ln w="10160">
                    <a:solidFill>
                      <a:schemeClr val="bg1"/>
                    </a:solidFill>
                    <a:prstDash val="solid"/>
                  </a:ln>
                  <a:solidFill>
                    <a:schemeClr val="bg1"/>
                  </a:solidFill>
                  <a:effectLst>
                    <a:outerShdw blurRad="38100" dist="22860" dir="5400000" algn="tl" rotWithShape="0">
                      <a:srgbClr val="000000">
                        <a:alpha val="30000"/>
                      </a:srgbClr>
                    </a:outerShdw>
                  </a:effectLst>
                </a:rPr>
                <a:t>μ</a:t>
              </a:r>
              <a:endParaRPr lang="it-IT" sz="1600" dirty="0">
                <a:ln w="10160">
                  <a:solidFill>
                    <a:schemeClr val="bg1"/>
                  </a:solidFill>
                  <a:prstDash val="solid"/>
                </a:ln>
                <a:solidFill>
                  <a:schemeClr val="bg1"/>
                </a:solidFill>
                <a:effectLst>
                  <a:outerShdw blurRad="38100" dist="22860" dir="5400000" algn="tl" rotWithShape="0">
                    <a:srgbClr val="000000">
                      <a:alpha val="30000"/>
                    </a:srgbClr>
                  </a:outerShdw>
                </a:effectLst>
              </a:endParaRPr>
            </a:p>
            <a:p>
              <a:pPr algn="ctr"/>
              <a:endParaRPr lang="it-IT" sz="1600" cap="none" spc="0" dirty="0">
                <a:ln w="10160">
                  <a:solidFill>
                    <a:schemeClr val="bg1"/>
                  </a:solidFill>
                  <a:prstDash val="solid"/>
                </a:ln>
                <a:solidFill>
                  <a:schemeClr val="bg1"/>
                </a:solidFill>
                <a:effectLst>
                  <a:outerShdw blurRad="38100" dist="22860" dir="5400000" algn="tl" rotWithShape="0">
                    <a:srgbClr val="000000">
                      <a:alpha val="30000"/>
                    </a:srgbClr>
                  </a:outerShdw>
                </a:effectLst>
              </a:endParaRPr>
            </a:p>
          </p:txBody>
        </p:sp>
        <p:sp>
          <p:nvSpPr>
            <p:cNvPr id="12" name="Rettangolo 11">
              <a:extLst>
                <a:ext uri="{FF2B5EF4-FFF2-40B4-BE49-F238E27FC236}">
                  <a16:creationId xmlns:a16="http://schemas.microsoft.com/office/drawing/2014/main" id="{CB9DA56E-D1AD-4844-A2A2-E355F9086A86}"/>
                </a:ext>
              </a:extLst>
            </p:cNvPr>
            <p:cNvSpPr/>
            <p:nvPr/>
          </p:nvSpPr>
          <p:spPr>
            <a:xfrm>
              <a:off x="7720385" y="800361"/>
              <a:ext cx="366077" cy="338554"/>
            </a:xfrm>
            <a:prstGeom prst="rect">
              <a:avLst/>
            </a:prstGeom>
            <a:noFill/>
          </p:spPr>
          <p:txBody>
            <a:bodyPr wrap="square" lIns="91440" tIns="45720" rIns="91440" bIns="45720">
              <a:spAutoFit/>
            </a:bodyPr>
            <a:lstStyle/>
            <a:p>
              <a:pPr algn="ctr"/>
              <a:r>
                <a:rPr lang="el-GR" sz="1600" cap="none" spc="0" dirty="0">
                  <a:ln w="10160">
                    <a:solidFill>
                      <a:schemeClr val="bg1"/>
                    </a:solidFill>
                    <a:prstDash val="solid"/>
                  </a:ln>
                  <a:solidFill>
                    <a:schemeClr val="bg1"/>
                  </a:solidFill>
                  <a:effectLst>
                    <a:outerShdw blurRad="38100" dist="22860" dir="5400000" algn="tl" rotWithShape="0">
                      <a:srgbClr val="000000">
                        <a:alpha val="30000"/>
                      </a:srgbClr>
                    </a:outerShdw>
                  </a:effectLst>
                </a:rPr>
                <a:t>σ</a:t>
              </a:r>
              <a:endParaRPr lang="it-IT" sz="1600" cap="none" spc="0" dirty="0">
                <a:ln w="10160">
                  <a:solidFill>
                    <a:schemeClr val="bg1"/>
                  </a:solidFill>
                  <a:prstDash val="solid"/>
                </a:ln>
                <a:solidFill>
                  <a:schemeClr val="bg1"/>
                </a:solidFill>
                <a:effectLst>
                  <a:outerShdw blurRad="38100" dist="22860" dir="5400000" algn="tl" rotWithShape="0">
                    <a:srgbClr val="000000">
                      <a:alpha val="30000"/>
                    </a:srgbClr>
                  </a:outerShdw>
                </a:effectLst>
              </a:endParaRPr>
            </a:p>
          </p:txBody>
        </p:sp>
      </p:grpSp>
      <p:sp>
        <p:nvSpPr>
          <p:cNvPr id="15" name="Rettangolo 14">
            <a:extLst>
              <a:ext uri="{FF2B5EF4-FFF2-40B4-BE49-F238E27FC236}">
                <a16:creationId xmlns:a16="http://schemas.microsoft.com/office/drawing/2014/main" id="{BE8F2A1B-FD64-458C-B8B7-C5FC172F8F23}"/>
              </a:ext>
            </a:extLst>
          </p:cNvPr>
          <p:cNvSpPr/>
          <p:nvPr/>
        </p:nvSpPr>
        <p:spPr>
          <a:xfrm>
            <a:off x="7608023" y="3197234"/>
            <a:ext cx="347643" cy="594124"/>
          </a:xfrm>
          <a:prstGeom prst="rect">
            <a:avLst/>
          </a:prstGeom>
          <a:ln>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it-IT" sz="1050" dirty="0"/>
          </a:p>
        </p:txBody>
      </p:sp>
      <p:sp>
        <p:nvSpPr>
          <p:cNvPr id="21" name="Freccia curva 20">
            <a:extLst>
              <a:ext uri="{FF2B5EF4-FFF2-40B4-BE49-F238E27FC236}">
                <a16:creationId xmlns:a16="http://schemas.microsoft.com/office/drawing/2014/main" id="{402A0C78-E535-461F-B3EB-4139328A34B6}"/>
              </a:ext>
            </a:extLst>
          </p:cNvPr>
          <p:cNvSpPr/>
          <p:nvPr/>
        </p:nvSpPr>
        <p:spPr>
          <a:xfrm rot="10800000">
            <a:off x="7982815" y="4550862"/>
            <a:ext cx="2526396" cy="1087062"/>
          </a:xfrm>
          <a:prstGeom prst="bentArrow">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chemeClr val="tx1"/>
              </a:solidFill>
            </a:endParaRPr>
          </a:p>
        </p:txBody>
      </p:sp>
      <p:sp>
        <p:nvSpPr>
          <p:cNvPr id="23" name="Freccia curva 22">
            <a:extLst>
              <a:ext uri="{FF2B5EF4-FFF2-40B4-BE49-F238E27FC236}">
                <a16:creationId xmlns:a16="http://schemas.microsoft.com/office/drawing/2014/main" id="{2123FF71-1969-48B0-BA0F-40900BE5051F}"/>
              </a:ext>
            </a:extLst>
          </p:cNvPr>
          <p:cNvSpPr/>
          <p:nvPr/>
        </p:nvSpPr>
        <p:spPr>
          <a:xfrm rot="10800000" flipH="1">
            <a:off x="1415194" y="4649442"/>
            <a:ext cx="2332559" cy="947123"/>
          </a:xfrm>
          <a:prstGeom prst="bentArrow">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chemeClr val="tx1"/>
              </a:solidFill>
            </a:endParaRPr>
          </a:p>
        </p:txBody>
      </p:sp>
      <p:sp>
        <p:nvSpPr>
          <p:cNvPr id="24" name="Titolo 1">
            <a:extLst>
              <a:ext uri="{FF2B5EF4-FFF2-40B4-BE49-F238E27FC236}">
                <a16:creationId xmlns:a16="http://schemas.microsoft.com/office/drawing/2014/main" id="{0B4EEA90-1FEA-4D75-9E5A-A1B371CC0A7D}"/>
              </a:ext>
            </a:extLst>
          </p:cNvPr>
          <p:cNvSpPr txBox="1">
            <a:spLocks/>
          </p:cNvSpPr>
          <p:nvPr/>
        </p:nvSpPr>
        <p:spPr>
          <a:xfrm>
            <a:off x="3195725" y="465418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it-IT" dirty="0">
              <a:solidFill>
                <a:schemeClr val="bg1"/>
              </a:solidFill>
            </a:endParaRPr>
          </a:p>
        </p:txBody>
      </p:sp>
      <p:sp>
        <p:nvSpPr>
          <p:cNvPr id="30" name="Rettangolo 29">
            <a:extLst>
              <a:ext uri="{FF2B5EF4-FFF2-40B4-BE49-F238E27FC236}">
                <a16:creationId xmlns:a16="http://schemas.microsoft.com/office/drawing/2014/main" id="{2936BDC8-80E9-4BB2-83C6-932B9F8313FA}"/>
              </a:ext>
            </a:extLst>
          </p:cNvPr>
          <p:cNvSpPr/>
          <p:nvPr/>
        </p:nvSpPr>
        <p:spPr>
          <a:xfrm>
            <a:off x="2567837" y="2563125"/>
            <a:ext cx="1521741" cy="523220"/>
          </a:xfrm>
          <a:prstGeom prst="rect">
            <a:avLst/>
          </a:prstGeom>
          <a:noFill/>
        </p:spPr>
        <p:txBody>
          <a:bodyPr wrap="square" lIns="91440" tIns="45720" rIns="91440" bIns="45720">
            <a:spAutoFit/>
          </a:bodyPr>
          <a:lstStyle/>
          <a:p>
            <a:pPr algn="ctr"/>
            <a:r>
              <a:rPr lang="it-IT" sz="2800" dirty="0" err="1">
                <a:ln w="10160">
                  <a:solidFill>
                    <a:schemeClr val="bg1"/>
                  </a:solidFill>
                  <a:prstDash val="solid"/>
                </a:ln>
                <a:solidFill>
                  <a:schemeClr val="bg1"/>
                </a:solidFill>
                <a:effectLst>
                  <a:outerShdw blurRad="38100" dist="22860" dir="5400000" algn="tl" rotWithShape="0">
                    <a:srgbClr val="000000">
                      <a:alpha val="30000"/>
                    </a:srgbClr>
                  </a:outerShdw>
                </a:effectLst>
              </a:rPr>
              <a:t>Noise</a:t>
            </a:r>
            <a:endParaRPr lang="it-IT" sz="1600" cap="none" spc="0" dirty="0">
              <a:ln w="10160">
                <a:solidFill>
                  <a:schemeClr val="bg1"/>
                </a:solidFill>
                <a:prstDash val="solid"/>
              </a:ln>
              <a:solidFill>
                <a:schemeClr val="bg1"/>
              </a:solidFill>
              <a:effectLst>
                <a:outerShdw blurRad="38100" dist="22860" dir="5400000" algn="tl" rotWithShape="0">
                  <a:srgbClr val="000000">
                    <a:alpha val="30000"/>
                  </a:srgbClr>
                </a:outerShdw>
              </a:effectLst>
            </a:endParaRPr>
          </a:p>
        </p:txBody>
      </p:sp>
      <p:sp>
        <p:nvSpPr>
          <p:cNvPr id="32" name="Rettangolo 31">
            <a:extLst>
              <a:ext uri="{FF2B5EF4-FFF2-40B4-BE49-F238E27FC236}">
                <a16:creationId xmlns:a16="http://schemas.microsoft.com/office/drawing/2014/main" id="{159F5275-BCA2-4A0E-9F34-5DA453DA23C9}"/>
              </a:ext>
            </a:extLst>
          </p:cNvPr>
          <p:cNvSpPr/>
          <p:nvPr/>
        </p:nvSpPr>
        <p:spPr>
          <a:xfrm>
            <a:off x="4116349" y="2070743"/>
            <a:ext cx="1960858" cy="523220"/>
          </a:xfrm>
          <a:prstGeom prst="rect">
            <a:avLst/>
          </a:prstGeom>
          <a:noFill/>
        </p:spPr>
        <p:txBody>
          <a:bodyPr wrap="square" lIns="91440" tIns="45720" rIns="91440" bIns="45720">
            <a:spAutoFit/>
          </a:bodyPr>
          <a:lstStyle/>
          <a:p>
            <a:pPr algn="ctr"/>
            <a:r>
              <a:rPr lang="it-IT" sz="2800" cap="none" spc="0" dirty="0" err="1">
                <a:ln w="10160">
                  <a:solidFill>
                    <a:schemeClr val="bg1"/>
                  </a:solidFill>
                  <a:prstDash val="solid"/>
                </a:ln>
                <a:solidFill>
                  <a:schemeClr val="bg1"/>
                </a:solidFill>
                <a:effectLst>
                  <a:outerShdw blurRad="38100" dist="22860" dir="5400000" algn="tl" rotWithShape="0">
                    <a:srgbClr val="000000">
                      <a:alpha val="30000"/>
                    </a:srgbClr>
                  </a:outerShdw>
                </a:effectLst>
              </a:rPr>
              <a:t>Noisy</a:t>
            </a:r>
            <a:r>
              <a:rPr lang="it-IT" sz="2800" dirty="0">
                <a:ln w="10160">
                  <a:solidFill>
                    <a:schemeClr val="bg1"/>
                  </a:solidFill>
                  <a:prstDash val="solid"/>
                </a:ln>
                <a:solidFill>
                  <a:schemeClr val="bg1"/>
                </a:solidFill>
                <a:effectLst>
                  <a:outerShdw blurRad="38100" dist="22860" dir="5400000" algn="tl" rotWithShape="0">
                    <a:srgbClr val="000000">
                      <a:alpha val="30000"/>
                    </a:srgbClr>
                  </a:outerShdw>
                </a:effectLst>
              </a:rPr>
              <a:t> </a:t>
            </a:r>
            <a:r>
              <a:rPr lang="it-IT" sz="2800" cap="none" spc="0" dirty="0">
                <a:ln w="10160">
                  <a:solidFill>
                    <a:schemeClr val="bg1"/>
                  </a:solidFill>
                  <a:prstDash val="solid"/>
                </a:ln>
                <a:solidFill>
                  <a:schemeClr val="bg1"/>
                </a:solidFill>
                <a:effectLst>
                  <a:outerShdw blurRad="38100" dist="22860" dir="5400000" algn="tl" rotWithShape="0">
                    <a:srgbClr val="000000">
                      <a:alpha val="30000"/>
                    </a:srgbClr>
                  </a:outerShdw>
                </a:effectLst>
              </a:rPr>
              <a:t>Input</a:t>
            </a:r>
            <a:endParaRPr lang="it-IT" sz="1600" cap="none" spc="0" dirty="0">
              <a:ln w="10160">
                <a:solidFill>
                  <a:schemeClr val="bg1"/>
                </a:solidFill>
                <a:prstDash val="solid"/>
              </a:ln>
              <a:solidFill>
                <a:schemeClr val="bg1"/>
              </a:solidFill>
              <a:effectLst>
                <a:outerShdw blurRad="38100" dist="22860" dir="5400000" algn="tl" rotWithShape="0">
                  <a:srgbClr val="000000">
                    <a:alpha val="30000"/>
                  </a:srgbClr>
                </a:outerShdw>
              </a:effectLst>
            </a:endParaRPr>
          </a:p>
        </p:txBody>
      </p:sp>
      <p:sp>
        <p:nvSpPr>
          <p:cNvPr id="6" name="Rettangolo 5">
            <a:extLst>
              <a:ext uri="{FF2B5EF4-FFF2-40B4-BE49-F238E27FC236}">
                <a16:creationId xmlns:a16="http://schemas.microsoft.com/office/drawing/2014/main" id="{44105342-BC8B-4799-A66C-0F5710F81C5F}"/>
              </a:ext>
            </a:extLst>
          </p:cNvPr>
          <p:cNvSpPr/>
          <p:nvPr/>
        </p:nvSpPr>
        <p:spPr>
          <a:xfrm>
            <a:off x="4250958" y="2655222"/>
            <a:ext cx="1691641" cy="1688049"/>
          </a:xfrm>
          <a:prstGeom prst="rect">
            <a:avLst/>
          </a:prstGeom>
          <a:solidFill>
            <a:srgbClr val="A6A6A6"/>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3" name="Rettangolo 12">
            <a:extLst>
              <a:ext uri="{FF2B5EF4-FFF2-40B4-BE49-F238E27FC236}">
                <a16:creationId xmlns:a16="http://schemas.microsoft.com/office/drawing/2014/main" id="{161280C3-0DF8-415E-9321-8A499EB584CC}"/>
              </a:ext>
            </a:extLst>
          </p:cNvPr>
          <p:cNvSpPr/>
          <p:nvPr/>
        </p:nvSpPr>
        <p:spPr>
          <a:xfrm>
            <a:off x="745758" y="2664747"/>
            <a:ext cx="1691641" cy="1688049"/>
          </a:xfrm>
          <a:prstGeom prst="rect">
            <a:avLst/>
          </a:prstGeom>
          <a:solidFill>
            <a:schemeClr val="bg1">
              <a:lumMod val="6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9" name="Rettangolo 18">
            <a:extLst>
              <a:ext uri="{FF2B5EF4-FFF2-40B4-BE49-F238E27FC236}">
                <a16:creationId xmlns:a16="http://schemas.microsoft.com/office/drawing/2014/main" id="{09BBC514-3780-47B5-9BE4-19ADF0B80FD5}"/>
              </a:ext>
            </a:extLst>
          </p:cNvPr>
          <p:cNvSpPr/>
          <p:nvPr/>
        </p:nvSpPr>
        <p:spPr>
          <a:xfrm>
            <a:off x="9727833" y="2655222"/>
            <a:ext cx="1691641" cy="1688049"/>
          </a:xfrm>
          <a:prstGeom prst="rect">
            <a:avLst/>
          </a:prstGeom>
          <a:solidFill>
            <a:srgbClr val="A6A6A6"/>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25" name="Connettore curvo 24">
            <a:extLst>
              <a:ext uri="{FF2B5EF4-FFF2-40B4-BE49-F238E27FC236}">
                <a16:creationId xmlns:a16="http://schemas.microsoft.com/office/drawing/2014/main" id="{E5CAEA7F-D1F7-4C13-86AE-7E690EA4D801}"/>
              </a:ext>
            </a:extLst>
          </p:cNvPr>
          <p:cNvCxnSpPr/>
          <p:nvPr/>
        </p:nvCxnSpPr>
        <p:spPr>
          <a:xfrm flipV="1">
            <a:off x="963780" y="3062434"/>
            <a:ext cx="1319340" cy="1000184"/>
          </a:xfrm>
          <a:prstGeom prst="curvedConnector3">
            <a:avLst/>
          </a:prstGeom>
          <a:ln w="76200">
            <a:solidFill>
              <a:schemeClr val="tx1"/>
            </a:solidFill>
            <a:tailEnd type="triangle"/>
          </a:ln>
        </p:spPr>
        <p:style>
          <a:lnRef idx="1">
            <a:schemeClr val="accent2"/>
          </a:lnRef>
          <a:fillRef idx="0">
            <a:schemeClr val="accent2"/>
          </a:fillRef>
          <a:effectRef idx="0">
            <a:schemeClr val="accent2"/>
          </a:effectRef>
          <a:fontRef idx="minor">
            <a:schemeClr val="tx1"/>
          </a:fontRef>
        </p:style>
      </p:cxnSp>
      <p:cxnSp>
        <p:nvCxnSpPr>
          <p:cNvPr id="35" name="Connettore curvo 34">
            <a:extLst>
              <a:ext uri="{FF2B5EF4-FFF2-40B4-BE49-F238E27FC236}">
                <a16:creationId xmlns:a16="http://schemas.microsoft.com/office/drawing/2014/main" id="{91C1C7A5-CCB2-4DBB-8404-8923FCB9E1C1}"/>
              </a:ext>
            </a:extLst>
          </p:cNvPr>
          <p:cNvCxnSpPr>
            <a:cxnSpLocks/>
          </p:cNvCxnSpPr>
          <p:nvPr/>
        </p:nvCxnSpPr>
        <p:spPr>
          <a:xfrm flipV="1">
            <a:off x="4318408" y="3086346"/>
            <a:ext cx="1462032" cy="1120807"/>
          </a:xfrm>
          <a:prstGeom prst="curvedConnector3">
            <a:avLst>
              <a:gd name="adj1" fmla="val 8956"/>
            </a:avLst>
          </a:prstGeom>
          <a:ln w="76200">
            <a:solidFill>
              <a:schemeClr val="tx1"/>
            </a:solidFill>
            <a:tailEnd type="triangle"/>
          </a:ln>
        </p:spPr>
        <p:style>
          <a:lnRef idx="1">
            <a:schemeClr val="accent2"/>
          </a:lnRef>
          <a:fillRef idx="0">
            <a:schemeClr val="accent2"/>
          </a:fillRef>
          <a:effectRef idx="0">
            <a:schemeClr val="accent2"/>
          </a:effectRef>
          <a:fontRef idx="minor">
            <a:schemeClr val="tx1"/>
          </a:fontRef>
        </p:style>
      </p:cxnSp>
      <p:cxnSp>
        <p:nvCxnSpPr>
          <p:cNvPr id="54" name="Connettore curvo 53">
            <a:extLst>
              <a:ext uri="{FF2B5EF4-FFF2-40B4-BE49-F238E27FC236}">
                <a16:creationId xmlns:a16="http://schemas.microsoft.com/office/drawing/2014/main" id="{60C6FEC8-CB25-456F-A2ED-C8F97BBEC342}"/>
              </a:ext>
            </a:extLst>
          </p:cNvPr>
          <p:cNvCxnSpPr/>
          <p:nvPr/>
        </p:nvCxnSpPr>
        <p:spPr>
          <a:xfrm flipV="1">
            <a:off x="9945855" y="3086345"/>
            <a:ext cx="1319340" cy="1000184"/>
          </a:xfrm>
          <a:prstGeom prst="curvedConnector3">
            <a:avLst/>
          </a:prstGeom>
          <a:ln w="76200">
            <a:solidFill>
              <a:schemeClr val="tx1"/>
            </a:solidFill>
            <a:tailEnd type="triangle"/>
          </a:ln>
        </p:spPr>
        <p:style>
          <a:lnRef idx="1">
            <a:schemeClr val="accent2"/>
          </a:lnRef>
          <a:fillRef idx="0">
            <a:schemeClr val="accent2"/>
          </a:fillRef>
          <a:effectRef idx="0">
            <a:schemeClr val="accent2"/>
          </a:effectRef>
          <a:fontRef idx="minor">
            <a:schemeClr val="tx1"/>
          </a:fontRef>
        </p:style>
      </p:cxnSp>
      <p:sp>
        <p:nvSpPr>
          <p:cNvPr id="56" name="Rettangolo 55">
            <a:extLst>
              <a:ext uri="{FF2B5EF4-FFF2-40B4-BE49-F238E27FC236}">
                <a16:creationId xmlns:a16="http://schemas.microsoft.com/office/drawing/2014/main" id="{6454706C-2940-4EB8-BA59-638E63C020DA}"/>
              </a:ext>
            </a:extLst>
          </p:cNvPr>
          <p:cNvSpPr/>
          <p:nvPr/>
        </p:nvSpPr>
        <p:spPr>
          <a:xfrm>
            <a:off x="6088364" y="3202184"/>
            <a:ext cx="1343762" cy="594124"/>
          </a:xfrm>
          <a:prstGeom prst="rect">
            <a:avLst/>
          </a:prstGeom>
          <a:ln>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it-IT" sz="1050" dirty="0"/>
          </a:p>
        </p:txBody>
      </p:sp>
      <p:sp>
        <p:nvSpPr>
          <p:cNvPr id="58" name="Rettangolo 57">
            <a:extLst>
              <a:ext uri="{FF2B5EF4-FFF2-40B4-BE49-F238E27FC236}">
                <a16:creationId xmlns:a16="http://schemas.microsoft.com/office/drawing/2014/main" id="{3FAECA4C-0103-46DD-88A3-26C76DEE1691}"/>
              </a:ext>
            </a:extLst>
          </p:cNvPr>
          <p:cNvSpPr/>
          <p:nvPr/>
        </p:nvSpPr>
        <p:spPr>
          <a:xfrm>
            <a:off x="6101967" y="3247483"/>
            <a:ext cx="1302385" cy="461665"/>
          </a:xfrm>
          <a:prstGeom prst="rect">
            <a:avLst/>
          </a:prstGeom>
          <a:noFill/>
        </p:spPr>
        <p:txBody>
          <a:bodyPr wrap="square" lIns="91440" tIns="45720" rIns="91440" bIns="45720">
            <a:spAutoFit/>
          </a:bodyPr>
          <a:lstStyle/>
          <a:p>
            <a:pPr algn="ctr"/>
            <a:r>
              <a:rPr lang="it-IT" sz="2400" cap="none" spc="0" dirty="0">
                <a:ln w="10160">
                  <a:solidFill>
                    <a:schemeClr val="bg1"/>
                  </a:solidFill>
                  <a:prstDash val="solid"/>
                </a:ln>
                <a:solidFill>
                  <a:schemeClr val="bg1"/>
                </a:solidFill>
                <a:effectLst>
                  <a:outerShdw blurRad="38100" dist="22860" dir="5400000" algn="tl" rotWithShape="0">
                    <a:srgbClr val="000000">
                      <a:alpha val="30000"/>
                    </a:srgbClr>
                  </a:outerShdw>
                </a:effectLst>
              </a:rPr>
              <a:t>Encoder</a:t>
            </a:r>
          </a:p>
        </p:txBody>
      </p:sp>
      <p:sp>
        <p:nvSpPr>
          <p:cNvPr id="60" name="Rettangolo 59">
            <a:extLst>
              <a:ext uri="{FF2B5EF4-FFF2-40B4-BE49-F238E27FC236}">
                <a16:creationId xmlns:a16="http://schemas.microsoft.com/office/drawing/2014/main" id="{E899AE9C-C627-4D1E-972D-BD0A1F723090}"/>
              </a:ext>
            </a:extLst>
          </p:cNvPr>
          <p:cNvSpPr/>
          <p:nvPr/>
        </p:nvSpPr>
        <p:spPr>
          <a:xfrm>
            <a:off x="8145764" y="3202184"/>
            <a:ext cx="1343762" cy="594124"/>
          </a:xfrm>
          <a:prstGeom prst="rect">
            <a:avLst/>
          </a:prstGeom>
          <a:ln>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it-IT" sz="1050" dirty="0"/>
          </a:p>
        </p:txBody>
      </p:sp>
      <p:sp>
        <p:nvSpPr>
          <p:cNvPr id="62" name="Rettangolo 61">
            <a:extLst>
              <a:ext uri="{FF2B5EF4-FFF2-40B4-BE49-F238E27FC236}">
                <a16:creationId xmlns:a16="http://schemas.microsoft.com/office/drawing/2014/main" id="{E7EBA758-642D-4EF4-9672-1FF62A4B8D56}"/>
              </a:ext>
            </a:extLst>
          </p:cNvPr>
          <p:cNvSpPr/>
          <p:nvPr/>
        </p:nvSpPr>
        <p:spPr>
          <a:xfrm>
            <a:off x="8140731" y="3246941"/>
            <a:ext cx="1302385" cy="461665"/>
          </a:xfrm>
          <a:prstGeom prst="rect">
            <a:avLst/>
          </a:prstGeom>
          <a:noFill/>
        </p:spPr>
        <p:txBody>
          <a:bodyPr wrap="square" lIns="91440" tIns="45720" rIns="91440" bIns="45720">
            <a:spAutoFit/>
          </a:bodyPr>
          <a:lstStyle/>
          <a:p>
            <a:pPr algn="ctr"/>
            <a:r>
              <a:rPr lang="it-IT" sz="2400" cap="none" spc="0" dirty="0">
                <a:ln w="10160">
                  <a:solidFill>
                    <a:schemeClr val="bg1"/>
                  </a:solidFill>
                  <a:prstDash val="solid"/>
                </a:ln>
                <a:solidFill>
                  <a:schemeClr val="bg1"/>
                </a:solidFill>
                <a:effectLst>
                  <a:outerShdw blurRad="38100" dist="22860" dir="5400000" algn="tl" rotWithShape="0">
                    <a:srgbClr val="000000">
                      <a:alpha val="30000"/>
                    </a:srgbClr>
                  </a:outerShdw>
                </a:effectLst>
              </a:rPr>
              <a:t>Decoder</a:t>
            </a:r>
          </a:p>
        </p:txBody>
      </p:sp>
      <p:sp>
        <p:nvSpPr>
          <p:cNvPr id="5" name="Rettangolo 4">
            <a:extLst>
              <a:ext uri="{FF2B5EF4-FFF2-40B4-BE49-F238E27FC236}">
                <a16:creationId xmlns:a16="http://schemas.microsoft.com/office/drawing/2014/main" id="{DCB4DD53-5D7C-4AA8-8B5D-150272F84C20}"/>
              </a:ext>
            </a:extLst>
          </p:cNvPr>
          <p:cNvSpPr/>
          <p:nvPr/>
        </p:nvSpPr>
        <p:spPr>
          <a:xfrm>
            <a:off x="0" y="10293"/>
            <a:ext cx="12192000" cy="1107996"/>
          </a:xfrm>
          <a:prstGeom prst="rect">
            <a:avLst/>
          </a:prstGeom>
          <a:noFill/>
        </p:spPr>
        <p:txBody>
          <a:bodyPr wrap="square" lIns="91440" tIns="45720" rIns="91440" bIns="45720">
            <a:spAutoFit/>
          </a:bodyPr>
          <a:lstStyle/>
          <a:p>
            <a:pPr algn="ctr"/>
            <a:r>
              <a:rPr lang="it-IT" sz="6600" b="1" spc="50" dirty="0">
                <a:ln w="28575" cmpd="sng">
                  <a:solidFill>
                    <a:schemeClr val="accent3">
                      <a:lumMod val="75000"/>
                    </a:schemeClr>
                  </a:solidFill>
                  <a:prstDash val="solid"/>
                </a:ln>
                <a:solidFill>
                  <a:schemeClr val="bg1"/>
                </a:solidFill>
                <a:effectLst>
                  <a:glow rad="38100">
                    <a:schemeClr val="accent1">
                      <a:alpha val="40000"/>
                    </a:schemeClr>
                  </a:glow>
                </a:effectLst>
              </a:rPr>
              <a:t>DAE with </a:t>
            </a:r>
            <a:r>
              <a:rPr lang="it-IT" sz="6600" b="1" spc="50" dirty="0" err="1">
                <a:ln w="28575" cmpd="sng">
                  <a:solidFill>
                    <a:schemeClr val="accent3">
                      <a:lumMod val="75000"/>
                    </a:schemeClr>
                  </a:solidFill>
                  <a:prstDash val="solid"/>
                </a:ln>
                <a:solidFill>
                  <a:schemeClr val="bg1"/>
                </a:solidFill>
                <a:effectLst>
                  <a:glow rad="38100">
                    <a:schemeClr val="accent1">
                      <a:alpha val="40000"/>
                    </a:schemeClr>
                  </a:glow>
                </a:effectLst>
              </a:rPr>
              <a:t>trajectories</a:t>
            </a:r>
            <a:endParaRPr lang="it-IT" sz="2400" b="1" spc="50" dirty="0">
              <a:ln w="28575" cmpd="sng">
                <a:solidFill>
                  <a:schemeClr val="accent3">
                    <a:lumMod val="75000"/>
                  </a:schemeClr>
                </a:solidFill>
                <a:prstDash val="solid"/>
              </a:ln>
              <a:solidFill>
                <a:schemeClr val="bg1"/>
              </a:solidFill>
              <a:effectLst>
                <a:glow rad="38100">
                  <a:schemeClr val="accent1">
                    <a:alpha val="40000"/>
                  </a:schemeClr>
                </a:glow>
              </a:effectLst>
            </a:endParaRPr>
          </a:p>
        </p:txBody>
      </p:sp>
      <mc:AlternateContent xmlns:mc="http://schemas.openxmlformats.org/markup-compatibility/2006">
        <mc:Choice xmlns:a14="http://schemas.microsoft.com/office/drawing/2010/main" Requires="a14">
          <p:sp>
            <p:nvSpPr>
              <p:cNvPr id="3" name="Rettangolo 2">
                <a:extLst>
                  <a:ext uri="{FF2B5EF4-FFF2-40B4-BE49-F238E27FC236}">
                    <a16:creationId xmlns:a16="http://schemas.microsoft.com/office/drawing/2014/main" id="{E89DEACC-F6D9-48F3-90E9-5CEE390A7E4B}"/>
                  </a:ext>
                </a:extLst>
              </p:cNvPr>
              <p:cNvSpPr/>
              <p:nvPr/>
            </p:nvSpPr>
            <p:spPr>
              <a:xfrm>
                <a:off x="3879677" y="4808150"/>
                <a:ext cx="3971214" cy="1200329"/>
              </a:xfrm>
              <a:prstGeom prst="rect">
                <a:avLst/>
              </a:prstGeom>
              <a:noFill/>
              <a:ln>
                <a:solidFill>
                  <a:schemeClr val="bg1"/>
                </a:solidFill>
              </a:ln>
            </p:spPr>
            <p:txBody>
              <a:bodyPr wrap="square" lIns="91440" tIns="45720" rIns="91440" bIns="45720">
                <a:spAutoFit/>
              </a:bodyPr>
              <a:lstStyle/>
              <a:p>
                <a:pPr algn="ctr"/>
                <a:r>
                  <a:rPr lang="it-IT" sz="3600" b="1" dirty="0">
                    <a:ln w="12700">
                      <a:solidFill>
                        <a:schemeClr val="bg1"/>
                      </a:solidFill>
                      <a:prstDash val="solid"/>
                    </a:ln>
                    <a:solidFill>
                      <a:srgbClr val="FF0000"/>
                    </a:solidFill>
                  </a:rPr>
                  <a:t>Reconstruction Loss</a:t>
                </a:r>
              </a:p>
              <a:p>
                <a:pPr algn="ctr"/>
                <a14:m>
                  <m:oMathPara xmlns:m="http://schemas.openxmlformats.org/officeDocument/2006/math">
                    <m:oMathParaPr>
                      <m:jc m:val="centerGroup"/>
                    </m:oMathParaPr>
                    <m:oMath xmlns:m="http://schemas.openxmlformats.org/officeDocument/2006/math">
                      <m:r>
                        <a:rPr lang="it-IT" sz="3600" b="1" i="1" smtClean="0">
                          <a:ln w="12700">
                            <a:solidFill>
                              <a:schemeClr val="bg1"/>
                            </a:solidFill>
                            <a:prstDash val="solid"/>
                          </a:ln>
                          <a:solidFill>
                            <a:srgbClr val="FF0000"/>
                          </a:solidFill>
                          <a:latin typeface="Cambria Math" panose="02040503050406030204" pitchFamily="18" charset="0"/>
                        </a:rPr>
                        <m:t>𝑴𝑺𝑬</m:t>
                      </m:r>
                      <m:r>
                        <a:rPr lang="it-IT" sz="3600" b="1" i="1" smtClean="0">
                          <a:ln w="12700">
                            <a:solidFill>
                              <a:schemeClr val="bg1"/>
                            </a:solidFill>
                            <a:prstDash val="solid"/>
                          </a:ln>
                          <a:solidFill>
                            <a:srgbClr val="FF0000"/>
                          </a:solidFill>
                          <a:latin typeface="Cambria Math" panose="02040503050406030204" pitchFamily="18" charset="0"/>
                        </a:rPr>
                        <m:t>(</m:t>
                      </m:r>
                      <m:r>
                        <a:rPr lang="it-IT" sz="3600" b="1" i="1" smtClean="0">
                          <a:ln w="12700">
                            <a:solidFill>
                              <a:schemeClr val="bg1"/>
                            </a:solidFill>
                            <a:prstDash val="solid"/>
                          </a:ln>
                          <a:solidFill>
                            <a:srgbClr val="FF0000"/>
                          </a:solidFill>
                          <a:latin typeface="Cambria Math" panose="02040503050406030204" pitchFamily="18" charset="0"/>
                        </a:rPr>
                        <m:t>𝑰</m:t>
                      </m:r>
                      <m:r>
                        <a:rPr lang="it-IT" sz="3600" b="1" i="1" smtClean="0">
                          <a:ln w="12700">
                            <a:solidFill>
                              <a:schemeClr val="bg1"/>
                            </a:solidFill>
                            <a:prstDash val="solid"/>
                          </a:ln>
                          <a:solidFill>
                            <a:srgbClr val="FF0000"/>
                          </a:solidFill>
                          <a:latin typeface="Cambria Math" panose="02040503050406030204" pitchFamily="18" charset="0"/>
                        </a:rPr>
                        <m:t>, </m:t>
                      </m:r>
                      <m:sSub>
                        <m:sSubPr>
                          <m:ctrlPr>
                            <a:rPr lang="it-IT" sz="3600" b="1" i="1" smtClean="0">
                              <a:ln w="12700">
                                <a:solidFill>
                                  <a:schemeClr val="bg1"/>
                                </a:solidFill>
                                <a:prstDash val="solid"/>
                              </a:ln>
                              <a:solidFill>
                                <a:srgbClr val="FF0000"/>
                              </a:solidFill>
                              <a:latin typeface="Cambria Math" panose="02040503050406030204" pitchFamily="18" charset="0"/>
                            </a:rPr>
                          </m:ctrlPr>
                        </m:sSubPr>
                        <m:e>
                          <m:r>
                            <a:rPr lang="it-IT" sz="3600" b="1" i="0" smtClean="0">
                              <a:ln w="12700">
                                <a:solidFill>
                                  <a:schemeClr val="bg1"/>
                                </a:solidFill>
                                <a:prstDash val="solid"/>
                              </a:ln>
                              <a:solidFill>
                                <a:srgbClr val="FF0000"/>
                              </a:solidFill>
                              <a:latin typeface="Cambria Math" panose="02040503050406030204" pitchFamily="18" charset="0"/>
                            </a:rPr>
                            <m:t>𝐃</m:t>
                          </m:r>
                        </m:e>
                        <m:sub>
                          <m:r>
                            <a:rPr lang="it-IT" sz="3600" b="1" i="1" smtClean="0">
                              <a:ln w="12700">
                                <a:solidFill>
                                  <a:schemeClr val="bg1"/>
                                </a:solidFill>
                                <a:prstDash val="solid"/>
                              </a:ln>
                              <a:solidFill>
                                <a:srgbClr val="FF0000"/>
                              </a:solidFill>
                              <a:latin typeface="Cambria Math" panose="02040503050406030204" pitchFamily="18" charset="0"/>
                            </a:rPr>
                            <m:t>𝑰</m:t>
                          </m:r>
                        </m:sub>
                      </m:sSub>
                      <m:r>
                        <a:rPr lang="it-IT" sz="3600" b="1" i="1" smtClean="0">
                          <a:ln w="12700">
                            <a:solidFill>
                              <a:schemeClr val="bg1"/>
                            </a:solidFill>
                            <a:prstDash val="solid"/>
                          </a:ln>
                          <a:solidFill>
                            <a:srgbClr val="FF0000"/>
                          </a:solidFill>
                          <a:latin typeface="Cambria Math" panose="02040503050406030204" pitchFamily="18" charset="0"/>
                        </a:rPr>
                        <m:t>)</m:t>
                      </m:r>
                    </m:oMath>
                  </m:oMathPara>
                </a14:m>
                <a:endParaRPr lang="it-IT" sz="3600" b="1" dirty="0">
                  <a:ln w="12700">
                    <a:solidFill>
                      <a:schemeClr val="bg1"/>
                    </a:solidFill>
                    <a:prstDash val="solid"/>
                  </a:ln>
                  <a:solidFill>
                    <a:srgbClr val="FF0000"/>
                  </a:solidFill>
                </a:endParaRPr>
              </a:p>
            </p:txBody>
          </p:sp>
        </mc:Choice>
        <mc:Fallback>
          <p:sp>
            <p:nvSpPr>
              <p:cNvPr id="3" name="Rettangolo 2">
                <a:extLst>
                  <a:ext uri="{FF2B5EF4-FFF2-40B4-BE49-F238E27FC236}">
                    <a16:creationId xmlns:a16="http://schemas.microsoft.com/office/drawing/2014/main" id="{E89DEACC-F6D9-48F3-90E9-5CEE390A7E4B}"/>
                  </a:ext>
                </a:extLst>
              </p:cNvPr>
              <p:cNvSpPr>
                <a:spLocks noRot="1" noChangeAspect="1" noMove="1" noResize="1" noEditPoints="1" noAdjustHandles="1" noChangeArrowheads="1" noChangeShapeType="1" noTextEdit="1"/>
              </p:cNvSpPr>
              <p:nvPr/>
            </p:nvSpPr>
            <p:spPr>
              <a:xfrm>
                <a:off x="3879677" y="4808150"/>
                <a:ext cx="3971214" cy="1200329"/>
              </a:xfrm>
              <a:prstGeom prst="rect">
                <a:avLst/>
              </a:prstGeom>
              <a:blipFill>
                <a:blip r:embed="rId4"/>
                <a:stretch>
                  <a:fillRect/>
                </a:stretch>
              </a:blipFill>
              <a:ln>
                <a:solidFill>
                  <a:schemeClr val="bg1"/>
                </a:solidFill>
              </a:ln>
            </p:spPr>
            <p:txBody>
              <a:bodyPr/>
              <a:lstStyle/>
              <a:p>
                <a:r>
                  <a:rPr lang="it-IT">
                    <a:noFill/>
                  </a:rPr>
                  <a:t> </a:t>
                </a:r>
              </a:p>
            </p:txBody>
          </p:sp>
        </mc:Fallback>
      </mc:AlternateContent>
      <mc:AlternateContent xmlns:mc="http://schemas.openxmlformats.org/markup-compatibility/2006">
        <mc:Choice xmlns:a14="http://schemas.microsoft.com/office/drawing/2010/main" Requires="a14">
          <p:sp>
            <p:nvSpPr>
              <p:cNvPr id="4" name="Rettangolo 3">
                <a:extLst>
                  <a:ext uri="{FF2B5EF4-FFF2-40B4-BE49-F238E27FC236}">
                    <a16:creationId xmlns:a16="http://schemas.microsoft.com/office/drawing/2014/main" id="{4F5A9F1E-5280-455F-8301-64D168FF511D}"/>
                  </a:ext>
                </a:extLst>
              </p:cNvPr>
              <p:cNvSpPr/>
              <p:nvPr/>
            </p:nvSpPr>
            <p:spPr>
              <a:xfrm>
                <a:off x="736271" y="2108018"/>
                <a:ext cx="1740789" cy="523220"/>
              </a:xfrm>
              <a:prstGeom prst="rect">
                <a:avLst/>
              </a:prstGeom>
              <a:noFill/>
            </p:spPr>
            <p:txBody>
              <a:bodyPr wrap="square" lIns="91440" tIns="45720" rIns="91440" bIns="45720">
                <a:spAutoFit/>
              </a:bodyPr>
              <a:lstStyle/>
              <a:p>
                <a:pPr algn="ctr"/>
                <a:r>
                  <a:rPr lang="it-IT" sz="2800" cap="none" spc="0" dirty="0">
                    <a:ln w="10160">
                      <a:solidFill>
                        <a:schemeClr val="bg1"/>
                      </a:solidFill>
                      <a:prstDash val="solid"/>
                    </a:ln>
                    <a:solidFill>
                      <a:schemeClr val="bg1"/>
                    </a:solidFill>
                    <a:effectLst>
                      <a:outerShdw blurRad="38100" dist="22860" dir="5400000" algn="tl" rotWithShape="0">
                        <a:srgbClr val="000000">
                          <a:alpha val="30000"/>
                        </a:srgbClr>
                      </a:outerShdw>
                    </a:effectLst>
                  </a:rPr>
                  <a:t>Input (</a:t>
                </a:r>
                <a14:m>
                  <m:oMath xmlns:m="http://schemas.openxmlformats.org/officeDocument/2006/math">
                    <m:r>
                      <a:rPr lang="it-IT" sz="2800" b="0" i="1" cap="none" spc="0" smtClean="0">
                        <a:ln w="10160">
                          <a:solidFill>
                            <a:schemeClr val="bg1"/>
                          </a:solidFill>
                          <a:prstDash val="solid"/>
                        </a:ln>
                        <a:solidFill>
                          <a:schemeClr val="bg1"/>
                        </a:solidFill>
                        <a:effectLst>
                          <a:outerShdw blurRad="38100" dist="22860" dir="5400000" algn="tl" rotWithShape="0">
                            <a:srgbClr val="000000">
                              <a:alpha val="30000"/>
                            </a:srgbClr>
                          </a:outerShdw>
                        </a:effectLst>
                        <a:latin typeface="Cambria Math" panose="02040503050406030204" pitchFamily="18" charset="0"/>
                      </a:rPr>
                      <m:t>𝐼</m:t>
                    </m:r>
                  </m:oMath>
                </a14:m>
                <a:r>
                  <a:rPr lang="it-IT" sz="2800" cap="none" spc="0" dirty="0">
                    <a:ln w="10160">
                      <a:solidFill>
                        <a:schemeClr val="bg1"/>
                      </a:solidFill>
                      <a:prstDash val="solid"/>
                    </a:ln>
                    <a:solidFill>
                      <a:schemeClr val="bg1"/>
                    </a:solidFill>
                    <a:effectLst>
                      <a:outerShdw blurRad="38100" dist="22860" dir="5400000" algn="tl" rotWithShape="0">
                        <a:srgbClr val="000000">
                          <a:alpha val="30000"/>
                        </a:srgbClr>
                      </a:outerShdw>
                    </a:effectLst>
                  </a:rPr>
                  <a:t>)</a:t>
                </a:r>
                <a:endParaRPr lang="it-IT" sz="1600" cap="none" spc="0" dirty="0">
                  <a:ln w="10160">
                    <a:solidFill>
                      <a:schemeClr val="bg1"/>
                    </a:solidFill>
                    <a:prstDash val="solid"/>
                  </a:ln>
                  <a:solidFill>
                    <a:schemeClr val="bg1"/>
                  </a:solidFill>
                  <a:effectLst>
                    <a:outerShdw blurRad="38100" dist="22860" dir="5400000" algn="tl" rotWithShape="0">
                      <a:srgbClr val="000000">
                        <a:alpha val="30000"/>
                      </a:srgbClr>
                    </a:outerShdw>
                  </a:effectLst>
                </a:endParaRPr>
              </a:p>
            </p:txBody>
          </p:sp>
        </mc:Choice>
        <mc:Fallback>
          <p:sp>
            <p:nvSpPr>
              <p:cNvPr id="4" name="Rettangolo 3">
                <a:extLst>
                  <a:ext uri="{FF2B5EF4-FFF2-40B4-BE49-F238E27FC236}">
                    <a16:creationId xmlns:a16="http://schemas.microsoft.com/office/drawing/2014/main" id="{4F5A9F1E-5280-455F-8301-64D168FF511D}"/>
                  </a:ext>
                </a:extLst>
              </p:cNvPr>
              <p:cNvSpPr>
                <a:spLocks noRot="1" noChangeAspect="1" noMove="1" noResize="1" noEditPoints="1" noAdjustHandles="1" noChangeArrowheads="1" noChangeShapeType="1" noTextEdit="1"/>
              </p:cNvSpPr>
              <p:nvPr/>
            </p:nvSpPr>
            <p:spPr>
              <a:xfrm>
                <a:off x="736271" y="2108018"/>
                <a:ext cx="1740789" cy="523220"/>
              </a:xfrm>
              <a:prstGeom prst="rect">
                <a:avLst/>
              </a:prstGeom>
              <a:blipFill>
                <a:blip r:embed="rId5"/>
                <a:stretch>
                  <a:fillRect/>
                </a:stretch>
              </a:blipFill>
            </p:spPr>
            <p:txBody>
              <a:bodyPr/>
              <a:lstStyle/>
              <a:p>
                <a:r>
                  <a:rPr lang="it-IT">
                    <a:noFill/>
                  </a:rPr>
                  <a:t> </a:t>
                </a:r>
              </a:p>
            </p:txBody>
          </p:sp>
        </mc:Fallback>
      </mc:AlternateContent>
      <mc:AlternateContent xmlns:mc="http://schemas.openxmlformats.org/markup-compatibility/2006">
        <mc:Choice xmlns:a14="http://schemas.microsoft.com/office/drawing/2010/main" Requires="a14">
          <p:sp>
            <p:nvSpPr>
              <p:cNvPr id="7" name="Rettangolo 6">
                <a:extLst>
                  <a:ext uri="{FF2B5EF4-FFF2-40B4-BE49-F238E27FC236}">
                    <a16:creationId xmlns:a16="http://schemas.microsoft.com/office/drawing/2014/main" id="{4651187A-7FE4-4E73-A2AE-8748872A3ABB}"/>
                  </a:ext>
                </a:extLst>
              </p:cNvPr>
              <p:cNvSpPr/>
              <p:nvPr/>
            </p:nvSpPr>
            <p:spPr>
              <a:xfrm>
                <a:off x="8652511" y="2026314"/>
                <a:ext cx="3255866" cy="523220"/>
              </a:xfrm>
              <a:prstGeom prst="rect">
                <a:avLst/>
              </a:prstGeom>
              <a:noFill/>
            </p:spPr>
            <p:txBody>
              <a:bodyPr wrap="square" lIns="91440" tIns="45720" rIns="91440" bIns="45720">
                <a:spAutoFit/>
              </a:bodyPr>
              <a:lstStyle/>
              <a:p>
                <a:pPr algn="ctr"/>
                <a:r>
                  <a:rPr lang="it-IT" sz="2800" cap="none" spc="0" dirty="0">
                    <a:ln w="10160">
                      <a:solidFill>
                        <a:schemeClr val="bg1"/>
                      </a:solidFill>
                      <a:prstDash val="solid"/>
                    </a:ln>
                    <a:solidFill>
                      <a:schemeClr val="bg1"/>
                    </a:solidFill>
                    <a:effectLst>
                      <a:outerShdw blurRad="38100" dist="22860" dir="5400000" algn="tl" rotWithShape="0">
                        <a:srgbClr val="000000">
                          <a:alpha val="30000"/>
                        </a:srgbClr>
                      </a:outerShdw>
                    </a:effectLst>
                  </a:rPr>
                  <a:t>Denoised Input (</a:t>
                </a:r>
                <a14:m>
                  <m:oMath xmlns:m="http://schemas.openxmlformats.org/officeDocument/2006/math">
                    <m:sSub>
                      <m:sSubPr>
                        <m:ctrlPr>
                          <a:rPr lang="it-IT" sz="2800" b="0" i="1" cap="none" spc="0" smtClean="0">
                            <a:ln w="10160">
                              <a:solidFill>
                                <a:schemeClr val="bg1"/>
                              </a:solidFill>
                              <a:prstDash val="solid"/>
                            </a:ln>
                            <a:solidFill>
                              <a:schemeClr val="bg1"/>
                            </a:solidFill>
                            <a:effectLst>
                              <a:outerShdw blurRad="38100" dist="22860" dir="5400000" algn="tl" rotWithShape="0">
                                <a:srgbClr val="000000">
                                  <a:alpha val="30000"/>
                                </a:srgbClr>
                              </a:outerShdw>
                            </a:effectLst>
                            <a:latin typeface="Cambria Math" panose="02040503050406030204" pitchFamily="18" charset="0"/>
                          </a:rPr>
                        </m:ctrlPr>
                      </m:sSubPr>
                      <m:e>
                        <m:r>
                          <m:rPr>
                            <m:sty m:val="p"/>
                          </m:rPr>
                          <a:rPr lang="it-IT" sz="2800" b="0" i="0" cap="none" spc="0" smtClean="0">
                            <a:ln w="10160">
                              <a:solidFill>
                                <a:schemeClr val="bg1"/>
                              </a:solidFill>
                              <a:prstDash val="solid"/>
                            </a:ln>
                            <a:solidFill>
                              <a:schemeClr val="bg1"/>
                            </a:solidFill>
                            <a:effectLst>
                              <a:outerShdw blurRad="38100" dist="22860" dir="5400000" algn="tl" rotWithShape="0">
                                <a:srgbClr val="000000">
                                  <a:alpha val="30000"/>
                                </a:srgbClr>
                              </a:outerShdw>
                            </a:effectLst>
                            <a:latin typeface="Cambria Math" panose="02040503050406030204" pitchFamily="18" charset="0"/>
                          </a:rPr>
                          <m:t>D</m:t>
                        </m:r>
                      </m:e>
                      <m:sub>
                        <m:r>
                          <a:rPr lang="it-IT" sz="2800" b="0" i="1" cap="none" spc="0" smtClean="0">
                            <a:ln w="10160">
                              <a:solidFill>
                                <a:schemeClr val="bg1"/>
                              </a:solidFill>
                              <a:prstDash val="solid"/>
                            </a:ln>
                            <a:solidFill>
                              <a:schemeClr val="bg1"/>
                            </a:solidFill>
                            <a:effectLst>
                              <a:outerShdw blurRad="38100" dist="22860" dir="5400000" algn="tl" rotWithShape="0">
                                <a:srgbClr val="000000">
                                  <a:alpha val="30000"/>
                                </a:srgbClr>
                              </a:outerShdw>
                            </a:effectLst>
                            <a:latin typeface="Cambria Math" panose="02040503050406030204" pitchFamily="18" charset="0"/>
                          </a:rPr>
                          <m:t>𝐼</m:t>
                        </m:r>
                      </m:sub>
                    </m:sSub>
                    <m:r>
                      <a:rPr lang="it-IT" sz="2800" b="0" i="1" cap="none" spc="0" smtClean="0">
                        <a:ln w="10160">
                          <a:solidFill>
                            <a:schemeClr val="bg1"/>
                          </a:solidFill>
                          <a:prstDash val="solid"/>
                        </a:ln>
                        <a:solidFill>
                          <a:schemeClr val="bg1"/>
                        </a:solidFill>
                        <a:effectLst>
                          <a:outerShdw blurRad="38100" dist="22860" dir="5400000" algn="tl" rotWithShape="0">
                            <a:srgbClr val="000000">
                              <a:alpha val="30000"/>
                            </a:srgbClr>
                          </a:outerShdw>
                        </a:effectLst>
                        <a:latin typeface="Cambria Math" panose="02040503050406030204" pitchFamily="18" charset="0"/>
                      </a:rPr>
                      <m:t> </m:t>
                    </m:r>
                  </m:oMath>
                </a14:m>
                <a:r>
                  <a:rPr lang="it-IT" sz="2800" cap="none" spc="0" dirty="0">
                    <a:ln w="10160">
                      <a:solidFill>
                        <a:schemeClr val="bg1"/>
                      </a:solidFill>
                      <a:prstDash val="solid"/>
                    </a:ln>
                    <a:solidFill>
                      <a:schemeClr val="bg1"/>
                    </a:solidFill>
                    <a:effectLst>
                      <a:outerShdw blurRad="38100" dist="22860" dir="5400000" algn="tl" rotWithShape="0">
                        <a:srgbClr val="000000">
                          <a:alpha val="30000"/>
                        </a:srgbClr>
                      </a:outerShdw>
                    </a:effectLst>
                  </a:rPr>
                  <a:t>)</a:t>
                </a:r>
                <a:endParaRPr lang="it-IT" sz="1600" cap="none" spc="0" dirty="0">
                  <a:ln w="10160">
                    <a:solidFill>
                      <a:schemeClr val="bg1"/>
                    </a:solidFill>
                    <a:prstDash val="solid"/>
                  </a:ln>
                  <a:solidFill>
                    <a:schemeClr val="bg1"/>
                  </a:solidFill>
                  <a:effectLst>
                    <a:outerShdw blurRad="38100" dist="22860" dir="5400000" algn="tl" rotWithShape="0">
                      <a:srgbClr val="000000">
                        <a:alpha val="30000"/>
                      </a:srgbClr>
                    </a:outerShdw>
                  </a:effectLst>
                </a:endParaRPr>
              </a:p>
            </p:txBody>
          </p:sp>
        </mc:Choice>
        <mc:Fallback>
          <p:sp>
            <p:nvSpPr>
              <p:cNvPr id="7" name="Rettangolo 6">
                <a:extLst>
                  <a:ext uri="{FF2B5EF4-FFF2-40B4-BE49-F238E27FC236}">
                    <a16:creationId xmlns:a16="http://schemas.microsoft.com/office/drawing/2014/main" id="{4651187A-7FE4-4E73-A2AE-8748872A3ABB}"/>
                  </a:ext>
                </a:extLst>
              </p:cNvPr>
              <p:cNvSpPr>
                <a:spLocks noRot="1" noChangeAspect="1" noMove="1" noResize="1" noEditPoints="1" noAdjustHandles="1" noChangeArrowheads="1" noChangeShapeType="1" noTextEdit="1"/>
              </p:cNvSpPr>
              <p:nvPr/>
            </p:nvSpPr>
            <p:spPr>
              <a:xfrm>
                <a:off x="8652511" y="2026314"/>
                <a:ext cx="3255866" cy="523220"/>
              </a:xfrm>
              <a:prstGeom prst="rect">
                <a:avLst/>
              </a:prstGeom>
              <a:blipFill>
                <a:blip r:embed="rId6"/>
                <a:stretch>
                  <a:fillRect/>
                </a:stretch>
              </a:blipFill>
            </p:spPr>
            <p:txBody>
              <a:bodyPr/>
              <a:lstStyle/>
              <a:p>
                <a:r>
                  <a:rPr lang="it-IT">
                    <a:noFill/>
                  </a:rPr>
                  <a:t> </a:t>
                </a:r>
              </a:p>
            </p:txBody>
          </p:sp>
        </mc:Fallback>
      </mc:AlternateContent>
      <p:sp>
        <p:nvSpPr>
          <p:cNvPr id="14" name="Rettangolo 13">
            <a:extLst>
              <a:ext uri="{FF2B5EF4-FFF2-40B4-BE49-F238E27FC236}">
                <a16:creationId xmlns:a16="http://schemas.microsoft.com/office/drawing/2014/main" id="{18B3543A-506A-4426-A37B-327BDF77232A}"/>
              </a:ext>
            </a:extLst>
          </p:cNvPr>
          <p:cNvSpPr/>
          <p:nvPr/>
        </p:nvSpPr>
        <p:spPr>
          <a:xfrm>
            <a:off x="11068050" y="6299594"/>
            <a:ext cx="1006377" cy="461665"/>
          </a:xfrm>
          <a:prstGeom prst="rect">
            <a:avLst/>
          </a:prstGeom>
          <a:noFill/>
        </p:spPr>
        <p:txBody>
          <a:bodyPr wrap="square" lIns="91440" tIns="45720" rIns="91440" bIns="45720">
            <a:spAutoFit/>
          </a:bodyPr>
          <a:lstStyle/>
          <a:p>
            <a:pPr algn="ctr"/>
            <a:r>
              <a:rPr lang="it-IT" sz="2400" b="1" dirty="0">
                <a:solidFill>
                  <a:schemeClr val="bg1"/>
                </a:solidFill>
                <a:latin typeface="Garamond" panose="02020404030301010803" pitchFamily="18" charset="0"/>
              </a:rPr>
              <a:t>38</a:t>
            </a:r>
            <a:r>
              <a:rPr lang="it-IT" sz="2400" b="1" i="0" dirty="0">
                <a:solidFill>
                  <a:schemeClr val="bg1"/>
                </a:solidFill>
                <a:effectLst/>
                <a:latin typeface="Garamond" panose="02020404030301010803" pitchFamily="18" charset="0"/>
              </a:rPr>
              <a:t>/46</a:t>
            </a:r>
            <a:endParaRPr lang="it-IT" sz="2400" i="0" dirty="0">
              <a:solidFill>
                <a:schemeClr val="bg1"/>
              </a:solidFill>
              <a:effectLst/>
              <a:latin typeface="Garamond" panose="02020404030301010803" pitchFamily="18" charset="0"/>
            </a:endParaRPr>
          </a:p>
        </p:txBody>
      </p:sp>
    </p:spTree>
    <p:extLst>
      <p:ext uri="{BB962C8B-B14F-4D97-AF65-F5344CB8AC3E}">
        <p14:creationId xmlns:p14="http://schemas.microsoft.com/office/powerpoint/2010/main" val="413820084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Freccia curva 20">
            <a:extLst>
              <a:ext uri="{FF2B5EF4-FFF2-40B4-BE49-F238E27FC236}">
                <a16:creationId xmlns:a16="http://schemas.microsoft.com/office/drawing/2014/main" id="{402A0C78-E535-461F-B3EB-4139328A34B6}"/>
              </a:ext>
            </a:extLst>
          </p:cNvPr>
          <p:cNvSpPr/>
          <p:nvPr/>
        </p:nvSpPr>
        <p:spPr>
          <a:xfrm rot="10800000">
            <a:off x="6419850" y="4103185"/>
            <a:ext cx="3943624" cy="1130565"/>
          </a:xfrm>
          <a:prstGeom prst="bentArrow">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chemeClr val="tx1"/>
              </a:solidFill>
            </a:endParaRPr>
          </a:p>
        </p:txBody>
      </p:sp>
      <p:sp>
        <p:nvSpPr>
          <p:cNvPr id="23" name="Freccia curva 22">
            <a:extLst>
              <a:ext uri="{FF2B5EF4-FFF2-40B4-BE49-F238E27FC236}">
                <a16:creationId xmlns:a16="http://schemas.microsoft.com/office/drawing/2014/main" id="{2123FF71-1969-48B0-BA0F-40900BE5051F}"/>
              </a:ext>
            </a:extLst>
          </p:cNvPr>
          <p:cNvSpPr/>
          <p:nvPr/>
        </p:nvSpPr>
        <p:spPr>
          <a:xfrm rot="10800000" flipH="1">
            <a:off x="1828526" y="4096018"/>
            <a:ext cx="3601937" cy="1130565"/>
          </a:xfrm>
          <a:prstGeom prst="bentArrow">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chemeClr val="tx1"/>
              </a:solidFill>
            </a:endParaRPr>
          </a:p>
        </p:txBody>
      </p:sp>
      <p:sp>
        <p:nvSpPr>
          <p:cNvPr id="30" name="Rettangolo 29">
            <a:extLst>
              <a:ext uri="{FF2B5EF4-FFF2-40B4-BE49-F238E27FC236}">
                <a16:creationId xmlns:a16="http://schemas.microsoft.com/office/drawing/2014/main" id="{2936BDC8-80E9-4BB2-83C6-932B9F8313FA}"/>
              </a:ext>
            </a:extLst>
          </p:cNvPr>
          <p:cNvSpPr/>
          <p:nvPr/>
        </p:nvSpPr>
        <p:spPr>
          <a:xfrm>
            <a:off x="2234462" y="2115450"/>
            <a:ext cx="1521741" cy="338554"/>
          </a:xfrm>
          <a:prstGeom prst="rect">
            <a:avLst/>
          </a:prstGeom>
          <a:noFill/>
        </p:spPr>
        <p:txBody>
          <a:bodyPr wrap="square" lIns="91440" tIns="45720" rIns="91440" bIns="45720">
            <a:spAutoFit/>
          </a:bodyPr>
          <a:lstStyle/>
          <a:p>
            <a:pPr algn="ctr"/>
            <a:endParaRPr lang="it-IT" sz="1600" cap="none" spc="0" dirty="0">
              <a:ln w="10160">
                <a:solidFill>
                  <a:schemeClr val="bg1"/>
                </a:solidFill>
                <a:prstDash val="solid"/>
              </a:ln>
              <a:solidFill>
                <a:schemeClr val="bg1"/>
              </a:solidFill>
              <a:effectLst>
                <a:outerShdw blurRad="38100" dist="22860" dir="5400000" algn="tl" rotWithShape="0">
                  <a:srgbClr val="000000">
                    <a:alpha val="30000"/>
                  </a:srgbClr>
                </a:outerShdw>
              </a:effectLst>
            </a:endParaRPr>
          </a:p>
        </p:txBody>
      </p:sp>
      <p:sp>
        <p:nvSpPr>
          <p:cNvPr id="32" name="Rettangolo 31">
            <a:extLst>
              <a:ext uri="{FF2B5EF4-FFF2-40B4-BE49-F238E27FC236}">
                <a16:creationId xmlns:a16="http://schemas.microsoft.com/office/drawing/2014/main" id="{159F5275-BCA2-4A0E-9F34-5DA453DA23C9}"/>
              </a:ext>
            </a:extLst>
          </p:cNvPr>
          <p:cNvSpPr/>
          <p:nvPr/>
        </p:nvSpPr>
        <p:spPr>
          <a:xfrm>
            <a:off x="618875" y="1661390"/>
            <a:ext cx="2827466" cy="523220"/>
          </a:xfrm>
          <a:prstGeom prst="rect">
            <a:avLst/>
          </a:prstGeom>
          <a:noFill/>
        </p:spPr>
        <p:txBody>
          <a:bodyPr wrap="square" lIns="91440" tIns="45720" rIns="91440" bIns="45720">
            <a:spAutoFit/>
          </a:bodyPr>
          <a:lstStyle/>
          <a:p>
            <a:pPr algn="ctr"/>
            <a:r>
              <a:rPr lang="it-IT" sz="2800" cap="none" spc="0" dirty="0" err="1">
                <a:ln w="10160">
                  <a:solidFill>
                    <a:schemeClr val="bg1"/>
                  </a:solidFill>
                  <a:prstDash val="solid"/>
                </a:ln>
                <a:solidFill>
                  <a:schemeClr val="bg1"/>
                </a:solidFill>
                <a:effectLst>
                  <a:outerShdw blurRad="38100" dist="22860" dir="5400000" algn="tl" rotWithShape="0">
                    <a:srgbClr val="000000">
                      <a:alpha val="30000"/>
                    </a:srgbClr>
                  </a:outerShdw>
                </a:effectLst>
              </a:rPr>
              <a:t>Noisy</a:t>
            </a:r>
            <a:r>
              <a:rPr lang="it-IT" sz="2800" cap="none" spc="0" dirty="0">
                <a:ln w="10160">
                  <a:solidFill>
                    <a:schemeClr val="bg1"/>
                  </a:solidFill>
                  <a:prstDash val="solid"/>
                </a:ln>
                <a:solidFill>
                  <a:schemeClr val="bg1"/>
                </a:solidFill>
                <a:effectLst>
                  <a:outerShdw blurRad="38100" dist="22860" dir="5400000" algn="tl" rotWithShape="0">
                    <a:srgbClr val="000000">
                      <a:alpha val="30000"/>
                    </a:srgbClr>
                  </a:outerShdw>
                </a:effectLst>
              </a:rPr>
              <a:t> Input</a:t>
            </a:r>
            <a:endParaRPr lang="it-IT" sz="1600" cap="none" spc="0" dirty="0">
              <a:ln w="10160">
                <a:solidFill>
                  <a:schemeClr val="bg1"/>
                </a:solidFill>
                <a:prstDash val="solid"/>
              </a:ln>
              <a:solidFill>
                <a:schemeClr val="bg1"/>
              </a:solidFill>
              <a:effectLst>
                <a:outerShdw blurRad="38100" dist="22860" dir="5400000" algn="tl" rotWithShape="0">
                  <a:srgbClr val="000000">
                    <a:alpha val="30000"/>
                  </a:srgbClr>
                </a:outerShdw>
              </a:effectLst>
            </a:endParaRPr>
          </a:p>
        </p:txBody>
      </p:sp>
      <p:sp>
        <p:nvSpPr>
          <p:cNvPr id="38" name="Rettangolo 37">
            <a:extLst>
              <a:ext uri="{FF2B5EF4-FFF2-40B4-BE49-F238E27FC236}">
                <a16:creationId xmlns:a16="http://schemas.microsoft.com/office/drawing/2014/main" id="{13D55E98-FCF0-45E4-A1A2-50332FE5C534}"/>
              </a:ext>
            </a:extLst>
          </p:cNvPr>
          <p:cNvSpPr/>
          <p:nvPr/>
        </p:nvSpPr>
        <p:spPr>
          <a:xfrm>
            <a:off x="8578388" y="1631551"/>
            <a:ext cx="3317147" cy="523220"/>
          </a:xfrm>
          <a:prstGeom prst="rect">
            <a:avLst/>
          </a:prstGeom>
          <a:noFill/>
        </p:spPr>
        <p:txBody>
          <a:bodyPr wrap="square" lIns="91440" tIns="45720" rIns="91440" bIns="45720">
            <a:spAutoFit/>
          </a:bodyPr>
          <a:lstStyle/>
          <a:p>
            <a:pPr algn="ctr"/>
            <a:r>
              <a:rPr lang="it-IT" sz="2800" cap="none" spc="0" dirty="0" err="1">
                <a:ln w="10160">
                  <a:solidFill>
                    <a:schemeClr val="bg1"/>
                  </a:solidFill>
                  <a:prstDash val="solid"/>
                </a:ln>
                <a:solidFill>
                  <a:schemeClr val="bg1"/>
                </a:solidFill>
                <a:effectLst>
                  <a:outerShdw blurRad="38100" dist="22860" dir="5400000" algn="tl" rotWithShape="0">
                    <a:srgbClr val="000000">
                      <a:alpha val="30000"/>
                    </a:srgbClr>
                  </a:outerShdw>
                </a:effectLst>
              </a:rPr>
              <a:t>Denoised</a:t>
            </a:r>
            <a:r>
              <a:rPr lang="it-IT" sz="2800" dirty="0">
                <a:ln w="10160">
                  <a:solidFill>
                    <a:schemeClr val="bg1"/>
                  </a:solidFill>
                  <a:prstDash val="solid"/>
                </a:ln>
                <a:solidFill>
                  <a:schemeClr val="bg1"/>
                </a:solidFill>
                <a:effectLst>
                  <a:outerShdw blurRad="38100" dist="22860" dir="5400000" algn="tl" rotWithShape="0">
                    <a:srgbClr val="000000">
                      <a:alpha val="30000"/>
                    </a:srgbClr>
                  </a:outerShdw>
                </a:effectLst>
              </a:rPr>
              <a:t> </a:t>
            </a:r>
            <a:r>
              <a:rPr lang="it-IT" sz="2800" cap="none" spc="0" dirty="0" err="1">
                <a:ln w="10160">
                  <a:solidFill>
                    <a:schemeClr val="bg1"/>
                  </a:solidFill>
                  <a:prstDash val="solid"/>
                </a:ln>
                <a:solidFill>
                  <a:schemeClr val="bg1"/>
                </a:solidFill>
                <a:effectLst>
                  <a:outerShdw blurRad="38100" dist="22860" dir="5400000" algn="tl" rotWithShape="0">
                    <a:srgbClr val="000000">
                      <a:alpha val="30000"/>
                    </a:srgbClr>
                  </a:outerShdw>
                </a:effectLst>
              </a:rPr>
              <a:t>Trajectory</a:t>
            </a:r>
            <a:endParaRPr lang="it-IT" sz="1600" cap="none" spc="0" dirty="0">
              <a:ln w="10160">
                <a:solidFill>
                  <a:schemeClr val="bg1"/>
                </a:solidFill>
                <a:prstDash val="solid"/>
              </a:ln>
              <a:solidFill>
                <a:schemeClr val="bg1"/>
              </a:solidFill>
              <a:effectLst>
                <a:outerShdw blurRad="38100" dist="22860" dir="5400000" algn="tl" rotWithShape="0">
                  <a:srgbClr val="000000">
                    <a:alpha val="30000"/>
                  </a:srgbClr>
                </a:outerShdw>
              </a:effectLst>
            </a:endParaRPr>
          </a:p>
        </p:txBody>
      </p:sp>
      <p:sp>
        <p:nvSpPr>
          <p:cNvPr id="6" name="Rettangolo 5">
            <a:extLst>
              <a:ext uri="{FF2B5EF4-FFF2-40B4-BE49-F238E27FC236}">
                <a16:creationId xmlns:a16="http://schemas.microsoft.com/office/drawing/2014/main" id="{44105342-BC8B-4799-A66C-0F5710F81C5F}"/>
              </a:ext>
            </a:extLst>
          </p:cNvPr>
          <p:cNvSpPr/>
          <p:nvPr/>
        </p:nvSpPr>
        <p:spPr>
          <a:xfrm>
            <a:off x="1186788" y="2247431"/>
            <a:ext cx="1691641" cy="1688049"/>
          </a:xfrm>
          <a:prstGeom prst="rect">
            <a:avLst/>
          </a:prstGeom>
          <a:solidFill>
            <a:srgbClr val="A6A6A6"/>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9" name="Rettangolo 18">
            <a:extLst>
              <a:ext uri="{FF2B5EF4-FFF2-40B4-BE49-F238E27FC236}">
                <a16:creationId xmlns:a16="http://schemas.microsoft.com/office/drawing/2014/main" id="{09BBC514-3780-47B5-9BE4-19ADF0B80FD5}"/>
              </a:ext>
            </a:extLst>
          </p:cNvPr>
          <p:cNvSpPr/>
          <p:nvPr/>
        </p:nvSpPr>
        <p:spPr>
          <a:xfrm>
            <a:off x="9375408" y="2207547"/>
            <a:ext cx="1691641" cy="1688049"/>
          </a:xfrm>
          <a:prstGeom prst="rect">
            <a:avLst/>
          </a:prstGeom>
          <a:solidFill>
            <a:srgbClr val="A6A6A6"/>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cxnSp>
        <p:nvCxnSpPr>
          <p:cNvPr id="35" name="Connettore curvo 34">
            <a:extLst>
              <a:ext uri="{FF2B5EF4-FFF2-40B4-BE49-F238E27FC236}">
                <a16:creationId xmlns:a16="http://schemas.microsoft.com/office/drawing/2014/main" id="{91C1C7A5-CCB2-4DBB-8404-8923FCB9E1C1}"/>
              </a:ext>
            </a:extLst>
          </p:cNvPr>
          <p:cNvCxnSpPr>
            <a:cxnSpLocks/>
          </p:cNvCxnSpPr>
          <p:nvPr/>
        </p:nvCxnSpPr>
        <p:spPr>
          <a:xfrm flipV="1">
            <a:off x="1313300" y="2561848"/>
            <a:ext cx="1462032" cy="1120807"/>
          </a:xfrm>
          <a:prstGeom prst="curvedConnector3">
            <a:avLst>
              <a:gd name="adj1" fmla="val 8956"/>
            </a:avLst>
          </a:prstGeom>
          <a:ln w="76200">
            <a:solidFill>
              <a:schemeClr val="tx1"/>
            </a:solidFill>
            <a:tailEnd type="triangle"/>
          </a:ln>
        </p:spPr>
        <p:style>
          <a:lnRef idx="1">
            <a:schemeClr val="accent2"/>
          </a:lnRef>
          <a:fillRef idx="0">
            <a:schemeClr val="accent2"/>
          </a:fillRef>
          <a:effectRef idx="0">
            <a:schemeClr val="accent2"/>
          </a:effectRef>
          <a:fontRef idx="minor">
            <a:schemeClr val="tx1"/>
          </a:fontRef>
        </p:style>
      </p:cxnSp>
      <p:cxnSp>
        <p:nvCxnSpPr>
          <p:cNvPr id="54" name="Connettore curvo 53">
            <a:extLst>
              <a:ext uri="{FF2B5EF4-FFF2-40B4-BE49-F238E27FC236}">
                <a16:creationId xmlns:a16="http://schemas.microsoft.com/office/drawing/2014/main" id="{60C6FEC8-CB25-456F-A2ED-C8F97BBEC342}"/>
              </a:ext>
            </a:extLst>
          </p:cNvPr>
          <p:cNvCxnSpPr/>
          <p:nvPr/>
        </p:nvCxnSpPr>
        <p:spPr>
          <a:xfrm flipV="1">
            <a:off x="9562411" y="2558395"/>
            <a:ext cx="1319340" cy="1000184"/>
          </a:xfrm>
          <a:prstGeom prst="curvedConnector3">
            <a:avLst/>
          </a:prstGeom>
          <a:ln w="76200">
            <a:solidFill>
              <a:schemeClr val="tx1"/>
            </a:solidFill>
            <a:tailEnd type="triangle"/>
          </a:ln>
        </p:spPr>
        <p:style>
          <a:lnRef idx="1">
            <a:schemeClr val="accent2"/>
          </a:lnRef>
          <a:fillRef idx="0">
            <a:schemeClr val="accent2"/>
          </a:fillRef>
          <a:effectRef idx="0">
            <a:schemeClr val="accent2"/>
          </a:effectRef>
          <a:fontRef idx="minor">
            <a:schemeClr val="tx1"/>
          </a:fontRef>
        </p:style>
      </p:cxnSp>
      <p:sp>
        <p:nvSpPr>
          <p:cNvPr id="3" name="Ovale 2">
            <a:extLst>
              <a:ext uri="{FF2B5EF4-FFF2-40B4-BE49-F238E27FC236}">
                <a16:creationId xmlns:a16="http://schemas.microsoft.com/office/drawing/2014/main" id="{5A8007A8-F1D4-4339-8920-EE0EDC774D85}"/>
              </a:ext>
            </a:extLst>
          </p:cNvPr>
          <p:cNvSpPr/>
          <p:nvPr/>
        </p:nvSpPr>
        <p:spPr>
          <a:xfrm>
            <a:off x="5636330" y="4623099"/>
            <a:ext cx="577655" cy="623564"/>
          </a:xfrm>
          <a:prstGeom prst="ellipse">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b="1" dirty="0"/>
          </a:p>
        </p:txBody>
      </p:sp>
      <p:sp>
        <p:nvSpPr>
          <p:cNvPr id="4" name="Rettangolo 3">
            <a:extLst>
              <a:ext uri="{FF2B5EF4-FFF2-40B4-BE49-F238E27FC236}">
                <a16:creationId xmlns:a16="http://schemas.microsoft.com/office/drawing/2014/main" id="{0B5F9E5F-70B2-4D1A-8795-CE1295DAB3D0}"/>
              </a:ext>
            </a:extLst>
          </p:cNvPr>
          <p:cNvSpPr/>
          <p:nvPr/>
        </p:nvSpPr>
        <p:spPr>
          <a:xfrm>
            <a:off x="5723760" y="4285686"/>
            <a:ext cx="407204" cy="1200329"/>
          </a:xfrm>
          <a:prstGeom prst="rect">
            <a:avLst/>
          </a:prstGeom>
          <a:noFill/>
        </p:spPr>
        <p:txBody>
          <a:bodyPr wrap="square" lIns="91440" tIns="45720" rIns="91440" bIns="45720">
            <a:spAutoFit/>
          </a:bodyPr>
          <a:lstStyle/>
          <a:p>
            <a:pPr algn="ctr"/>
            <a:r>
              <a:rPr lang="it-IT" sz="7200" b="1" dirty="0">
                <a:ln w="10160">
                  <a:solidFill>
                    <a:schemeClr val="tx1"/>
                  </a:solidFill>
                  <a:prstDash val="solid"/>
                </a:ln>
                <a:solidFill>
                  <a:schemeClr val="bg1"/>
                </a:solidFill>
                <a:effectLst>
                  <a:outerShdw blurRad="38100" dist="22860" dir="5400000" algn="tl" rotWithShape="0">
                    <a:srgbClr val="000000">
                      <a:alpha val="30000"/>
                    </a:srgbClr>
                  </a:outerShdw>
                </a:effectLst>
              </a:rPr>
              <a:t>-</a:t>
            </a:r>
            <a:endParaRPr lang="it-IT" sz="1600" b="1" cap="none" spc="0" dirty="0">
              <a:ln w="10160">
                <a:solidFill>
                  <a:schemeClr val="tx1"/>
                </a:solidFill>
                <a:prstDash val="solid"/>
              </a:ln>
              <a:solidFill>
                <a:schemeClr val="bg1"/>
              </a:solidFill>
              <a:effectLst>
                <a:outerShdw blurRad="38100" dist="22860" dir="5400000" algn="tl" rotWithShape="0">
                  <a:srgbClr val="000000">
                    <a:alpha val="30000"/>
                  </a:srgbClr>
                </a:outerShdw>
              </a:effectLst>
            </a:endParaRPr>
          </a:p>
        </p:txBody>
      </p:sp>
      <p:sp>
        <p:nvSpPr>
          <p:cNvPr id="5" name="Rettangolo con angoli arrotondati 4">
            <a:extLst>
              <a:ext uri="{FF2B5EF4-FFF2-40B4-BE49-F238E27FC236}">
                <a16:creationId xmlns:a16="http://schemas.microsoft.com/office/drawing/2014/main" id="{9A92AF66-678D-41A1-A74E-CAF3FFE812C9}"/>
              </a:ext>
            </a:extLst>
          </p:cNvPr>
          <p:cNvSpPr/>
          <p:nvPr/>
        </p:nvSpPr>
        <p:spPr>
          <a:xfrm>
            <a:off x="3640601" y="2284727"/>
            <a:ext cx="5146768" cy="1725750"/>
          </a:xfrm>
          <a:prstGeom prst="roundRect">
            <a:avLst/>
          </a:prstGeom>
          <a:solidFill>
            <a:schemeClr val="bg2">
              <a:lumMod val="25000"/>
            </a:schemeClr>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it-IT" sz="4400" b="1" dirty="0">
              <a:ln w="22225">
                <a:solidFill>
                  <a:schemeClr val="accent2"/>
                </a:solidFill>
                <a:prstDash val="solid"/>
              </a:ln>
              <a:solidFill>
                <a:schemeClr val="accent2">
                  <a:lumMod val="40000"/>
                  <a:lumOff val="60000"/>
                </a:schemeClr>
              </a:solidFill>
            </a:endParaRPr>
          </a:p>
        </p:txBody>
      </p:sp>
      <p:sp>
        <p:nvSpPr>
          <p:cNvPr id="7" name="Rettangolo 6">
            <a:extLst>
              <a:ext uri="{FF2B5EF4-FFF2-40B4-BE49-F238E27FC236}">
                <a16:creationId xmlns:a16="http://schemas.microsoft.com/office/drawing/2014/main" id="{E9D9A66F-74A3-40F3-AE2B-C087CAF72089}"/>
              </a:ext>
            </a:extLst>
          </p:cNvPr>
          <p:cNvSpPr/>
          <p:nvPr/>
        </p:nvSpPr>
        <p:spPr>
          <a:xfrm>
            <a:off x="3589466" y="2245769"/>
            <a:ext cx="5249038" cy="830997"/>
          </a:xfrm>
          <a:prstGeom prst="rect">
            <a:avLst/>
          </a:prstGeom>
          <a:noFill/>
        </p:spPr>
        <p:txBody>
          <a:bodyPr wrap="square" lIns="91440" tIns="45720" rIns="91440" bIns="45720">
            <a:spAutoFit/>
          </a:bodyPr>
          <a:lstStyle/>
          <a:p>
            <a:pPr algn="ctr"/>
            <a:r>
              <a:rPr lang="it-IT" sz="4800" b="1" dirty="0" err="1">
                <a:ln w="22225">
                  <a:solidFill>
                    <a:schemeClr val="accent2"/>
                  </a:solidFill>
                  <a:prstDash val="solid"/>
                </a:ln>
                <a:solidFill>
                  <a:schemeClr val="accent2">
                    <a:lumMod val="40000"/>
                    <a:lumOff val="60000"/>
                  </a:schemeClr>
                </a:solidFill>
              </a:rPr>
              <a:t>Trained</a:t>
            </a:r>
            <a:r>
              <a:rPr lang="it-IT" sz="4800" b="1" dirty="0">
                <a:ln w="22225">
                  <a:solidFill>
                    <a:schemeClr val="accent2"/>
                  </a:solidFill>
                  <a:prstDash val="solid"/>
                </a:ln>
                <a:solidFill>
                  <a:schemeClr val="accent2">
                    <a:lumMod val="40000"/>
                    <a:lumOff val="60000"/>
                  </a:schemeClr>
                </a:solidFill>
              </a:rPr>
              <a:t> DAE</a:t>
            </a:r>
            <a:endParaRPr lang="it-IT" sz="1600" b="1" dirty="0">
              <a:ln w="22225">
                <a:solidFill>
                  <a:schemeClr val="accent2"/>
                </a:solidFill>
                <a:prstDash val="solid"/>
              </a:ln>
              <a:solidFill>
                <a:schemeClr val="accent2">
                  <a:lumMod val="40000"/>
                  <a:lumOff val="60000"/>
                </a:schemeClr>
              </a:solidFill>
            </a:endParaRPr>
          </a:p>
        </p:txBody>
      </p:sp>
      <p:sp>
        <p:nvSpPr>
          <p:cNvPr id="18" name="Rettangolo 17">
            <a:extLst>
              <a:ext uri="{FF2B5EF4-FFF2-40B4-BE49-F238E27FC236}">
                <a16:creationId xmlns:a16="http://schemas.microsoft.com/office/drawing/2014/main" id="{6DA6C0B1-D0A4-41FC-BD24-55294A0F61BA}"/>
              </a:ext>
            </a:extLst>
          </p:cNvPr>
          <p:cNvSpPr/>
          <p:nvPr/>
        </p:nvSpPr>
        <p:spPr>
          <a:xfrm>
            <a:off x="6003094" y="3100057"/>
            <a:ext cx="347643" cy="594124"/>
          </a:xfrm>
          <a:prstGeom prst="rect">
            <a:avLst/>
          </a:prstGeom>
          <a:ln>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it-IT" sz="1050" dirty="0"/>
          </a:p>
        </p:txBody>
      </p:sp>
      <p:sp>
        <p:nvSpPr>
          <p:cNvPr id="20" name="Rettangolo 19">
            <a:extLst>
              <a:ext uri="{FF2B5EF4-FFF2-40B4-BE49-F238E27FC236}">
                <a16:creationId xmlns:a16="http://schemas.microsoft.com/office/drawing/2014/main" id="{A59202C7-7DEF-48BC-BE2B-843E06A0C754}"/>
              </a:ext>
            </a:extLst>
          </p:cNvPr>
          <p:cNvSpPr/>
          <p:nvPr/>
        </p:nvSpPr>
        <p:spPr>
          <a:xfrm>
            <a:off x="4483435" y="3105007"/>
            <a:ext cx="1343762" cy="594124"/>
          </a:xfrm>
          <a:prstGeom prst="rect">
            <a:avLst/>
          </a:prstGeom>
          <a:ln>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it-IT" sz="1050" dirty="0"/>
          </a:p>
        </p:txBody>
      </p:sp>
      <p:sp>
        <p:nvSpPr>
          <p:cNvPr id="22" name="Rettangolo 21">
            <a:extLst>
              <a:ext uri="{FF2B5EF4-FFF2-40B4-BE49-F238E27FC236}">
                <a16:creationId xmlns:a16="http://schemas.microsoft.com/office/drawing/2014/main" id="{0524386C-8381-48BF-BC65-50084FCC8E43}"/>
              </a:ext>
            </a:extLst>
          </p:cNvPr>
          <p:cNvSpPr/>
          <p:nvPr/>
        </p:nvSpPr>
        <p:spPr>
          <a:xfrm>
            <a:off x="4535997" y="3162307"/>
            <a:ext cx="1302385" cy="461665"/>
          </a:xfrm>
          <a:prstGeom prst="rect">
            <a:avLst/>
          </a:prstGeom>
          <a:noFill/>
        </p:spPr>
        <p:txBody>
          <a:bodyPr wrap="square" lIns="91440" tIns="45720" rIns="91440" bIns="45720">
            <a:spAutoFit/>
          </a:bodyPr>
          <a:lstStyle/>
          <a:p>
            <a:pPr algn="ctr"/>
            <a:r>
              <a:rPr lang="it-IT" sz="2400" cap="none" spc="0" dirty="0">
                <a:ln w="10160">
                  <a:solidFill>
                    <a:schemeClr val="bg1"/>
                  </a:solidFill>
                  <a:prstDash val="solid"/>
                </a:ln>
                <a:solidFill>
                  <a:schemeClr val="bg1"/>
                </a:solidFill>
                <a:effectLst>
                  <a:outerShdw blurRad="38100" dist="22860" dir="5400000" algn="tl" rotWithShape="0">
                    <a:srgbClr val="000000">
                      <a:alpha val="30000"/>
                    </a:srgbClr>
                  </a:outerShdw>
                </a:effectLst>
              </a:rPr>
              <a:t>Encoder</a:t>
            </a:r>
          </a:p>
        </p:txBody>
      </p:sp>
      <p:sp>
        <p:nvSpPr>
          <p:cNvPr id="34" name="Rettangolo 33">
            <a:extLst>
              <a:ext uri="{FF2B5EF4-FFF2-40B4-BE49-F238E27FC236}">
                <a16:creationId xmlns:a16="http://schemas.microsoft.com/office/drawing/2014/main" id="{AC071B73-2EB9-41FA-ACED-3151DFCC8060}"/>
              </a:ext>
            </a:extLst>
          </p:cNvPr>
          <p:cNvSpPr/>
          <p:nvPr/>
        </p:nvSpPr>
        <p:spPr>
          <a:xfrm>
            <a:off x="6540835" y="3105007"/>
            <a:ext cx="1343762" cy="594124"/>
          </a:xfrm>
          <a:prstGeom prst="rect">
            <a:avLst/>
          </a:prstGeom>
          <a:ln>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it-IT" sz="1050" dirty="0"/>
          </a:p>
        </p:txBody>
      </p:sp>
      <p:sp>
        <p:nvSpPr>
          <p:cNvPr id="40" name="Rettangolo 39">
            <a:extLst>
              <a:ext uri="{FF2B5EF4-FFF2-40B4-BE49-F238E27FC236}">
                <a16:creationId xmlns:a16="http://schemas.microsoft.com/office/drawing/2014/main" id="{98961867-CD6C-4FF8-8813-A1699622ADA9}"/>
              </a:ext>
            </a:extLst>
          </p:cNvPr>
          <p:cNvSpPr/>
          <p:nvPr/>
        </p:nvSpPr>
        <p:spPr>
          <a:xfrm>
            <a:off x="6576550" y="3150198"/>
            <a:ext cx="1302385" cy="461665"/>
          </a:xfrm>
          <a:prstGeom prst="rect">
            <a:avLst/>
          </a:prstGeom>
          <a:noFill/>
        </p:spPr>
        <p:txBody>
          <a:bodyPr wrap="square" lIns="91440" tIns="45720" rIns="91440" bIns="45720">
            <a:spAutoFit/>
          </a:bodyPr>
          <a:lstStyle/>
          <a:p>
            <a:pPr algn="ctr"/>
            <a:r>
              <a:rPr lang="it-IT" sz="2400" cap="none" spc="0" dirty="0">
                <a:ln w="10160">
                  <a:solidFill>
                    <a:schemeClr val="bg1"/>
                  </a:solidFill>
                  <a:prstDash val="solid"/>
                </a:ln>
                <a:solidFill>
                  <a:schemeClr val="bg1"/>
                </a:solidFill>
                <a:effectLst>
                  <a:outerShdw blurRad="38100" dist="22860" dir="5400000" algn="tl" rotWithShape="0">
                    <a:srgbClr val="000000">
                      <a:alpha val="30000"/>
                    </a:srgbClr>
                  </a:outerShdw>
                </a:effectLst>
              </a:rPr>
              <a:t>Decoder</a:t>
            </a:r>
          </a:p>
        </p:txBody>
      </p:sp>
      <p:sp>
        <p:nvSpPr>
          <p:cNvPr id="8" name="Rettangolo 7">
            <a:extLst>
              <a:ext uri="{FF2B5EF4-FFF2-40B4-BE49-F238E27FC236}">
                <a16:creationId xmlns:a16="http://schemas.microsoft.com/office/drawing/2014/main" id="{B673D1BF-D128-4D10-A42A-316F5E29B4C4}"/>
              </a:ext>
            </a:extLst>
          </p:cNvPr>
          <p:cNvSpPr/>
          <p:nvPr/>
        </p:nvSpPr>
        <p:spPr>
          <a:xfrm>
            <a:off x="0" y="10293"/>
            <a:ext cx="12192000" cy="1107996"/>
          </a:xfrm>
          <a:prstGeom prst="rect">
            <a:avLst/>
          </a:prstGeom>
          <a:noFill/>
        </p:spPr>
        <p:txBody>
          <a:bodyPr wrap="square" lIns="91440" tIns="45720" rIns="91440" bIns="45720">
            <a:spAutoFit/>
          </a:bodyPr>
          <a:lstStyle/>
          <a:p>
            <a:pPr algn="ctr"/>
            <a:r>
              <a:rPr lang="it-IT" sz="6600" b="1" spc="50" dirty="0" err="1">
                <a:ln w="28575" cmpd="sng">
                  <a:solidFill>
                    <a:schemeClr val="accent3">
                      <a:lumMod val="75000"/>
                    </a:schemeClr>
                  </a:solidFill>
                  <a:prstDash val="solid"/>
                </a:ln>
                <a:solidFill>
                  <a:schemeClr val="bg1"/>
                </a:solidFill>
                <a:effectLst>
                  <a:glow rad="38100">
                    <a:schemeClr val="accent1">
                      <a:alpha val="40000"/>
                    </a:schemeClr>
                  </a:glow>
                </a:effectLst>
              </a:rPr>
              <a:t>Metric</a:t>
            </a:r>
            <a:r>
              <a:rPr lang="it-IT" sz="6600" b="1" spc="50" dirty="0">
                <a:ln w="28575" cmpd="sng">
                  <a:solidFill>
                    <a:schemeClr val="accent3">
                      <a:lumMod val="75000"/>
                    </a:schemeClr>
                  </a:solidFill>
                  <a:prstDash val="solid"/>
                </a:ln>
                <a:solidFill>
                  <a:schemeClr val="bg1"/>
                </a:solidFill>
                <a:effectLst>
                  <a:glow rad="38100">
                    <a:schemeClr val="accent1">
                      <a:alpha val="40000"/>
                    </a:schemeClr>
                  </a:glow>
                </a:effectLst>
              </a:rPr>
              <a:t> of </a:t>
            </a:r>
            <a:r>
              <a:rPr lang="it-IT" sz="6600" b="1" spc="50" dirty="0" err="1">
                <a:ln w="28575" cmpd="sng">
                  <a:solidFill>
                    <a:schemeClr val="accent3">
                      <a:lumMod val="75000"/>
                    </a:schemeClr>
                  </a:solidFill>
                  <a:prstDash val="solid"/>
                </a:ln>
                <a:solidFill>
                  <a:schemeClr val="bg1"/>
                </a:solidFill>
                <a:effectLst>
                  <a:glow rad="38100">
                    <a:schemeClr val="accent1">
                      <a:alpha val="40000"/>
                    </a:schemeClr>
                  </a:glow>
                </a:effectLst>
              </a:rPr>
              <a:t>Familiarity</a:t>
            </a:r>
            <a:endParaRPr lang="it-IT" sz="2400" b="1" spc="50" dirty="0">
              <a:ln w="28575" cmpd="sng">
                <a:solidFill>
                  <a:schemeClr val="accent3">
                    <a:lumMod val="75000"/>
                  </a:schemeClr>
                </a:solidFill>
                <a:prstDash val="solid"/>
              </a:ln>
              <a:solidFill>
                <a:schemeClr val="bg1"/>
              </a:solidFill>
              <a:effectLst>
                <a:glow rad="38100">
                  <a:schemeClr val="accent1">
                    <a:alpha val="40000"/>
                  </a:schemeClr>
                </a:glow>
              </a:effectLst>
            </a:endParaRPr>
          </a:p>
        </p:txBody>
      </p:sp>
      <mc:AlternateContent xmlns:mc="http://schemas.openxmlformats.org/markup-compatibility/2006" xmlns:a14="http://schemas.microsoft.com/office/drawing/2010/main">
        <mc:Choice Requires="a14">
          <p:sp>
            <p:nvSpPr>
              <p:cNvPr id="25" name="CasellaDiTesto 24">
                <a:extLst>
                  <a:ext uri="{FF2B5EF4-FFF2-40B4-BE49-F238E27FC236}">
                    <a16:creationId xmlns:a16="http://schemas.microsoft.com/office/drawing/2014/main" id="{2E8F9066-3CE2-4D81-A5C9-5A61B9348E44}"/>
                  </a:ext>
                </a:extLst>
              </p:cNvPr>
              <p:cNvSpPr txBox="1"/>
              <p:nvPr/>
            </p:nvSpPr>
            <p:spPr>
              <a:xfrm>
                <a:off x="2347451" y="3203599"/>
                <a:ext cx="579512" cy="76944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it-IT" sz="4400" i="1" smtClean="0">
                              <a:solidFill>
                                <a:schemeClr val="tx1"/>
                              </a:solidFill>
                              <a:latin typeface="Cambria Math" panose="02040503050406030204" pitchFamily="18" charset="0"/>
                            </a:rPr>
                          </m:ctrlPr>
                        </m:accPr>
                        <m:e>
                          <m:r>
                            <a:rPr lang="it-IT" sz="4400" i="1" smtClean="0">
                              <a:solidFill>
                                <a:schemeClr val="tx1"/>
                              </a:solidFill>
                              <a:latin typeface="Cambria Math" panose="02040503050406030204" pitchFamily="18" charset="0"/>
                            </a:rPr>
                            <m:t>𝑥</m:t>
                          </m:r>
                        </m:e>
                      </m:acc>
                    </m:oMath>
                  </m:oMathPara>
                </a14:m>
                <a:endParaRPr lang="it-IT" sz="4400" dirty="0"/>
              </a:p>
            </p:txBody>
          </p:sp>
        </mc:Choice>
        <mc:Fallback xmlns="">
          <p:sp>
            <p:nvSpPr>
              <p:cNvPr id="25" name="CasellaDiTesto 24">
                <a:extLst>
                  <a:ext uri="{FF2B5EF4-FFF2-40B4-BE49-F238E27FC236}">
                    <a16:creationId xmlns:a16="http://schemas.microsoft.com/office/drawing/2014/main" id="{2E8F9066-3CE2-4D81-A5C9-5A61B9348E44}"/>
                  </a:ext>
                </a:extLst>
              </p:cNvPr>
              <p:cNvSpPr txBox="1">
                <a:spLocks noRot="1" noChangeAspect="1" noMove="1" noResize="1" noEditPoints="1" noAdjustHandles="1" noChangeArrowheads="1" noChangeShapeType="1" noTextEdit="1"/>
              </p:cNvSpPr>
              <p:nvPr/>
            </p:nvSpPr>
            <p:spPr>
              <a:xfrm>
                <a:off x="2347451" y="3203599"/>
                <a:ext cx="579512" cy="769441"/>
              </a:xfrm>
              <a:prstGeom prst="rect">
                <a:avLst/>
              </a:prstGeom>
              <a:blipFill>
                <a:blip r:embed="rId3"/>
                <a:stretch>
                  <a:fillRect/>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27" name="CasellaDiTesto 26">
                <a:extLst>
                  <a:ext uri="{FF2B5EF4-FFF2-40B4-BE49-F238E27FC236}">
                    <a16:creationId xmlns:a16="http://schemas.microsoft.com/office/drawing/2014/main" id="{7142824F-593C-43BF-9170-AE110E0577A4}"/>
                  </a:ext>
                </a:extLst>
              </p:cNvPr>
              <p:cNvSpPr txBox="1"/>
              <p:nvPr/>
            </p:nvSpPr>
            <p:spPr>
              <a:xfrm>
                <a:off x="10032507" y="3214346"/>
                <a:ext cx="1271614" cy="646331"/>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it-IT" sz="3600" b="0" i="1" smtClean="0">
                          <a:latin typeface="Cambria Math" panose="02040503050406030204" pitchFamily="18" charset="0"/>
                        </a:rPr>
                        <m:t>𝑔</m:t>
                      </m:r>
                      <m:r>
                        <a:rPr lang="it-IT" sz="3600" b="0" i="1" smtClean="0">
                          <a:latin typeface="Cambria Math" panose="02040503050406030204" pitchFamily="18" charset="0"/>
                        </a:rPr>
                        <m:t>(</m:t>
                      </m:r>
                      <m:acc>
                        <m:accPr>
                          <m:chr m:val="̃"/>
                          <m:ctrlPr>
                            <a:rPr lang="it-IT" sz="3600" i="1">
                              <a:latin typeface="Cambria Math" panose="02040503050406030204" pitchFamily="18" charset="0"/>
                            </a:rPr>
                          </m:ctrlPr>
                        </m:accPr>
                        <m:e>
                          <m:r>
                            <a:rPr lang="it-IT" sz="3600" i="1">
                              <a:latin typeface="Cambria Math" panose="02040503050406030204" pitchFamily="18" charset="0"/>
                            </a:rPr>
                            <m:t>𝑥</m:t>
                          </m:r>
                        </m:e>
                      </m:acc>
                      <m:r>
                        <a:rPr lang="it-IT" sz="3600" b="0" i="1" smtClean="0">
                          <a:latin typeface="Cambria Math" panose="02040503050406030204" pitchFamily="18" charset="0"/>
                        </a:rPr>
                        <m:t>)</m:t>
                      </m:r>
                    </m:oMath>
                  </m:oMathPara>
                </a14:m>
                <a:endParaRPr lang="it-IT" sz="3600" dirty="0"/>
              </a:p>
            </p:txBody>
          </p:sp>
        </mc:Choice>
        <mc:Fallback xmlns="">
          <p:sp>
            <p:nvSpPr>
              <p:cNvPr id="27" name="CasellaDiTesto 26">
                <a:extLst>
                  <a:ext uri="{FF2B5EF4-FFF2-40B4-BE49-F238E27FC236}">
                    <a16:creationId xmlns:a16="http://schemas.microsoft.com/office/drawing/2014/main" id="{7142824F-593C-43BF-9170-AE110E0577A4}"/>
                  </a:ext>
                </a:extLst>
              </p:cNvPr>
              <p:cNvSpPr txBox="1">
                <a:spLocks noRot="1" noChangeAspect="1" noMove="1" noResize="1" noEditPoints="1" noAdjustHandles="1" noChangeArrowheads="1" noChangeShapeType="1" noTextEdit="1"/>
              </p:cNvSpPr>
              <p:nvPr/>
            </p:nvSpPr>
            <p:spPr>
              <a:xfrm>
                <a:off x="10032507" y="3214346"/>
                <a:ext cx="1271614" cy="646331"/>
              </a:xfrm>
              <a:prstGeom prst="rect">
                <a:avLst/>
              </a:prstGeom>
              <a:blipFill>
                <a:blip r:embed="rId4"/>
                <a:stretch>
                  <a:fillRect/>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11" name="CasellaDiTesto 10">
                <a:extLst>
                  <a:ext uri="{FF2B5EF4-FFF2-40B4-BE49-F238E27FC236}">
                    <a16:creationId xmlns:a16="http://schemas.microsoft.com/office/drawing/2014/main" id="{4F5D1308-25B8-46DA-8EAC-D078679D0C90}"/>
                  </a:ext>
                </a:extLst>
              </p:cNvPr>
              <p:cNvSpPr txBox="1"/>
              <p:nvPr/>
            </p:nvSpPr>
            <p:spPr>
              <a:xfrm>
                <a:off x="5103555" y="5290956"/>
                <a:ext cx="1859996" cy="8192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it-IT" sz="2800" i="1" smtClean="0">
                              <a:solidFill>
                                <a:schemeClr val="bg1">
                                  <a:lumMod val="85000"/>
                                </a:schemeClr>
                              </a:solidFill>
                              <a:latin typeface="Cambria Math" panose="02040503050406030204" pitchFamily="18" charset="0"/>
                            </a:rPr>
                          </m:ctrlPr>
                        </m:fPr>
                        <m:num>
                          <m:r>
                            <a:rPr lang="it-IT" sz="2800" i="1">
                              <a:solidFill>
                                <a:schemeClr val="bg1">
                                  <a:lumMod val="85000"/>
                                </a:schemeClr>
                              </a:solidFill>
                              <a:latin typeface="Cambria Math" panose="02040503050406030204" pitchFamily="18" charset="0"/>
                              <a:ea typeface="Cambria Math" panose="02040503050406030204" pitchFamily="18" charset="0"/>
                            </a:rPr>
                            <m:t>𝜕</m:t>
                          </m:r>
                        </m:num>
                        <m:den>
                          <m:r>
                            <a:rPr lang="it-IT" sz="2800" i="1">
                              <a:solidFill>
                                <a:schemeClr val="bg1">
                                  <a:lumMod val="85000"/>
                                </a:schemeClr>
                              </a:solidFill>
                              <a:latin typeface="Cambria Math" panose="02040503050406030204" pitchFamily="18" charset="0"/>
                              <a:ea typeface="Cambria Math" panose="02040503050406030204" pitchFamily="18" charset="0"/>
                            </a:rPr>
                            <m:t>𝜕</m:t>
                          </m:r>
                          <m:acc>
                            <m:accPr>
                              <m:chr m:val="̃"/>
                              <m:ctrlPr>
                                <a:rPr lang="it-IT" sz="2800" i="1">
                                  <a:solidFill>
                                    <a:schemeClr val="bg1">
                                      <a:lumMod val="85000"/>
                                    </a:schemeClr>
                                  </a:solidFill>
                                  <a:latin typeface="Cambria Math" panose="02040503050406030204" pitchFamily="18" charset="0"/>
                                  <a:ea typeface="Cambria Math" panose="02040503050406030204" pitchFamily="18" charset="0"/>
                                </a:rPr>
                              </m:ctrlPr>
                            </m:accPr>
                            <m:e>
                              <m:r>
                                <a:rPr lang="it-IT" sz="2800" i="1">
                                  <a:solidFill>
                                    <a:schemeClr val="bg1">
                                      <a:lumMod val="85000"/>
                                    </a:schemeClr>
                                  </a:solidFill>
                                  <a:latin typeface="Cambria Math" panose="02040503050406030204" pitchFamily="18" charset="0"/>
                                  <a:ea typeface="Cambria Math" panose="02040503050406030204" pitchFamily="18" charset="0"/>
                                </a:rPr>
                                <m:t>𝑥</m:t>
                              </m:r>
                            </m:e>
                          </m:acc>
                        </m:den>
                      </m:f>
                      <m:r>
                        <a:rPr lang="it-IT" sz="2800" b="0" i="1" smtClean="0">
                          <a:solidFill>
                            <a:schemeClr val="bg1">
                              <a:lumMod val="85000"/>
                            </a:schemeClr>
                          </a:solidFill>
                          <a:latin typeface="Cambria Math" panose="02040503050406030204" pitchFamily="18" charset="0"/>
                        </a:rPr>
                        <m:t>𝑙𝑜𝑔</m:t>
                      </m:r>
                      <m:r>
                        <m:rPr>
                          <m:lit/>
                        </m:rPr>
                        <a:rPr lang="it-IT" sz="2800" b="0" i="1" smtClean="0">
                          <a:solidFill>
                            <a:schemeClr val="bg1">
                              <a:lumMod val="85000"/>
                            </a:schemeClr>
                          </a:solidFill>
                          <a:latin typeface="Cambria Math" panose="02040503050406030204" pitchFamily="18" charset="0"/>
                        </a:rPr>
                        <m:t> </m:t>
                      </m:r>
                      <m:r>
                        <a:rPr lang="it-IT" sz="2800" b="0" i="1" smtClean="0">
                          <a:solidFill>
                            <a:schemeClr val="bg1">
                              <a:lumMod val="85000"/>
                            </a:schemeClr>
                          </a:solidFill>
                          <a:latin typeface="Cambria Math" panose="02040503050406030204" pitchFamily="18" charset="0"/>
                        </a:rPr>
                        <m:t>𝑝</m:t>
                      </m:r>
                      <m:r>
                        <a:rPr lang="it-IT" sz="2800" b="0" i="1" smtClean="0">
                          <a:solidFill>
                            <a:schemeClr val="bg1">
                              <a:lumMod val="85000"/>
                            </a:schemeClr>
                          </a:solidFill>
                          <a:latin typeface="Cambria Math" panose="02040503050406030204" pitchFamily="18" charset="0"/>
                        </a:rPr>
                        <m:t>(</m:t>
                      </m:r>
                      <m:acc>
                        <m:accPr>
                          <m:chr m:val="̃"/>
                          <m:ctrlPr>
                            <a:rPr lang="it-IT" sz="2800" b="0" i="1" smtClean="0">
                              <a:solidFill>
                                <a:schemeClr val="bg1">
                                  <a:lumMod val="85000"/>
                                </a:schemeClr>
                              </a:solidFill>
                              <a:latin typeface="Cambria Math" panose="02040503050406030204" pitchFamily="18" charset="0"/>
                            </a:rPr>
                          </m:ctrlPr>
                        </m:accPr>
                        <m:e>
                          <m:r>
                            <a:rPr lang="it-IT" sz="2800" b="0" i="1" smtClean="0">
                              <a:solidFill>
                                <a:schemeClr val="bg1">
                                  <a:lumMod val="85000"/>
                                </a:schemeClr>
                              </a:solidFill>
                              <a:latin typeface="Cambria Math" panose="02040503050406030204" pitchFamily="18" charset="0"/>
                            </a:rPr>
                            <m:t>𝑥</m:t>
                          </m:r>
                        </m:e>
                      </m:acc>
                      <m:r>
                        <a:rPr lang="it-IT" sz="2800" b="0" i="1" smtClean="0">
                          <a:solidFill>
                            <a:schemeClr val="bg1">
                              <a:lumMod val="85000"/>
                            </a:schemeClr>
                          </a:solidFill>
                          <a:latin typeface="Cambria Math" panose="02040503050406030204" pitchFamily="18" charset="0"/>
                        </a:rPr>
                        <m:t>)</m:t>
                      </m:r>
                    </m:oMath>
                  </m:oMathPara>
                </a14:m>
                <a:endParaRPr lang="it-IT" sz="2800" dirty="0">
                  <a:solidFill>
                    <a:schemeClr val="bg1">
                      <a:lumMod val="85000"/>
                    </a:schemeClr>
                  </a:solidFill>
                </a:endParaRPr>
              </a:p>
            </p:txBody>
          </p:sp>
        </mc:Choice>
        <mc:Fallback xmlns="">
          <p:sp>
            <p:nvSpPr>
              <p:cNvPr id="11" name="CasellaDiTesto 10">
                <a:extLst>
                  <a:ext uri="{FF2B5EF4-FFF2-40B4-BE49-F238E27FC236}">
                    <a16:creationId xmlns:a16="http://schemas.microsoft.com/office/drawing/2014/main" id="{4F5D1308-25B8-46DA-8EAC-D078679D0C90}"/>
                  </a:ext>
                </a:extLst>
              </p:cNvPr>
              <p:cNvSpPr txBox="1">
                <a:spLocks noRot="1" noChangeAspect="1" noMove="1" noResize="1" noEditPoints="1" noAdjustHandles="1" noChangeArrowheads="1" noChangeShapeType="1" noTextEdit="1"/>
              </p:cNvSpPr>
              <p:nvPr/>
            </p:nvSpPr>
            <p:spPr>
              <a:xfrm>
                <a:off x="5103555" y="5290956"/>
                <a:ext cx="1859996" cy="819263"/>
              </a:xfrm>
              <a:prstGeom prst="rect">
                <a:avLst/>
              </a:prstGeom>
              <a:blipFill>
                <a:blip r:embed="rId5"/>
                <a:stretch>
                  <a:fillRect/>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13" name="CasellaDiTesto 12">
                <a:extLst>
                  <a:ext uri="{FF2B5EF4-FFF2-40B4-BE49-F238E27FC236}">
                    <a16:creationId xmlns:a16="http://schemas.microsoft.com/office/drawing/2014/main" id="{A52A1CF6-C3CE-4B9F-B7EF-9EAA44E925BB}"/>
                  </a:ext>
                </a:extLst>
              </p:cNvPr>
              <p:cNvSpPr txBox="1"/>
              <p:nvPr/>
            </p:nvSpPr>
            <p:spPr>
              <a:xfrm>
                <a:off x="1773951" y="6245572"/>
                <a:ext cx="8644098" cy="430887"/>
              </a:xfrm>
              <a:prstGeom prst="rect">
                <a:avLst/>
              </a:prstGeom>
              <a:noFill/>
            </p:spPr>
            <p:txBody>
              <a:bodyPr wrap="none" lIns="0" tIns="0" rIns="0" bIns="0" rtlCol="0">
                <a:spAutoFit/>
              </a:bodyPr>
              <a:lstStyle/>
              <a:p>
                <a:r>
                  <a:rPr lang="en-US" sz="2800" dirty="0">
                    <a:solidFill>
                      <a:schemeClr val="bg1">
                        <a:lumMod val="85000"/>
                      </a:schemeClr>
                    </a:solidFill>
                  </a:rPr>
                  <a:t>Probability density function for data </a:t>
                </a:r>
                <a14:m>
                  <m:oMath xmlns:m="http://schemas.openxmlformats.org/officeDocument/2006/math">
                    <m:acc>
                      <m:accPr>
                        <m:chr m:val="̃"/>
                        <m:ctrlPr>
                          <a:rPr lang="it-IT" sz="2800" i="1" smtClean="0">
                            <a:solidFill>
                              <a:schemeClr val="bg1">
                                <a:lumMod val="85000"/>
                              </a:schemeClr>
                            </a:solidFill>
                            <a:latin typeface="Cambria Math" panose="02040503050406030204" pitchFamily="18" charset="0"/>
                            <a:ea typeface="Cambria Math" panose="02040503050406030204" pitchFamily="18" charset="0"/>
                          </a:rPr>
                        </m:ctrlPr>
                      </m:accPr>
                      <m:e>
                        <m:r>
                          <a:rPr lang="it-IT" sz="2800" b="0" i="1" smtClean="0">
                            <a:solidFill>
                              <a:schemeClr val="bg1">
                                <a:lumMod val="85000"/>
                              </a:schemeClr>
                            </a:solidFill>
                            <a:latin typeface="Cambria Math" panose="02040503050406030204" pitchFamily="18" charset="0"/>
                            <a:ea typeface="Cambria Math" panose="02040503050406030204" pitchFamily="18" charset="0"/>
                          </a:rPr>
                          <m:t>𝑥</m:t>
                        </m:r>
                      </m:e>
                    </m:acc>
                  </m:oMath>
                </a14:m>
                <a:r>
                  <a:rPr lang="en-US" sz="2800" dirty="0">
                    <a:solidFill>
                      <a:schemeClr val="bg1">
                        <a:lumMod val="85000"/>
                      </a:schemeClr>
                    </a:solidFill>
                  </a:rPr>
                  <a:t> corrupted with noise</a:t>
                </a:r>
                <a:endParaRPr lang="it-IT" sz="2800" dirty="0">
                  <a:solidFill>
                    <a:schemeClr val="bg1">
                      <a:lumMod val="85000"/>
                    </a:schemeClr>
                  </a:solidFill>
                </a:endParaRPr>
              </a:p>
            </p:txBody>
          </p:sp>
        </mc:Choice>
        <mc:Fallback xmlns="">
          <p:sp>
            <p:nvSpPr>
              <p:cNvPr id="13" name="CasellaDiTesto 12">
                <a:extLst>
                  <a:ext uri="{FF2B5EF4-FFF2-40B4-BE49-F238E27FC236}">
                    <a16:creationId xmlns:a16="http://schemas.microsoft.com/office/drawing/2014/main" id="{A52A1CF6-C3CE-4B9F-B7EF-9EAA44E925BB}"/>
                  </a:ext>
                </a:extLst>
              </p:cNvPr>
              <p:cNvSpPr txBox="1">
                <a:spLocks noRot="1" noChangeAspect="1" noMove="1" noResize="1" noEditPoints="1" noAdjustHandles="1" noChangeArrowheads="1" noChangeShapeType="1" noTextEdit="1"/>
              </p:cNvSpPr>
              <p:nvPr/>
            </p:nvSpPr>
            <p:spPr>
              <a:xfrm>
                <a:off x="1773951" y="6245572"/>
                <a:ext cx="8644098" cy="430887"/>
              </a:xfrm>
              <a:prstGeom prst="rect">
                <a:avLst/>
              </a:prstGeom>
              <a:blipFill>
                <a:blip r:embed="rId6"/>
                <a:stretch>
                  <a:fillRect l="-2468" t="-24286" r="-1551" b="-51429"/>
                </a:stretch>
              </a:blipFill>
            </p:spPr>
            <p:txBody>
              <a:bodyPr/>
              <a:lstStyle/>
              <a:p>
                <a:r>
                  <a:rPr lang="it-IT">
                    <a:noFill/>
                  </a:rPr>
                  <a:t> </a:t>
                </a:r>
              </a:p>
            </p:txBody>
          </p:sp>
        </mc:Fallback>
      </mc:AlternateContent>
      <p:sp>
        <p:nvSpPr>
          <p:cNvPr id="9" name="Rettangolo 8">
            <a:extLst>
              <a:ext uri="{FF2B5EF4-FFF2-40B4-BE49-F238E27FC236}">
                <a16:creationId xmlns:a16="http://schemas.microsoft.com/office/drawing/2014/main" id="{7069D177-A8D9-4E2D-91B2-7D9204B3A3A9}"/>
              </a:ext>
            </a:extLst>
          </p:cNvPr>
          <p:cNvSpPr/>
          <p:nvPr/>
        </p:nvSpPr>
        <p:spPr>
          <a:xfrm>
            <a:off x="11068050" y="6299594"/>
            <a:ext cx="1006377" cy="461665"/>
          </a:xfrm>
          <a:prstGeom prst="rect">
            <a:avLst/>
          </a:prstGeom>
          <a:noFill/>
        </p:spPr>
        <p:txBody>
          <a:bodyPr wrap="square" lIns="91440" tIns="45720" rIns="91440" bIns="45720">
            <a:spAutoFit/>
          </a:bodyPr>
          <a:lstStyle/>
          <a:p>
            <a:pPr algn="ctr"/>
            <a:r>
              <a:rPr lang="it-IT" sz="2400" b="1" dirty="0">
                <a:solidFill>
                  <a:schemeClr val="bg1"/>
                </a:solidFill>
                <a:latin typeface="Garamond" panose="02020404030301010803" pitchFamily="18" charset="0"/>
              </a:rPr>
              <a:t>39</a:t>
            </a:r>
            <a:r>
              <a:rPr lang="it-IT" sz="2400" b="1" i="0" dirty="0">
                <a:solidFill>
                  <a:schemeClr val="bg1"/>
                </a:solidFill>
                <a:effectLst/>
                <a:latin typeface="Garamond" panose="02020404030301010803" pitchFamily="18" charset="0"/>
              </a:rPr>
              <a:t>/46</a:t>
            </a:r>
            <a:endParaRPr lang="it-IT" sz="2400" i="0" dirty="0">
              <a:solidFill>
                <a:schemeClr val="bg1"/>
              </a:solidFill>
              <a:effectLst/>
              <a:latin typeface="Garamond" panose="02020404030301010803" pitchFamily="18" charset="0"/>
            </a:endParaRPr>
          </a:p>
        </p:txBody>
      </p:sp>
    </p:spTree>
    <p:extLst>
      <p:ext uri="{BB962C8B-B14F-4D97-AF65-F5344CB8AC3E}">
        <p14:creationId xmlns:p14="http://schemas.microsoft.com/office/powerpoint/2010/main" val="35390561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ttangolo con angoli arrotondati 4">
            <a:extLst>
              <a:ext uri="{FF2B5EF4-FFF2-40B4-BE49-F238E27FC236}">
                <a16:creationId xmlns:a16="http://schemas.microsoft.com/office/drawing/2014/main" id="{55A5B244-A9F5-4576-A488-204866860E91}"/>
              </a:ext>
            </a:extLst>
          </p:cNvPr>
          <p:cNvSpPr/>
          <p:nvPr/>
        </p:nvSpPr>
        <p:spPr>
          <a:xfrm>
            <a:off x="180975" y="1766491"/>
            <a:ext cx="5737542" cy="4377134"/>
          </a:xfrm>
          <a:prstGeom prst="roundRect">
            <a:avLst>
              <a:gd name="adj" fmla="val 13496"/>
            </a:avLst>
          </a:prstGeom>
          <a:solidFill>
            <a:schemeClr val="tx1">
              <a:lumMod val="75000"/>
              <a:lumOff val="25000"/>
            </a:schemeClr>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it-IT" sz="4400" b="1" dirty="0">
              <a:ln w="0"/>
              <a:solidFill>
                <a:schemeClr val="accent6">
                  <a:lumMod val="75000"/>
                </a:schemeClr>
              </a:solidFill>
              <a:effectLst>
                <a:outerShdw blurRad="38100" dist="25400" dir="5400000" algn="ctr" rotWithShape="0">
                  <a:srgbClr val="6E747A">
                    <a:alpha val="43000"/>
                  </a:srgbClr>
                </a:outerShdw>
              </a:effectLst>
            </a:endParaRPr>
          </a:p>
        </p:txBody>
      </p:sp>
      <p:sp>
        <p:nvSpPr>
          <p:cNvPr id="2" name="Rettangolo 1">
            <a:extLst>
              <a:ext uri="{FF2B5EF4-FFF2-40B4-BE49-F238E27FC236}">
                <a16:creationId xmlns:a16="http://schemas.microsoft.com/office/drawing/2014/main" id="{9B8E91A5-E957-44F5-96F2-98483B4E1634}"/>
              </a:ext>
            </a:extLst>
          </p:cNvPr>
          <p:cNvSpPr/>
          <p:nvPr/>
        </p:nvSpPr>
        <p:spPr>
          <a:xfrm>
            <a:off x="143281" y="1766491"/>
            <a:ext cx="5822747" cy="769441"/>
          </a:xfrm>
          <a:prstGeom prst="rect">
            <a:avLst/>
          </a:prstGeom>
          <a:noFill/>
        </p:spPr>
        <p:txBody>
          <a:bodyPr wrap="square" lIns="91440" tIns="45720" rIns="91440" bIns="45720">
            <a:spAutoFit/>
          </a:bodyPr>
          <a:lstStyle/>
          <a:p>
            <a:pPr algn="ctr"/>
            <a:r>
              <a:rPr lang="it-IT" sz="4400" b="1" dirty="0" err="1">
                <a:ln w="0">
                  <a:solidFill>
                    <a:schemeClr val="bg1">
                      <a:lumMod val="95000"/>
                    </a:schemeClr>
                  </a:solidFill>
                </a:ln>
                <a:solidFill>
                  <a:srgbClr val="BF9000"/>
                </a:solidFill>
                <a:effectLst>
                  <a:outerShdw blurRad="38100" dist="25400" dir="5400000" algn="ctr" rotWithShape="0">
                    <a:srgbClr val="6E747A">
                      <a:alpha val="43000"/>
                    </a:srgbClr>
                  </a:outerShdw>
                </a:effectLst>
              </a:rPr>
              <a:t>Original</a:t>
            </a:r>
            <a:r>
              <a:rPr lang="it-IT" sz="4400" b="1" dirty="0">
                <a:ln w="0">
                  <a:solidFill>
                    <a:schemeClr val="bg1">
                      <a:lumMod val="95000"/>
                    </a:schemeClr>
                  </a:solidFill>
                </a:ln>
                <a:solidFill>
                  <a:srgbClr val="BF9000"/>
                </a:solidFill>
                <a:effectLst>
                  <a:outerShdw blurRad="38100" dist="25400" dir="5400000" algn="ctr" rotWithShape="0">
                    <a:srgbClr val="6E747A">
                      <a:alpha val="43000"/>
                    </a:srgbClr>
                  </a:outerShdw>
                </a:effectLst>
              </a:rPr>
              <a:t> Version</a:t>
            </a:r>
            <a:endParaRPr lang="it-IT" sz="1600" cap="none" spc="0" dirty="0">
              <a:ln w="0">
                <a:solidFill>
                  <a:schemeClr val="bg1">
                    <a:lumMod val="95000"/>
                  </a:schemeClr>
                </a:solidFill>
              </a:ln>
              <a:solidFill>
                <a:srgbClr val="BF9000"/>
              </a:solidFill>
              <a:effectLst>
                <a:outerShdw blurRad="38100" dist="22860" dir="5400000" algn="tl" rotWithShape="0">
                  <a:srgbClr val="000000">
                    <a:alpha val="30000"/>
                  </a:srgbClr>
                </a:outerShdw>
              </a:effectLst>
            </a:endParaRPr>
          </a:p>
        </p:txBody>
      </p:sp>
      <p:sp>
        <p:nvSpPr>
          <p:cNvPr id="7" name="Rettangolo con angoli arrotondati 6">
            <a:extLst>
              <a:ext uri="{FF2B5EF4-FFF2-40B4-BE49-F238E27FC236}">
                <a16:creationId xmlns:a16="http://schemas.microsoft.com/office/drawing/2014/main" id="{CABE4EAC-7230-4799-BE7B-1DD185706427}"/>
              </a:ext>
            </a:extLst>
          </p:cNvPr>
          <p:cNvSpPr/>
          <p:nvPr/>
        </p:nvSpPr>
        <p:spPr>
          <a:xfrm>
            <a:off x="6164503" y="1766493"/>
            <a:ext cx="5711786" cy="4347394"/>
          </a:xfrm>
          <a:prstGeom prst="roundRect">
            <a:avLst>
              <a:gd name="adj" fmla="val 8914"/>
            </a:avLst>
          </a:prstGeom>
          <a:solidFill>
            <a:schemeClr val="tx1">
              <a:lumMod val="75000"/>
              <a:lumOff val="25000"/>
            </a:schemeClr>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it-IT" sz="4400" b="1" dirty="0">
              <a:ln w="0"/>
              <a:solidFill>
                <a:schemeClr val="accent6">
                  <a:lumMod val="75000"/>
                </a:schemeClr>
              </a:solidFill>
              <a:effectLst>
                <a:outerShdw blurRad="38100" dist="25400" dir="5400000" algn="ctr" rotWithShape="0">
                  <a:srgbClr val="6E747A">
                    <a:alpha val="43000"/>
                  </a:srgbClr>
                </a:outerShdw>
              </a:effectLst>
            </a:endParaRPr>
          </a:p>
        </p:txBody>
      </p:sp>
      <p:sp>
        <p:nvSpPr>
          <p:cNvPr id="17" name="Rettangolo 16">
            <a:extLst>
              <a:ext uri="{FF2B5EF4-FFF2-40B4-BE49-F238E27FC236}">
                <a16:creationId xmlns:a16="http://schemas.microsoft.com/office/drawing/2014/main" id="{B1063543-5973-4DA5-ABB0-DAAB1AB03707}"/>
              </a:ext>
            </a:extLst>
          </p:cNvPr>
          <p:cNvSpPr/>
          <p:nvPr/>
        </p:nvSpPr>
        <p:spPr>
          <a:xfrm>
            <a:off x="6175218" y="1766492"/>
            <a:ext cx="5711786" cy="769441"/>
          </a:xfrm>
          <a:prstGeom prst="rect">
            <a:avLst/>
          </a:prstGeom>
          <a:noFill/>
        </p:spPr>
        <p:txBody>
          <a:bodyPr wrap="square" lIns="91440" tIns="45720" rIns="91440" bIns="45720">
            <a:spAutoFit/>
          </a:bodyPr>
          <a:lstStyle/>
          <a:p>
            <a:pPr algn="ctr"/>
            <a:r>
              <a:rPr lang="it-IT" sz="4400" b="1" cap="none" spc="0" dirty="0" err="1">
                <a:ln w="0">
                  <a:solidFill>
                    <a:schemeClr val="bg1">
                      <a:lumMod val="95000"/>
                    </a:schemeClr>
                  </a:solidFill>
                </a:ln>
                <a:solidFill>
                  <a:srgbClr val="BF9000"/>
                </a:solidFill>
                <a:effectLst>
                  <a:outerShdw blurRad="38100" dist="25400" dir="5400000" algn="ctr" rotWithShape="0">
                    <a:srgbClr val="6E747A">
                      <a:alpha val="43000"/>
                    </a:srgbClr>
                  </a:outerShdw>
                </a:effectLst>
              </a:rPr>
              <a:t>Regularized</a:t>
            </a:r>
            <a:r>
              <a:rPr lang="it-IT" sz="4400" b="1" cap="none" spc="0" dirty="0">
                <a:ln w="0">
                  <a:solidFill>
                    <a:schemeClr val="bg1">
                      <a:lumMod val="95000"/>
                    </a:schemeClr>
                  </a:solidFill>
                </a:ln>
                <a:solidFill>
                  <a:srgbClr val="BF9000"/>
                </a:solidFill>
                <a:effectLst>
                  <a:outerShdw blurRad="38100" dist="25400" dir="5400000" algn="ctr" rotWithShape="0">
                    <a:srgbClr val="6E747A">
                      <a:alpha val="43000"/>
                    </a:srgbClr>
                  </a:outerShdw>
                </a:effectLst>
              </a:rPr>
              <a:t> Version</a:t>
            </a:r>
            <a:endParaRPr lang="it-IT" sz="1600" cap="none" spc="0" dirty="0">
              <a:ln w="0">
                <a:solidFill>
                  <a:schemeClr val="bg1">
                    <a:lumMod val="95000"/>
                  </a:schemeClr>
                </a:solidFill>
              </a:ln>
              <a:solidFill>
                <a:srgbClr val="BF9000"/>
              </a:solidFill>
              <a:effectLst>
                <a:outerShdw blurRad="38100" dist="22860" dir="5400000" algn="tl" rotWithShape="0">
                  <a:srgbClr val="000000">
                    <a:alpha val="30000"/>
                  </a:srgbClr>
                </a:outerShdw>
              </a:effectLst>
            </a:endParaRPr>
          </a:p>
        </p:txBody>
      </p:sp>
      <p:sp>
        <p:nvSpPr>
          <p:cNvPr id="67" name="Rettangolo 66">
            <a:extLst>
              <a:ext uri="{FF2B5EF4-FFF2-40B4-BE49-F238E27FC236}">
                <a16:creationId xmlns:a16="http://schemas.microsoft.com/office/drawing/2014/main" id="{A54B8922-B39E-4D62-8D66-5ED909D715D8}"/>
              </a:ext>
            </a:extLst>
          </p:cNvPr>
          <p:cNvSpPr/>
          <p:nvPr/>
        </p:nvSpPr>
        <p:spPr>
          <a:xfrm>
            <a:off x="0" y="10088"/>
            <a:ext cx="12191999" cy="1107996"/>
          </a:xfrm>
          <a:prstGeom prst="rect">
            <a:avLst/>
          </a:prstGeom>
          <a:noFill/>
        </p:spPr>
        <p:txBody>
          <a:bodyPr wrap="square" lIns="91440" tIns="45720" rIns="91440" bIns="45720">
            <a:spAutoFit/>
          </a:bodyPr>
          <a:lstStyle/>
          <a:p>
            <a:pPr algn="ctr"/>
            <a:r>
              <a:rPr lang="it-IT" sz="6600" b="1" spc="50" dirty="0" err="1">
                <a:ln w="28575" cmpd="sng">
                  <a:solidFill>
                    <a:schemeClr val="accent3">
                      <a:lumMod val="75000"/>
                    </a:schemeClr>
                  </a:solidFill>
                  <a:prstDash val="solid"/>
                </a:ln>
                <a:solidFill>
                  <a:schemeClr val="bg1"/>
                </a:solidFill>
                <a:effectLst>
                  <a:glow rad="38100">
                    <a:schemeClr val="accent1">
                      <a:alpha val="40000"/>
                    </a:schemeClr>
                  </a:glow>
                </a:effectLst>
              </a:rPr>
              <a:t>PlaNet</a:t>
            </a:r>
            <a:r>
              <a:rPr lang="it-IT" sz="6600" b="1" spc="50" dirty="0">
                <a:ln w="28575" cmpd="sng">
                  <a:solidFill>
                    <a:schemeClr val="accent3">
                      <a:lumMod val="75000"/>
                    </a:schemeClr>
                  </a:solidFill>
                  <a:prstDash val="solid"/>
                </a:ln>
                <a:solidFill>
                  <a:schemeClr val="bg1"/>
                </a:solidFill>
                <a:effectLst>
                  <a:glow rad="38100">
                    <a:schemeClr val="accent1">
                      <a:alpha val="40000"/>
                    </a:schemeClr>
                  </a:glow>
                </a:effectLst>
              </a:rPr>
              <a:t> with </a:t>
            </a:r>
            <a:r>
              <a:rPr lang="it-IT" sz="6600" b="1" spc="50" dirty="0" err="1">
                <a:ln w="28575" cmpd="sng">
                  <a:solidFill>
                    <a:schemeClr val="accent3">
                      <a:lumMod val="75000"/>
                    </a:schemeClr>
                  </a:solidFill>
                  <a:prstDash val="solid"/>
                </a:ln>
                <a:solidFill>
                  <a:schemeClr val="bg1"/>
                </a:solidFill>
                <a:effectLst>
                  <a:glow rad="38100">
                    <a:schemeClr val="accent1">
                      <a:alpha val="40000"/>
                    </a:schemeClr>
                  </a:glow>
                </a:effectLst>
              </a:rPr>
              <a:t>Regularizer</a:t>
            </a:r>
            <a:endParaRPr lang="it-IT" sz="2400" b="1" spc="50" dirty="0">
              <a:ln w="28575" cmpd="sng">
                <a:solidFill>
                  <a:schemeClr val="accent3">
                    <a:lumMod val="75000"/>
                  </a:schemeClr>
                </a:solidFill>
                <a:prstDash val="solid"/>
              </a:ln>
              <a:solidFill>
                <a:schemeClr val="bg1"/>
              </a:solidFill>
              <a:effectLst>
                <a:glow rad="38100">
                  <a:schemeClr val="accent1">
                    <a:alpha val="40000"/>
                  </a:schemeClr>
                </a:glow>
              </a:effectLst>
            </a:endParaRPr>
          </a:p>
        </p:txBody>
      </p:sp>
      <p:pic>
        <p:nvPicPr>
          <p:cNvPr id="4" name="Immagine 3">
            <a:extLst>
              <a:ext uri="{FF2B5EF4-FFF2-40B4-BE49-F238E27FC236}">
                <a16:creationId xmlns:a16="http://schemas.microsoft.com/office/drawing/2014/main" id="{8BDB6EED-7EC2-4C0D-9355-2CFD7346089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41286" y="2492919"/>
            <a:ext cx="5463960" cy="3460367"/>
          </a:xfrm>
          <a:prstGeom prst="roundRect">
            <a:avLst>
              <a:gd name="adj" fmla="val 8594"/>
            </a:avLst>
          </a:prstGeom>
          <a:solidFill>
            <a:srgbClr val="FFFFFF">
              <a:shade val="85000"/>
            </a:srgbClr>
          </a:solidFill>
          <a:ln>
            <a:noFill/>
          </a:ln>
          <a:effectLst>
            <a:glow rad="63500">
              <a:schemeClr val="accent4">
                <a:satMod val="175000"/>
                <a:alpha val="40000"/>
              </a:schemeClr>
            </a:glow>
          </a:effectLst>
        </p:spPr>
      </p:pic>
      <p:pic>
        <p:nvPicPr>
          <p:cNvPr id="8" name="Immagine 7">
            <a:extLst>
              <a:ext uri="{FF2B5EF4-FFF2-40B4-BE49-F238E27FC236}">
                <a16:creationId xmlns:a16="http://schemas.microsoft.com/office/drawing/2014/main" id="{629B34CA-AF0F-441E-ACCE-7FC87C776D2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364415" y="2507358"/>
            <a:ext cx="5387862" cy="3445928"/>
          </a:xfrm>
          <a:prstGeom prst="roundRect">
            <a:avLst>
              <a:gd name="adj" fmla="val 8594"/>
            </a:avLst>
          </a:prstGeom>
          <a:solidFill>
            <a:srgbClr val="FFFFFF">
              <a:shade val="85000"/>
            </a:srgbClr>
          </a:solidFill>
          <a:ln>
            <a:noFill/>
          </a:ln>
          <a:effectLst>
            <a:glow rad="63500">
              <a:schemeClr val="accent4">
                <a:satMod val="175000"/>
                <a:alpha val="40000"/>
              </a:schemeClr>
            </a:glow>
          </a:effectLst>
        </p:spPr>
      </p:pic>
      <p:sp>
        <p:nvSpPr>
          <p:cNvPr id="6" name="Ovale 5">
            <a:extLst>
              <a:ext uri="{FF2B5EF4-FFF2-40B4-BE49-F238E27FC236}">
                <a16:creationId xmlns:a16="http://schemas.microsoft.com/office/drawing/2014/main" id="{65913235-5B35-4CCF-AD94-5A85558D5FBC}"/>
              </a:ext>
            </a:extLst>
          </p:cNvPr>
          <p:cNvSpPr/>
          <p:nvPr/>
        </p:nvSpPr>
        <p:spPr>
          <a:xfrm>
            <a:off x="6536591" y="3693121"/>
            <a:ext cx="1531084" cy="1783754"/>
          </a:xfrm>
          <a:prstGeom prst="ellipse">
            <a:avLst/>
          </a:prstGeom>
          <a:noFill/>
          <a:ln w="38100">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it-IT"/>
          </a:p>
        </p:txBody>
      </p:sp>
      <p:sp>
        <p:nvSpPr>
          <p:cNvPr id="9" name="Ovale 8">
            <a:extLst>
              <a:ext uri="{FF2B5EF4-FFF2-40B4-BE49-F238E27FC236}">
                <a16:creationId xmlns:a16="http://schemas.microsoft.com/office/drawing/2014/main" id="{073D0CBD-0B07-4E71-B55A-BCF52FB4EBE3}"/>
              </a:ext>
            </a:extLst>
          </p:cNvPr>
          <p:cNvSpPr/>
          <p:nvPr/>
        </p:nvSpPr>
        <p:spPr>
          <a:xfrm>
            <a:off x="526316" y="3816946"/>
            <a:ext cx="1531084" cy="1783754"/>
          </a:xfrm>
          <a:prstGeom prst="ellipse">
            <a:avLst/>
          </a:prstGeom>
          <a:noFill/>
          <a:ln w="38100">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it-IT"/>
          </a:p>
        </p:txBody>
      </p:sp>
      <p:sp>
        <p:nvSpPr>
          <p:cNvPr id="10" name="Rettangolo 9">
            <a:extLst>
              <a:ext uri="{FF2B5EF4-FFF2-40B4-BE49-F238E27FC236}">
                <a16:creationId xmlns:a16="http://schemas.microsoft.com/office/drawing/2014/main" id="{BBE162A8-2469-4D0F-AD2A-19240B22DAD1}"/>
              </a:ext>
            </a:extLst>
          </p:cNvPr>
          <p:cNvSpPr/>
          <p:nvPr/>
        </p:nvSpPr>
        <p:spPr>
          <a:xfrm>
            <a:off x="11068050" y="6299594"/>
            <a:ext cx="1006377" cy="461665"/>
          </a:xfrm>
          <a:prstGeom prst="rect">
            <a:avLst/>
          </a:prstGeom>
          <a:noFill/>
        </p:spPr>
        <p:txBody>
          <a:bodyPr wrap="square" lIns="91440" tIns="45720" rIns="91440" bIns="45720">
            <a:spAutoFit/>
          </a:bodyPr>
          <a:lstStyle/>
          <a:p>
            <a:pPr algn="ctr"/>
            <a:r>
              <a:rPr lang="it-IT" sz="2400" b="1" dirty="0">
                <a:solidFill>
                  <a:schemeClr val="bg1"/>
                </a:solidFill>
                <a:latin typeface="Garamond" panose="02020404030301010803" pitchFamily="18" charset="0"/>
              </a:rPr>
              <a:t>4</a:t>
            </a:r>
            <a:r>
              <a:rPr lang="it-IT" sz="2400" b="1" i="0" dirty="0">
                <a:solidFill>
                  <a:schemeClr val="bg1"/>
                </a:solidFill>
                <a:effectLst/>
                <a:latin typeface="Garamond" panose="02020404030301010803" pitchFamily="18" charset="0"/>
              </a:rPr>
              <a:t>0/46</a:t>
            </a:r>
            <a:endParaRPr lang="it-IT" sz="2400" i="0" dirty="0">
              <a:solidFill>
                <a:schemeClr val="bg1"/>
              </a:solidFill>
              <a:effectLst/>
              <a:latin typeface="Garamond" panose="02020404030301010803" pitchFamily="18" charset="0"/>
            </a:endParaRPr>
          </a:p>
        </p:txBody>
      </p:sp>
    </p:spTree>
    <p:extLst>
      <p:ext uri="{BB962C8B-B14F-4D97-AF65-F5344CB8AC3E}">
        <p14:creationId xmlns:p14="http://schemas.microsoft.com/office/powerpoint/2010/main" val="188966548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ttangolo con angoli arrotondati 6">
            <a:extLst>
              <a:ext uri="{FF2B5EF4-FFF2-40B4-BE49-F238E27FC236}">
                <a16:creationId xmlns:a16="http://schemas.microsoft.com/office/drawing/2014/main" id="{CABE4EAC-7230-4799-BE7B-1DD185706427}"/>
              </a:ext>
            </a:extLst>
          </p:cNvPr>
          <p:cNvSpPr/>
          <p:nvPr/>
        </p:nvSpPr>
        <p:spPr>
          <a:xfrm>
            <a:off x="514350" y="952500"/>
            <a:ext cx="11010900" cy="5705475"/>
          </a:xfrm>
          <a:prstGeom prst="roundRect">
            <a:avLst>
              <a:gd name="adj" fmla="val 12159"/>
            </a:avLst>
          </a:prstGeom>
          <a:solidFill>
            <a:schemeClr val="tx1">
              <a:lumMod val="75000"/>
              <a:lumOff val="25000"/>
            </a:schemeClr>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it-IT" sz="4400" b="1" dirty="0">
              <a:ln w="0"/>
              <a:solidFill>
                <a:schemeClr val="accent6">
                  <a:lumMod val="75000"/>
                </a:schemeClr>
              </a:solidFill>
              <a:effectLst>
                <a:outerShdw blurRad="38100" dist="25400" dir="5400000" algn="ctr" rotWithShape="0">
                  <a:srgbClr val="6E747A">
                    <a:alpha val="43000"/>
                  </a:srgbClr>
                </a:outerShdw>
              </a:effectLst>
            </a:endParaRPr>
          </a:p>
        </p:txBody>
      </p:sp>
      <p:sp>
        <p:nvSpPr>
          <p:cNvPr id="67" name="Rettangolo 66">
            <a:extLst>
              <a:ext uri="{FF2B5EF4-FFF2-40B4-BE49-F238E27FC236}">
                <a16:creationId xmlns:a16="http://schemas.microsoft.com/office/drawing/2014/main" id="{A54B8922-B39E-4D62-8D66-5ED909D715D8}"/>
              </a:ext>
            </a:extLst>
          </p:cNvPr>
          <p:cNvSpPr/>
          <p:nvPr/>
        </p:nvSpPr>
        <p:spPr>
          <a:xfrm>
            <a:off x="0" y="10088"/>
            <a:ext cx="12191999" cy="1015663"/>
          </a:xfrm>
          <a:prstGeom prst="rect">
            <a:avLst/>
          </a:prstGeom>
          <a:noFill/>
        </p:spPr>
        <p:txBody>
          <a:bodyPr wrap="square" lIns="91440" tIns="45720" rIns="91440" bIns="45720">
            <a:spAutoFit/>
          </a:bodyPr>
          <a:lstStyle/>
          <a:p>
            <a:pPr algn="ctr"/>
            <a:r>
              <a:rPr lang="it-IT" sz="6000" b="1" spc="50" dirty="0">
                <a:ln w="28575" cmpd="sng">
                  <a:solidFill>
                    <a:schemeClr val="bg1"/>
                  </a:solidFill>
                  <a:prstDash val="solid"/>
                </a:ln>
                <a:solidFill>
                  <a:srgbClr val="FF0000"/>
                </a:solidFill>
                <a:effectLst>
                  <a:glow rad="38100">
                    <a:schemeClr val="accent1">
                      <a:alpha val="40000"/>
                    </a:schemeClr>
                  </a:glow>
                </a:effectLst>
              </a:rPr>
              <a:t>My </a:t>
            </a:r>
            <a:r>
              <a:rPr lang="it-IT" sz="6000" b="1" spc="50" dirty="0" err="1">
                <a:ln w="28575" cmpd="sng">
                  <a:solidFill>
                    <a:schemeClr val="bg1"/>
                  </a:solidFill>
                  <a:prstDash val="solid"/>
                </a:ln>
                <a:solidFill>
                  <a:srgbClr val="FF0000"/>
                </a:solidFill>
                <a:effectLst>
                  <a:glow rad="38100">
                    <a:schemeClr val="accent1">
                      <a:alpha val="40000"/>
                    </a:schemeClr>
                  </a:glow>
                </a:effectLst>
              </a:rPr>
              <a:t>PlaNet</a:t>
            </a:r>
            <a:r>
              <a:rPr lang="it-IT" sz="6000" b="1" spc="50" dirty="0">
                <a:ln w="28575" cmpd="sng">
                  <a:solidFill>
                    <a:schemeClr val="bg1"/>
                  </a:solidFill>
                  <a:prstDash val="solid"/>
                </a:ln>
                <a:solidFill>
                  <a:srgbClr val="FF0000"/>
                </a:solidFill>
                <a:effectLst>
                  <a:glow rad="38100">
                    <a:schemeClr val="accent1">
                      <a:alpha val="40000"/>
                    </a:schemeClr>
                  </a:glow>
                </a:effectLst>
              </a:rPr>
              <a:t> </a:t>
            </a:r>
            <a:r>
              <a:rPr lang="it-IT" sz="6000" b="1" spc="50" dirty="0">
                <a:ln w="28575" cmpd="sng">
                  <a:solidFill>
                    <a:schemeClr val="accent3">
                      <a:lumMod val="75000"/>
                    </a:schemeClr>
                  </a:solidFill>
                  <a:prstDash val="solid"/>
                </a:ln>
                <a:solidFill>
                  <a:schemeClr val="bg1"/>
                </a:solidFill>
                <a:effectLst>
                  <a:glow rad="38100">
                    <a:schemeClr val="accent1">
                      <a:alpha val="40000"/>
                    </a:schemeClr>
                  </a:glow>
                </a:effectLst>
              </a:rPr>
              <a:t>vs  </a:t>
            </a:r>
            <a:r>
              <a:rPr lang="it-IT" sz="6000" b="1" spc="50" dirty="0">
                <a:ln w="28575" cmpd="sng">
                  <a:solidFill>
                    <a:schemeClr val="bg1"/>
                  </a:solidFill>
                  <a:prstDash val="solid"/>
                </a:ln>
                <a:solidFill>
                  <a:schemeClr val="accent1"/>
                </a:solidFill>
                <a:effectLst>
                  <a:glow rad="38100">
                    <a:schemeClr val="accent1">
                      <a:alpha val="40000"/>
                    </a:schemeClr>
                  </a:glow>
                </a:effectLst>
              </a:rPr>
              <a:t>My </a:t>
            </a:r>
            <a:r>
              <a:rPr lang="it-IT" sz="6000" b="1" spc="50" dirty="0" err="1">
                <a:ln w="28575" cmpd="sng">
                  <a:solidFill>
                    <a:schemeClr val="bg1"/>
                  </a:solidFill>
                  <a:prstDash val="solid"/>
                </a:ln>
                <a:solidFill>
                  <a:schemeClr val="accent1"/>
                </a:solidFill>
                <a:effectLst>
                  <a:glow rad="38100">
                    <a:schemeClr val="accent1">
                      <a:alpha val="40000"/>
                    </a:schemeClr>
                  </a:glow>
                </a:effectLst>
              </a:rPr>
              <a:t>Regularized</a:t>
            </a:r>
            <a:r>
              <a:rPr lang="it-IT" sz="6000" b="1" spc="50" dirty="0">
                <a:ln w="28575" cmpd="sng">
                  <a:solidFill>
                    <a:schemeClr val="bg1"/>
                  </a:solidFill>
                  <a:prstDash val="solid"/>
                </a:ln>
                <a:solidFill>
                  <a:schemeClr val="accent1"/>
                </a:solidFill>
                <a:effectLst>
                  <a:glow rad="38100">
                    <a:schemeClr val="accent1">
                      <a:alpha val="40000"/>
                    </a:schemeClr>
                  </a:glow>
                </a:effectLst>
              </a:rPr>
              <a:t> </a:t>
            </a:r>
            <a:r>
              <a:rPr lang="it-IT" sz="6000" b="1" spc="50" dirty="0" err="1">
                <a:ln w="28575" cmpd="sng">
                  <a:solidFill>
                    <a:schemeClr val="bg1"/>
                  </a:solidFill>
                  <a:prstDash val="solid"/>
                </a:ln>
                <a:solidFill>
                  <a:schemeClr val="accent1"/>
                </a:solidFill>
                <a:effectLst>
                  <a:glow rad="38100">
                    <a:schemeClr val="accent1">
                      <a:alpha val="40000"/>
                    </a:schemeClr>
                  </a:glow>
                </a:effectLst>
              </a:rPr>
              <a:t>PlaNet</a:t>
            </a:r>
            <a:endParaRPr lang="it-IT" sz="2000" b="1" spc="50" dirty="0">
              <a:ln w="28575" cmpd="sng">
                <a:solidFill>
                  <a:schemeClr val="bg1"/>
                </a:solidFill>
                <a:prstDash val="solid"/>
              </a:ln>
              <a:solidFill>
                <a:schemeClr val="accent1"/>
              </a:solidFill>
              <a:effectLst>
                <a:glow rad="38100">
                  <a:schemeClr val="accent1">
                    <a:alpha val="40000"/>
                  </a:schemeClr>
                </a:glow>
              </a:effectLst>
            </a:endParaRPr>
          </a:p>
        </p:txBody>
      </p:sp>
      <p:pic>
        <p:nvPicPr>
          <p:cNvPr id="4" name="Immagine 3">
            <a:extLst>
              <a:ext uri="{FF2B5EF4-FFF2-40B4-BE49-F238E27FC236}">
                <a16:creationId xmlns:a16="http://schemas.microsoft.com/office/drawing/2014/main" id="{8BDB6EED-7EC2-4C0D-9355-2CFD7346089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52475" y="1162050"/>
            <a:ext cx="10610849" cy="5267325"/>
          </a:xfrm>
          <a:prstGeom prst="roundRect">
            <a:avLst>
              <a:gd name="adj" fmla="val 10270"/>
            </a:avLst>
          </a:prstGeom>
          <a:solidFill>
            <a:srgbClr val="FFFFFF">
              <a:shade val="85000"/>
            </a:srgbClr>
          </a:solidFill>
          <a:ln w="38100">
            <a:solidFill>
              <a:schemeClr val="bg1"/>
            </a:solidFill>
          </a:ln>
          <a:effectLst>
            <a:glow rad="63500">
              <a:schemeClr val="accent4">
                <a:satMod val="175000"/>
                <a:alpha val="40000"/>
              </a:schemeClr>
            </a:glow>
          </a:effectLst>
        </p:spPr>
      </p:pic>
      <p:sp>
        <p:nvSpPr>
          <p:cNvPr id="2" name="Rettangolo con angoli arrotondati 1">
            <a:extLst>
              <a:ext uri="{FF2B5EF4-FFF2-40B4-BE49-F238E27FC236}">
                <a16:creationId xmlns:a16="http://schemas.microsoft.com/office/drawing/2014/main" id="{4C2A4027-FD6F-4D74-BC68-52F68308036D}"/>
              </a:ext>
            </a:extLst>
          </p:cNvPr>
          <p:cNvSpPr/>
          <p:nvPr/>
        </p:nvSpPr>
        <p:spPr>
          <a:xfrm>
            <a:off x="1419225" y="4653244"/>
            <a:ext cx="628650" cy="3429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2000" dirty="0"/>
              <a:t>404</a:t>
            </a:r>
          </a:p>
        </p:txBody>
      </p:sp>
      <p:sp>
        <p:nvSpPr>
          <p:cNvPr id="6" name="Rettangolo con angoli arrotondati 5">
            <a:extLst>
              <a:ext uri="{FF2B5EF4-FFF2-40B4-BE49-F238E27FC236}">
                <a16:creationId xmlns:a16="http://schemas.microsoft.com/office/drawing/2014/main" id="{04F3F79C-4658-4FDD-AF06-30607B1B0D59}"/>
              </a:ext>
            </a:extLst>
          </p:cNvPr>
          <p:cNvSpPr/>
          <p:nvPr/>
        </p:nvSpPr>
        <p:spPr>
          <a:xfrm>
            <a:off x="1419225" y="5705475"/>
            <a:ext cx="628650" cy="342900"/>
          </a:xfrm>
          <a:prstGeom prst="roundRect">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it-IT" sz="2000" dirty="0"/>
              <a:t>323</a:t>
            </a:r>
            <a:endParaRPr lang="it-IT" dirty="0"/>
          </a:p>
        </p:txBody>
      </p:sp>
      <p:sp>
        <p:nvSpPr>
          <p:cNvPr id="3" name="Rettangolo con angoli arrotondati 2">
            <a:extLst>
              <a:ext uri="{FF2B5EF4-FFF2-40B4-BE49-F238E27FC236}">
                <a16:creationId xmlns:a16="http://schemas.microsoft.com/office/drawing/2014/main" id="{94118048-7B3D-430D-AAF5-A8FCBD7C0E75}"/>
              </a:ext>
            </a:extLst>
          </p:cNvPr>
          <p:cNvSpPr/>
          <p:nvPr/>
        </p:nvSpPr>
        <p:spPr>
          <a:xfrm>
            <a:off x="9525000" y="1190625"/>
            <a:ext cx="628650" cy="3429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2000" dirty="0"/>
              <a:t>642</a:t>
            </a:r>
          </a:p>
        </p:txBody>
      </p:sp>
      <p:sp>
        <p:nvSpPr>
          <p:cNvPr id="5" name="Rettangolo con angoli arrotondati 4">
            <a:extLst>
              <a:ext uri="{FF2B5EF4-FFF2-40B4-BE49-F238E27FC236}">
                <a16:creationId xmlns:a16="http://schemas.microsoft.com/office/drawing/2014/main" id="{33E77794-C0FB-40C7-ABE8-1ABD084B4A28}"/>
              </a:ext>
            </a:extLst>
          </p:cNvPr>
          <p:cNvSpPr/>
          <p:nvPr/>
        </p:nvSpPr>
        <p:spPr>
          <a:xfrm>
            <a:off x="9534525" y="1660299"/>
            <a:ext cx="628650" cy="342900"/>
          </a:xfrm>
          <a:prstGeom prst="roundRect">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it-IT" sz="2000" dirty="0"/>
              <a:t>638</a:t>
            </a:r>
            <a:endParaRPr lang="it-IT" dirty="0"/>
          </a:p>
        </p:txBody>
      </p:sp>
      <p:sp>
        <p:nvSpPr>
          <p:cNvPr id="9" name="Rettangolo 8">
            <a:extLst>
              <a:ext uri="{FF2B5EF4-FFF2-40B4-BE49-F238E27FC236}">
                <a16:creationId xmlns:a16="http://schemas.microsoft.com/office/drawing/2014/main" id="{E3A674CF-CDE3-4733-8130-C7BC34DF83F2}"/>
              </a:ext>
            </a:extLst>
          </p:cNvPr>
          <p:cNvSpPr/>
          <p:nvPr/>
        </p:nvSpPr>
        <p:spPr>
          <a:xfrm>
            <a:off x="11068050" y="6299594"/>
            <a:ext cx="1006377" cy="461665"/>
          </a:xfrm>
          <a:prstGeom prst="rect">
            <a:avLst/>
          </a:prstGeom>
          <a:noFill/>
        </p:spPr>
        <p:txBody>
          <a:bodyPr wrap="square" lIns="91440" tIns="45720" rIns="91440" bIns="45720">
            <a:spAutoFit/>
          </a:bodyPr>
          <a:lstStyle/>
          <a:p>
            <a:pPr algn="ctr"/>
            <a:r>
              <a:rPr lang="it-IT" sz="2400" b="1" i="0" dirty="0">
                <a:solidFill>
                  <a:schemeClr val="bg1"/>
                </a:solidFill>
                <a:effectLst/>
                <a:latin typeface="Garamond" panose="02020404030301010803" pitchFamily="18" charset="0"/>
              </a:rPr>
              <a:t>41/46</a:t>
            </a:r>
            <a:endParaRPr lang="it-IT" sz="2400" i="0" dirty="0">
              <a:solidFill>
                <a:schemeClr val="bg1"/>
              </a:solidFill>
              <a:effectLst/>
              <a:latin typeface="Garamond" panose="02020404030301010803" pitchFamily="18" charset="0"/>
            </a:endParaRPr>
          </a:p>
        </p:txBody>
      </p:sp>
    </p:spTree>
    <p:extLst>
      <p:ext uri="{BB962C8B-B14F-4D97-AF65-F5344CB8AC3E}">
        <p14:creationId xmlns:p14="http://schemas.microsoft.com/office/powerpoint/2010/main" val="58373277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26BDCA6B-3C9C-4213-A0D9-30BD5F0B07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0" y="0"/>
            <a:ext cx="8426302" cy="6858000"/>
          </a:xfrm>
          <a:custGeom>
            <a:avLst/>
            <a:gdLst>
              <a:gd name="connsiteX0" fmla="*/ 184095 w 8426302"/>
              <a:gd name="connsiteY0" fmla="*/ 6858000 h 6858000"/>
              <a:gd name="connsiteX1" fmla="*/ 8426302 w 8426302"/>
              <a:gd name="connsiteY1" fmla="*/ 6858000 h 6858000"/>
              <a:gd name="connsiteX2" fmla="*/ 8426302 w 8426302"/>
              <a:gd name="connsiteY2" fmla="*/ 0 h 6858000"/>
              <a:gd name="connsiteX3" fmla="*/ 2743435 w 8426302"/>
              <a:gd name="connsiteY3" fmla="*/ 0 h 6858000"/>
              <a:gd name="connsiteX4" fmla="*/ 2688451 w 8426302"/>
              <a:gd name="connsiteY4" fmla="*/ 37385 h 6858000"/>
              <a:gd name="connsiteX5" fmla="*/ 0 w 8426302"/>
              <a:gd name="connsiteY5" fmla="*/ 5321277 h 6858000"/>
              <a:gd name="connsiteX6" fmla="*/ 116943 w 8426302"/>
              <a:gd name="connsiteY6" fmla="*/ 655848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26302" h="6858000">
                <a:moveTo>
                  <a:pt x="184095" y="6858000"/>
                </a:moveTo>
                <a:lnTo>
                  <a:pt x="8426302" y="6858000"/>
                </a:lnTo>
                <a:lnTo>
                  <a:pt x="8426302" y="0"/>
                </a:lnTo>
                <a:lnTo>
                  <a:pt x="2743435" y="0"/>
                </a:lnTo>
                <a:lnTo>
                  <a:pt x="2688451" y="37385"/>
                </a:lnTo>
                <a:cubicBezTo>
                  <a:pt x="1058888" y="1225893"/>
                  <a:pt x="0" y="3149927"/>
                  <a:pt x="0" y="5321277"/>
                </a:cubicBezTo>
                <a:cubicBezTo>
                  <a:pt x="0" y="5744268"/>
                  <a:pt x="40184" y="6157873"/>
                  <a:pt x="116943" y="6558484"/>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Freeform: Shape 8">
            <a:extLst>
              <a:ext uri="{FF2B5EF4-FFF2-40B4-BE49-F238E27FC236}">
                <a16:creationId xmlns:a16="http://schemas.microsoft.com/office/drawing/2014/main" id="{FDA12F62-867F-4684-B28B-E085D09DCC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0" y="0"/>
            <a:ext cx="8174932" cy="6858000"/>
          </a:xfrm>
          <a:custGeom>
            <a:avLst/>
            <a:gdLst>
              <a:gd name="connsiteX0" fmla="*/ 190266 w 8174932"/>
              <a:gd name="connsiteY0" fmla="*/ 6858000 h 6858000"/>
              <a:gd name="connsiteX1" fmla="*/ 8174932 w 8174932"/>
              <a:gd name="connsiteY1" fmla="*/ 6858000 h 6858000"/>
              <a:gd name="connsiteX2" fmla="*/ 8174932 w 8174932"/>
              <a:gd name="connsiteY2" fmla="*/ 0 h 6858000"/>
              <a:gd name="connsiteX3" fmla="*/ 2944847 w 8174932"/>
              <a:gd name="connsiteY3" fmla="*/ 0 h 6858000"/>
              <a:gd name="connsiteX4" fmla="*/ 2646373 w 8174932"/>
              <a:gd name="connsiteY4" fmla="*/ 196447 h 6858000"/>
              <a:gd name="connsiteX5" fmla="*/ 0 w 8174932"/>
              <a:gd name="connsiteY5" fmla="*/ 5321277 h 6858000"/>
              <a:gd name="connsiteX6" fmla="*/ 112445 w 8174932"/>
              <a:gd name="connsiteY6" fmla="*/ 651089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74932" h="6858000">
                <a:moveTo>
                  <a:pt x="190266" y="6858000"/>
                </a:moveTo>
                <a:lnTo>
                  <a:pt x="8174932" y="6858000"/>
                </a:lnTo>
                <a:lnTo>
                  <a:pt x="8174932" y="0"/>
                </a:lnTo>
                <a:lnTo>
                  <a:pt x="2944847" y="0"/>
                </a:lnTo>
                <a:lnTo>
                  <a:pt x="2646373" y="196447"/>
                </a:lnTo>
                <a:cubicBezTo>
                  <a:pt x="1044779" y="1335395"/>
                  <a:pt x="0" y="3206327"/>
                  <a:pt x="0" y="5321277"/>
                </a:cubicBezTo>
                <a:cubicBezTo>
                  <a:pt x="0" y="5727999"/>
                  <a:pt x="38639" y="6125696"/>
                  <a:pt x="112445" y="6510898"/>
                </a:cubicBezTo>
                <a:close/>
              </a:path>
            </a:pathLst>
          </a:custGeom>
          <a:solidFill>
            <a:schemeClr val="bg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Rettangolo 1">
            <a:extLst>
              <a:ext uri="{FF2B5EF4-FFF2-40B4-BE49-F238E27FC236}">
                <a16:creationId xmlns:a16="http://schemas.microsoft.com/office/drawing/2014/main" id="{53FA163B-7CED-4304-BDF3-4F14A83AF183}"/>
              </a:ext>
            </a:extLst>
          </p:cNvPr>
          <p:cNvSpPr/>
          <p:nvPr/>
        </p:nvSpPr>
        <p:spPr>
          <a:xfrm>
            <a:off x="804672" y="234110"/>
            <a:ext cx="5936370" cy="3466213"/>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7200" b="1" spc="50" dirty="0">
                <a:ln w="28575" cmpd="sng">
                  <a:solidFill>
                    <a:schemeClr val="accent3">
                      <a:lumMod val="75000"/>
                    </a:schemeClr>
                  </a:solidFill>
                  <a:prstDash val="solid"/>
                </a:ln>
                <a:effectLst>
                  <a:glow rad="38100">
                    <a:schemeClr val="accent1">
                      <a:alpha val="40000"/>
                    </a:schemeClr>
                  </a:glow>
                </a:effectLst>
                <a:latin typeface="Garamond" panose="02020404030301010803" pitchFamily="18" charset="0"/>
              </a:rPr>
              <a:t>Comparisons</a:t>
            </a:r>
          </a:p>
        </p:txBody>
      </p:sp>
    </p:spTree>
    <p:extLst>
      <p:ext uri="{BB962C8B-B14F-4D97-AF65-F5344CB8AC3E}">
        <p14:creationId xmlns:p14="http://schemas.microsoft.com/office/powerpoint/2010/main" val="622523671"/>
      </p:ext>
    </p:extLst>
  </p:cSld>
  <p:clrMapOvr>
    <a:overrideClrMapping bg1="dk1" tx1="lt1" bg2="dk2" tx2="lt2" accent1="accent1" accent2="accent2" accent3="accent3" accent4="accent4" accent5="accent5" accent6="accent6" hlink="hlink" folHlink="folHlink"/>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ttangolo con angoli arrotondati 6">
            <a:extLst>
              <a:ext uri="{FF2B5EF4-FFF2-40B4-BE49-F238E27FC236}">
                <a16:creationId xmlns:a16="http://schemas.microsoft.com/office/drawing/2014/main" id="{CABE4EAC-7230-4799-BE7B-1DD185706427}"/>
              </a:ext>
            </a:extLst>
          </p:cNvPr>
          <p:cNvSpPr/>
          <p:nvPr/>
        </p:nvSpPr>
        <p:spPr>
          <a:xfrm>
            <a:off x="514350" y="1219200"/>
            <a:ext cx="11010900" cy="5095875"/>
          </a:xfrm>
          <a:prstGeom prst="roundRect">
            <a:avLst>
              <a:gd name="adj" fmla="val 12159"/>
            </a:avLst>
          </a:prstGeom>
          <a:solidFill>
            <a:schemeClr val="tx1">
              <a:lumMod val="75000"/>
              <a:lumOff val="25000"/>
            </a:schemeClr>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it-IT" sz="4400" b="1" dirty="0">
              <a:ln w="0"/>
              <a:solidFill>
                <a:schemeClr val="accent6">
                  <a:lumMod val="75000"/>
                </a:schemeClr>
              </a:solidFill>
              <a:effectLst>
                <a:outerShdw blurRad="38100" dist="25400" dir="5400000" algn="ctr" rotWithShape="0">
                  <a:srgbClr val="6E747A">
                    <a:alpha val="43000"/>
                  </a:srgbClr>
                </a:outerShdw>
              </a:effectLst>
            </a:endParaRPr>
          </a:p>
        </p:txBody>
      </p:sp>
      <p:sp>
        <p:nvSpPr>
          <p:cNvPr id="67" name="Rettangolo 66">
            <a:extLst>
              <a:ext uri="{FF2B5EF4-FFF2-40B4-BE49-F238E27FC236}">
                <a16:creationId xmlns:a16="http://schemas.microsoft.com/office/drawing/2014/main" id="{A54B8922-B39E-4D62-8D66-5ED909D715D8}"/>
              </a:ext>
            </a:extLst>
          </p:cNvPr>
          <p:cNvSpPr/>
          <p:nvPr/>
        </p:nvSpPr>
        <p:spPr>
          <a:xfrm>
            <a:off x="0" y="14632"/>
            <a:ext cx="12192000" cy="1015663"/>
          </a:xfrm>
          <a:prstGeom prst="rect">
            <a:avLst/>
          </a:prstGeom>
          <a:noFill/>
        </p:spPr>
        <p:txBody>
          <a:bodyPr wrap="square" lIns="91440" tIns="45720" rIns="91440" bIns="45720">
            <a:spAutoFit/>
          </a:bodyPr>
          <a:lstStyle/>
          <a:p>
            <a:pPr algn="ctr"/>
            <a:r>
              <a:rPr lang="it-IT" sz="6000" b="1" spc="50" dirty="0">
                <a:ln w="28575" cmpd="sng">
                  <a:solidFill>
                    <a:schemeClr val="accent3">
                      <a:lumMod val="75000"/>
                    </a:schemeClr>
                  </a:solidFill>
                  <a:prstDash val="solid"/>
                </a:ln>
                <a:solidFill>
                  <a:schemeClr val="bg1"/>
                </a:solidFill>
                <a:effectLst>
                  <a:glow rad="38100">
                    <a:schemeClr val="accent1">
                      <a:alpha val="40000"/>
                    </a:schemeClr>
                  </a:glow>
                </a:effectLst>
              </a:rPr>
              <a:t>State of the Art </a:t>
            </a:r>
            <a:r>
              <a:rPr lang="it-IT" sz="6000" b="1" spc="50" dirty="0" err="1">
                <a:ln w="28575" cmpd="sng">
                  <a:solidFill>
                    <a:schemeClr val="accent3">
                      <a:lumMod val="75000"/>
                    </a:schemeClr>
                  </a:solidFill>
                  <a:prstDash val="solid"/>
                </a:ln>
                <a:solidFill>
                  <a:schemeClr val="bg1"/>
                </a:solidFill>
                <a:effectLst>
                  <a:glow rad="38100">
                    <a:schemeClr val="accent1">
                      <a:alpha val="40000"/>
                    </a:schemeClr>
                  </a:glow>
                </a:effectLst>
              </a:rPr>
              <a:t>comparison</a:t>
            </a:r>
            <a:endParaRPr lang="it-IT" sz="2000" b="1" spc="50" dirty="0">
              <a:ln w="28575" cmpd="sng">
                <a:solidFill>
                  <a:schemeClr val="accent3">
                    <a:lumMod val="75000"/>
                  </a:schemeClr>
                </a:solidFill>
                <a:prstDash val="solid"/>
              </a:ln>
              <a:solidFill>
                <a:schemeClr val="bg1"/>
              </a:solidFill>
              <a:effectLst>
                <a:glow rad="38100">
                  <a:schemeClr val="accent1">
                    <a:alpha val="40000"/>
                  </a:schemeClr>
                </a:glow>
              </a:effectLst>
            </a:endParaRPr>
          </a:p>
        </p:txBody>
      </p:sp>
      <p:graphicFrame>
        <p:nvGraphicFramePr>
          <p:cNvPr id="10" name="Grafico 9">
            <a:extLst>
              <a:ext uri="{FF2B5EF4-FFF2-40B4-BE49-F238E27FC236}">
                <a16:creationId xmlns:a16="http://schemas.microsoft.com/office/drawing/2014/main" id="{240FF4C1-9A3A-45C4-9193-CBF785D22554}"/>
              </a:ext>
            </a:extLst>
          </p:cNvPr>
          <p:cNvGraphicFramePr>
            <a:graphicFrameLocks/>
          </p:cNvGraphicFramePr>
          <p:nvPr>
            <p:extLst>
              <p:ext uri="{D42A27DB-BD31-4B8C-83A1-F6EECF244321}">
                <p14:modId xmlns:p14="http://schemas.microsoft.com/office/powerpoint/2010/main" val="1536063169"/>
              </p:ext>
            </p:extLst>
          </p:nvPr>
        </p:nvGraphicFramePr>
        <p:xfrm>
          <a:off x="1362551" y="1371600"/>
          <a:ext cx="9314497" cy="4834890"/>
        </p:xfrm>
        <a:graphic>
          <a:graphicData uri="http://schemas.openxmlformats.org/drawingml/2006/chart">
            <c:chart xmlns:c="http://schemas.openxmlformats.org/drawingml/2006/chart" xmlns:r="http://schemas.openxmlformats.org/officeDocument/2006/relationships" r:id="rId3"/>
          </a:graphicData>
        </a:graphic>
      </p:graphicFrame>
      <p:sp>
        <p:nvSpPr>
          <p:cNvPr id="2" name="Rettangolo 1">
            <a:extLst>
              <a:ext uri="{FF2B5EF4-FFF2-40B4-BE49-F238E27FC236}">
                <a16:creationId xmlns:a16="http://schemas.microsoft.com/office/drawing/2014/main" id="{E833DA6B-CF2C-4028-88A5-D93AC8BC2381}"/>
              </a:ext>
            </a:extLst>
          </p:cNvPr>
          <p:cNvSpPr/>
          <p:nvPr/>
        </p:nvSpPr>
        <p:spPr>
          <a:xfrm>
            <a:off x="11068050" y="6299594"/>
            <a:ext cx="1006377" cy="461665"/>
          </a:xfrm>
          <a:prstGeom prst="rect">
            <a:avLst/>
          </a:prstGeom>
          <a:noFill/>
        </p:spPr>
        <p:txBody>
          <a:bodyPr wrap="square" lIns="91440" tIns="45720" rIns="91440" bIns="45720">
            <a:spAutoFit/>
          </a:bodyPr>
          <a:lstStyle/>
          <a:p>
            <a:pPr algn="ctr"/>
            <a:r>
              <a:rPr lang="it-IT" sz="2400" b="1" dirty="0">
                <a:solidFill>
                  <a:schemeClr val="bg1"/>
                </a:solidFill>
                <a:latin typeface="Garamond" panose="02020404030301010803" pitchFamily="18" charset="0"/>
              </a:rPr>
              <a:t>42</a:t>
            </a:r>
            <a:r>
              <a:rPr lang="it-IT" sz="2400" b="1" i="0" dirty="0">
                <a:solidFill>
                  <a:schemeClr val="bg1"/>
                </a:solidFill>
                <a:effectLst/>
                <a:latin typeface="Garamond" panose="02020404030301010803" pitchFamily="18" charset="0"/>
              </a:rPr>
              <a:t>/46</a:t>
            </a:r>
            <a:endParaRPr lang="it-IT" sz="2400" i="0" dirty="0">
              <a:solidFill>
                <a:schemeClr val="bg1"/>
              </a:solidFill>
              <a:effectLst/>
              <a:latin typeface="Garamond" panose="02020404030301010803" pitchFamily="18" charset="0"/>
            </a:endParaRPr>
          </a:p>
        </p:txBody>
      </p:sp>
    </p:spTree>
    <p:extLst>
      <p:ext uri="{BB962C8B-B14F-4D97-AF65-F5344CB8AC3E}">
        <p14:creationId xmlns:p14="http://schemas.microsoft.com/office/powerpoint/2010/main" val="203653198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ttangolo con angoli arrotondati 6">
            <a:extLst>
              <a:ext uri="{FF2B5EF4-FFF2-40B4-BE49-F238E27FC236}">
                <a16:creationId xmlns:a16="http://schemas.microsoft.com/office/drawing/2014/main" id="{CABE4EAC-7230-4799-BE7B-1DD185706427}"/>
              </a:ext>
            </a:extLst>
          </p:cNvPr>
          <p:cNvSpPr/>
          <p:nvPr/>
        </p:nvSpPr>
        <p:spPr>
          <a:xfrm>
            <a:off x="514350" y="1219200"/>
            <a:ext cx="11010900" cy="5095875"/>
          </a:xfrm>
          <a:prstGeom prst="roundRect">
            <a:avLst>
              <a:gd name="adj" fmla="val 12159"/>
            </a:avLst>
          </a:prstGeom>
          <a:solidFill>
            <a:schemeClr val="tx1">
              <a:lumMod val="75000"/>
              <a:lumOff val="25000"/>
            </a:schemeClr>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it-IT" sz="4400" b="1" dirty="0">
              <a:ln w="0"/>
              <a:solidFill>
                <a:schemeClr val="accent6">
                  <a:lumMod val="75000"/>
                </a:schemeClr>
              </a:solidFill>
              <a:effectLst>
                <a:outerShdw blurRad="38100" dist="25400" dir="5400000" algn="ctr" rotWithShape="0">
                  <a:srgbClr val="6E747A">
                    <a:alpha val="43000"/>
                  </a:srgbClr>
                </a:outerShdw>
              </a:effectLst>
            </a:endParaRPr>
          </a:p>
        </p:txBody>
      </p:sp>
      <p:sp>
        <p:nvSpPr>
          <p:cNvPr id="67" name="Rettangolo 66">
            <a:extLst>
              <a:ext uri="{FF2B5EF4-FFF2-40B4-BE49-F238E27FC236}">
                <a16:creationId xmlns:a16="http://schemas.microsoft.com/office/drawing/2014/main" id="{A54B8922-B39E-4D62-8D66-5ED909D715D8}"/>
              </a:ext>
            </a:extLst>
          </p:cNvPr>
          <p:cNvSpPr/>
          <p:nvPr/>
        </p:nvSpPr>
        <p:spPr>
          <a:xfrm>
            <a:off x="0" y="14632"/>
            <a:ext cx="12192000" cy="1015663"/>
          </a:xfrm>
          <a:prstGeom prst="rect">
            <a:avLst/>
          </a:prstGeom>
          <a:noFill/>
        </p:spPr>
        <p:txBody>
          <a:bodyPr wrap="square" lIns="91440" tIns="45720" rIns="91440" bIns="45720">
            <a:spAutoFit/>
          </a:bodyPr>
          <a:lstStyle/>
          <a:p>
            <a:pPr algn="ctr"/>
            <a:r>
              <a:rPr lang="it-IT" sz="6000" b="1" spc="50" dirty="0">
                <a:ln w="28575" cmpd="sng">
                  <a:solidFill>
                    <a:schemeClr val="accent3">
                      <a:lumMod val="75000"/>
                    </a:schemeClr>
                  </a:solidFill>
                  <a:prstDash val="solid"/>
                </a:ln>
                <a:solidFill>
                  <a:schemeClr val="bg1"/>
                </a:solidFill>
                <a:effectLst>
                  <a:glow rad="38100">
                    <a:schemeClr val="accent1">
                      <a:alpha val="40000"/>
                    </a:schemeClr>
                  </a:glow>
                </a:effectLst>
              </a:rPr>
              <a:t>Model-</a:t>
            </a:r>
            <a:r>
              <a:rPr lang="it-IT" sz="6000" b="1" spc="50" dirty="0" err="1">
                <a:ln w="28575" cmpd="sng">
                  <a:solidFill>
                    <a:schemeClr val="accent3">
                      <a:lumMod val="75000"/>
                    </a:schemeClr>
                  </a:solidFill>
                  <a:prstDash val="solid"/>
                </a:ln>
                <a:solidFill>
                  <a:schemeClr val="bg1"/>
                </a:solidFill>
                <a:effectLst>
                  <a:glow rad="38100">
                    <a:schemeClr val="accent1">
                      <a:alpha val="40000"/>
                    </a:schemeClr>
                  </a:glow>
                </a:effectLst>
              </a:rPr>
              <a:t>Based</a:t>
            </a:r>
            <a:r>
              <a:rPr lang="it-IT" sz="6000" b="1" spc="50" dirty="0">
                <a:ln w="28575" cmpd="sng">
                  <a:solidFill>
                    <a:schemeClr val="accent3">
                      <a:lumMod val="75000"/>
                    </a:schemeClr>
                  </a:solidFill>
                  <a:prstDash val="solid"/>
                </a:ln>
                <a:solidFill>
                  <a:schemeClr val="bg1"/>
                </a:solidFill>
                <a:effectLst>
                  <a:glow rad="38100">
                    <a:schemeClr val="accent1">
                      <a:alpha val="40000"/>
                    </a:schemeClr>
                  </a:glow>
                </a:effectLst>
              </a:rPr>
              <a:t> </a:t>
            </a:r>
            <a:r>
              <a:rPr lang="it-IT" sz="6000" b="1" spc="50" dirty="0" err="1">
                <a:ln w="28575" cmpd="sng">
                  <a:solidFill>
                    <a:schemeClr val="accent3">
                      <a:lumMod val="75000"/>
                    </a:schemeClr>
                  </a:solidFill>
                  <a:prstDash val="solid"/>
                </a:ln>
                <a:solidFill>
                  <a:schemeClr val="bg1"/>
                </a:solidFill>
                <a:effectLst>
                  <a:glow rad="38100">
                    <a:schemeClr val="accent1">
                      <a:alpha val="40000"/>
                    </a:schemeClr>
                  </a:glow>
                </a:effectLst>
              </a:rPr>
              <a:t>comparison</a:t>
            </a:r>
            <a:endParaRPr lang="it-IT" sz="2000" b="1" spc="50" dirty="0">
              <a:ln w="28575" cmpd="sng">
                <a:solidFill>
                  <a:schemeClr val="accent3">
                    <a:lumMod val="75000"/>
                  </a:schemeClr>
                </a:solidFill>
                <a:prstDash val="solid"/>
              </a:ln>
              <a:solidFill>
                <a:schemeClr val="bg1"/>
              </a:solidFill>
              <a:effectLst>
                <a:glow rad="38100">
                  <a:schemeClr val="accent1">
                    <a:alpha val="40000"/>
                  </a:schemeClr>
                </a:glow>
              </a:effectLst>
            </a:endParaRPr>
          </a:p>
        </p:txBody>
      </p:sp>
      <p:graphicFrame>
        <p:nvGraphicFramePr>
          <p:cNvPr id="6" name="Grafico 5">
            <a:extLst>
              <a:ext uri="{FF2B5EF4-FFF2-40B4-BE49-F238E27FC236}">
                <a16:creationId xmlns:a16="http://schemas.microsoft.com/office/drawing/2014/main" id="{55416A7D-2856-41DD-B356-BDA392661D7C}"/>
              </a:ext>
            </a:extLst>
          </p:cNvPr>
          <p:cNvGraphicFramePr>
            <a:graphicFrameLocks/>
          </p:cNvGraphicFramePr>
          <p:nvPr>
            <p:extLst>
              <p:ext uri="{D42A27DB-BD31-4B8C-83A1-F6EECF244321}">
                <p14:modId xmlns:p14="http://schemas.microsoft.com/office/powerpoint/2010/main" val="1661699203"/>
              </p:ext>
            </p:extLst>
          </p:nvPr>
        </p:nvGraphicFramePr>
        <p:xfrm>
          <a:off x="891540" y="1554480"/>
          <a:ext cx="10184130" cy="4480560"/>
        </p:xfrm>
        <a:graphic>
          <a:graphicData uri="http://schemas.openxmlformats.org/drawingml/2006/chart">
            <c:chart xmlns:c="http://schemas.openxmlformats.org/drawingml/2006/chart" xmlns:r="http://schemas.openxmlformats.org/officeDocument/2006/relationships" r:id="rId3"/>
          </a:graphicData>
        </a:graphic>
      </p:graphicFrame>
      <p:sp>
        <p:nvSpPr>
          <p:cNvPr id="2" name="Rettangolo 1">
            <a:extLst>
              <a:ext uri="{FF2B5EF4-FFF2-40B4-BE49-F238E27FC236}">
                <a16:creationId xmlns:a16="http://schemas.microsoft.com/office/drawing/2014/main" id="{B95094AE-FFD6-42CE-A34D-6E9005C91796}"/>
              </a:ext>
            </a:extLst>
          </p:cNvPr>
          <p:cNvSpPr/>
          <p:nvPr/>
        </p:nvSpPr>
        <p:spPr>
          <a:xfrm>
            <a:off x="11068050" y="6299594"/>
            <a:ext cx="1006377" cy="461665"/>
          </a:xfrm>
          <a:prstGeom prst="rect">
            <a:avLst/>
          </a:prstGeom>
          <a:noFill/>
        </p:spPr>
        <p:txBody>
          <a:bodyPr wrap="square" lIns="91440" tIns="45720" rIns="91440" bIns="45720">
            <a:spAutoFit/>
          </a:bodyPr>
          <a:lstStyle/>
          <a:p>
            <a:pPr algn="ctr"/>
            <a:r>
              <a:rPr lang="it-IT" sz="2400" b="1" dirty="0">
                <a:solidFill>
                  <a:schemeClr val="bg1"/>
                </a:solidFill>
                <a:latin typeface="Garamond" panose="02020404030301010803" pitchFamily="18" charset="0"/>
              </a:rPr>
              <a:t>43</a:t>
            </a:r>
            <a:r>
              <a:rPr lang="it-IT" sz="2400" b="1" i="0" dirty="0">
                <a:solidFill>
                  <a:schemeClr val="bg1"/>
                </a:solidFill>
                <a:effectLst/>
                <a:latin typeface="Garamond" panose="02020404030301010803" pitchFamily="18" charset="0"/>
              </a:rPr>
              <a:t>/46</a:t>
            </a:r>
            <a:endParaRPr lang="it-IT" sz="2400" i="0" dirty="0">
              <a:solidFill>
                <a:schemeClr val="bg1"/>
              </a:solidFill>
              <a:effectLst/>
              <a:latin typeface="Garamond" panose="02020404030301010803" pitchFamily="18" charset="0"/>
            </a:endParaRPr>
          </a:p>
        </p:txBody>
      </p:sp>
    </p:spTree>
    <p:extLst>
      <p:ext uri="{BB962C8B-B14F-4D97-AF65-F5344CB8AC3E}">
        <p14:creationId xmlns:p14="http://schemas.microsoft.com/office/powerpoint/2010/main" val="28322811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ttangolo con angoli arrotondati 21">
            <a:extLst>
              <a:ext uri="{FF2B5EF4-FFF2-40B4-BE49-F238E27FC236}">
                <a16:creationId xmlns:a16="http://schemas.microsoft.com/office/drawing/2014/main" id="{AEB4F55E-B0DD-4C13-91FF-97AB9D65EE8A}"/>
              </a:ext>
            </a:extLst>
          </p:cNvPr>
          <p:cNvSpPr/>
          <p:nvPr/>
        </p:nvSpPr>
        <p:spPr>
          <a:xfrm>
            <a:off x="609017" y="1944872"/>
            <a:ext cx="6419849" cy="3445784"/>
          </a:xfrm>
          <a:prstGeom prst="roundRect">
            <a:avLst/>
          </a:prstGeom>
          <a:solidFill>
            <a:schemeClr val="tx1">
              <a:lumMod val="75000"/>
              <a:lumOff val="25000"/>
            </a:schemeClr>
          </a:solidFill>
          <a:ln w="76200">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it-IT" sz="4400" b="1" dirty="0">
              <a:ln w="0"/>
              <a:solidFill>
                <a:schemeClr val="accent6">
                  <a:lumMod val="75000"/>
                </a:schemeClr>
              </a:solidFill>
              <a:effectLst>
                <a:outerShdw blurRad="38100" dist="25400" dir="5400000" algn="ctr" rotWithShape="0">
                  <a:srgbClr val="6E747A">
                    <a:alpha val="43000"/>
                  </a:srgbClr>
                </a:outerShdw>
              </a:effectLst>
            </a:endParaRPr>
          </a:p>
        </p:txBody>
      </p:sp>
      <p:sp>
        <p:nvSpPr>
          <p:cNvPr id="24" name="Rettangolo 23">
            <a:extLst>
              <a:ext uri="{FF2B5EF4-FFF2-40B4-BE49-F238E27FC236}">
                <a16:creationId xmlns:a16="http://schemas.microsoft.com/office/drawing/2014/main" id="{E9049C7F-9547-4249-B288-F7E7F5ED69EA}"/>
              </a:ext>
            </a:extLst>
          </p:cNvPr>
          <p:cNvSpPr/>
          <p:nvPr/>
        </p:nvSpPr>
        <p:spPr>
          <a:xfrm>
            <a:off x="589657" y="4493670"/>
            <a:ext cx="6419849" cy="769441"/>
          </a:xfrm>
          <a:prstGeom prst="rect">
            <a:avLst/>
          </a:prstGeom>
          <a:noFill/>
        </p:spPr>
        <p:txBody>
          <a:bodyPr wrap="square" lIns="91440" tIns="45720" rIns="91440" bIns="45720">
            <a:spAutoFit/>
          </a:bodyPr>
          <a:lstStyle/>
          <a:p>
            <a:pPr algn="ctr"/>
            <a:r>
              <a:rPr lang="it-IT" sz="4400" b="1" dirty="0">
                <a:ln w="0">
                  <a:solidFill>
                    <a:schemeClr val="bg1">
                      <a:lumMod val="95000"/>
                    </a:schemeClr>
                  </a:solidFill>
                </a:ln>
                <a:solidFill>
                  <a:schemeClr val="accent5">
                    <a:lumMod val="50000"/>
                  </a:schemeClr>
                </a:solidFill>
                <a:effectLst>
                  <a:outerShdw blurRad="38100" dist="25400" dir="5400000" algn="ctr" rotWithShape="0">
                    <a:srgbClr val="6E747A">
                      <a:alpha val="43000"/>
                    </a:srgbClr>
                  </a:outerShdw>
                </a:effectLst>
              </a:rPr>
              <a:t>Markov State</a:t>
            </a:r>
          </a:p>
        </p:txBody>
      </p:sp>
      <p:sp>
        <p:nvSpPr>
          <p:cNvPr id="9" name="Parentesi graffa aperta 8">
            <a:extLst>
              <a:ext uri="{FF2B5EF4-FFF2-40B4-BE49-F238E27FC236}">
                <a16:creationId xmlns:a16="http://schemas.microsoft.com/office/drawing/2014/main" id="{27013CBB-E01C-4FA0-B41E-F50A02E52A65}"/>
              </a:ext>
            </a:extLst>
          </p:cNvPr>
          <p:cNvSpPr/>
          <p:nvPr/>
        </p:nvSpPr>
        <p:spPr>
          <a:xfrm rot="10800000">
            <a:off x="6449393" y="2429665"/>
            <a:ext cx="390224" cy="2047874"/>
          </a:xfrm>
          <a:prstGeom prst="leftBrace">
            <a:avLst/>
          </a:prstGeom>
          <a:ln w="28575">
            <a:solidFill>
              <a:schemeClr val="bg1">
                <a:lumMod val="9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p:sp>
        <p:nvSpPr>
          <p:cNvPr id="12" name="Rettangolo 11">
            <a:extLst>
              <a:ext uri="{FF2B5EF4-FFF2-40B4-BE49-F238E27FC236}">
                <a16:creationId xmlns:a16="http://schemas.microsoft.com/office/drawing/2014/main" id="{BD1939DA-C3CA-40E8-93C5-01D69DAAF153}"/>
              </a:ext>
            </a:extLst>
          </p:cNvPr>
          <p:cNvSpPr/>
          <p:nvPr/>
        </p:nvSpPr>
        <p:spPr>
          <a:xfrm>
            <a:off x="1188218" y="2830517"/>
            <a:ext cx="647701" cy="409575"/>
          </a:xfrm>
          <a:prstGeom prst="rect">
            <a:avLst/>
          </a:prstGeom>
          <a:solidFill>
            <a:schemeClr val="accent1"/>
          </a:solidFill>
          <a:ln>
            <a:solidFill>
              <a:schemeClr val="bg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it-IT" dirty="0"/>
              <a:t>0.01</a:t>
            </a:r>
          </a:p>
        </p:txBody>
      </p:sp>
      <p:sp>
        <p:nvSpPr>
          <p:cNvPr id="6" name="Rettangolo 5">
            <a:extLst>
              <a:ext uri="{FF2B5EF4-FFF2-40B4-BE49-F238E27FC236}">
                <a16:creationId xmlns:a16="http://schemas.microsoft.com/office/drawing/2014/main" id="{5AA14524-BD17-44E0-B9C5-1CC4D622F6C7}"/>
              </a:ext>
            </a:extLst>
          </p:cNvPr>
          <p:cNvSpPr/>
          <p:nvPr/>
        </p:nvSpPr>
        <p:spPr>
          <a:xfrm>
            <a:off x="1857600" y="2830517"/>
            <a:ext cx="647701" cy="409575"/>
          </a:xfrm>
          <a:prstGeom prst="rect">
            <a:avLst/>
          </a:prstGeom>
          <a:solidFill>
            <a:schemeClr val="accent1"/>
          </a:solidFill>
          <a:ln>
            <a:solidFill>
              <a:schemeClr val="bg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it-IT" dirty="0"/>
              <a:t>-0.4</a:t>
            </a:r>
          </a:p>
        </p:txBody>
      </p:sp>
      <p:sp>
        <p:nvSpPr>
          <p:cNvPr id="8" name="Rettangolo 7">
            <a:extLst>
              <a:ext uri="{FF2B5EF4-FFF2-40B4-BE49-F238E27FC236}">
                <a16:creationId xmlns:a16="http://schemas.microsoft.com/office/drawing/2014/main" id="{D241E36A-0545-4844-8E9D-43F0E503D48D}"/>
              </a:ext>
            </a:extLst>
          </p:cNvPr>
          <p:cNvSpPr/>
          <p:nvPr/>
        </p:nvSpPr>
        <p:spPr>
          <a:xfrm>
            <a:off x="2521718" y="2830517"/>
            <a:ext cx="647701" cy="409575"/>
          </a:xfrm>
          <a:prstGeom prst="rect">
            <a:avLst/>
          </a:prstGeom>
          <a:solidFill>
            <a:schemeClr val="accent1"/>
          </a:solidFill>
          <a:ln>
            <a:solidFill>
              <a:schemeClr val="bg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it-IT" dirty="0"/>
              <a:t>0.12</a:t>
            </a:r>
          </a:p>
        </p:txBody>
      </p:sp>
      <p:sp>
        <p:nvSpPr>
          <p:cNvPr id="15" name="Rettangolo 14">
            <a:extLst>
              <a:ext uri="{FF2B5EF4-FFF2-40B4-BE49-F238E27FC236}">
                <a16:creationId xmlns:a16="http://schemas.microsoft.com/office/drawing/2014/main" id="{EB734A33-4303-4209-94FE-9D88C55D6C03}"/>
              </a:ext>
            </a:extLst>
          </p:cNvPr>
          <p:cNvSpPr/>
          <p:nvPr/>
        </p:nvSpPr>
        <p:spPr>
          <a:xfrm>
            <a:off x="3191100" y="2830517"/>
            <a:ext cx="647701" cy="409575"/>
          </a:xfrm>
          <a:prstGeom prst="rect">
            <a:avLst/>
          </a:prstGeom>
          <a:solidFill>
            <a:schemeClr val="accent1"/>
          </a:solidFill>
          <a:ln>
            <a:solidFill>
              <a:schemeClr val="bg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it-IT" dirty="0"/>
              <a:t>-0.5</a:t>
            </a:r>
          </a:p>
        </p:txBody>
      </p:sp>
      <p:sp>
        <p:nvSpPr>
          <p:cNvPr id="17" name="Rettangolo 16">
            <a:extLst>
              <a:ext uri="{FF2B5EF4-FFF2-40B4-BE49-F238E27FC236}">
                <a16:creationId xmlns:a16="http://schemas.microsoft.com/office/drawing/2014/main" id="{C395D11A-C8B2-4329-9921-F26F0F08C59F}"/>
              </a:ext>
            </a:extLst>
          </p:cNvPr>
          <p:cNvSpPr/>
          <p:nvPr/>
        </p:nvSpPr>
        <p:spPr>
          <a:xfrm>
            <a:off x="3854708" y="2830517"/>
            <a:ext cx="647701" cy="409575"/>
          </a:xfrm>
          <a:prstGeom prst="rect">
            <a:avLst/>
          </a:prstGeom>
          <a:solidFill>
            <a:schemeClr val="accent1"/>
          </a:solidFill>
          <a:ln>
            <a:solidFill>
              <a:schemeClr val="bg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it-IT" dirty="0"/>
              <a:t>0.21</a:t>
            </a:r>
          </a:p>
        </p:txBody>
      </p:sp>
      <p:sp>
        <p:nvSpPr>
          <p:cNvPr id="19" name="Rettangolo 18">
            <a:extLst>
              <a:ext uri="{FF2B5EF4-FFF2-40B4-BE49-F238E27FC236}">
                <a16:creationId xmlns:a16="http://schemas.microsoft.com/office/drawing/2014/main" id="{FB559D8D-87AC-4A8E-AA09-08413C750C32}"/>
              </a:ext>
            </a:extLst>
          </p:cNvPr>
          <p:cNvSpPr/>
          <p:nvPr/>
        </p:nvSpPr>
        <p:spPr>
          <a:xfrm>
            <a:off x="4524090" y="2830517"/>
            <a:ext cx="647701" cy="409575"/>
          </a:xfrm>
          <a:prstGeom prst="rect">
            <a:avLst/>
          </a:prstGeom>
          <a:solidFill>
            <a:schemeClr val="accent1"/>
          </a:solidFill>
          <a:ln>
            <a:solidFill>
              <a:schemeClr val="bg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it-IT" dirty="0"/>
              <a:t>0.09</a:t>
            </a:r>
          </a:p>
        </p:txBody>
      </p:sp>
      <p:sp>
        <p:nvSpPr>
          <p:cNvPr id="21" name="Rettangolo 20">
            <a:extLst>
              <a:ext uri="{FF2B5EF4-FFF2-40B4-BE49-F238E27FC236}">
                <a16:creationId xmlns:a16="http://schemas.microsoft.com/office/drawing/2014/main" id="{548306E1-1100-4D87-9CA1-D511F06A08A8}"/>
              </a:ext>
            </a:extLst>
          </p:cNvPr>
          <p:cNvSpPr/>
          <p:nvPr/>
        </p:nvSpPr>
        <p:spPr>
          <a:xfrm>
            <a:off x="5188208" y="2830517"/>
            <a:ext cx="647701" cy="409575"/>
          </a:xfrm>
          <a:prstGeom prst="rect">
            <a:avLst/>
          </a:prstGeom>
          <a:solidFill>
            <a:schemeClr val="accent1"/>
          </a:solidFill>
          <a:ln>
            <a:solidFill>
              <a:schemeClr val="bg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it-IT" dirty="0"/>
              <a:t>-0.7</a:t>
            </a:r>
          </a:p>
        </p:txBody>
      </p:sp>
      <p:sp>
        <p:nvSpPr>
          <p:cNvPr id="27" name="Rettangolo 26">
            <a:extLst>
              <a:ext uri="{FF2B5EF4-FFF2-40B4-BE49-F238E27FC236}">
                <a16:creationId xmlns:a16="http://schemas.microsoft.com/office/drawing/2014/main" id="{865EFD4F-98DF-4BC5-BEA8-3EB22C70CBB9}"/>
              </a:ext>
            </a:extLst>
          </p:cNvPr>
          <p:cNvSpPr/>
          <p:nvPr/>
        </p:nvSpPr>
        <p:spPr>
          <a:xfrm>
            <a:off x="5857590" y="2830517"/>
            <a:ext cx="647701" cy="409575"/>
          </a:xfrm>
          <a:prstGeom prst="rect">
            <a:avLst/>
          </a:prstGeom>
          <a:solidFill>
            <a:schemeClr val="accent1"/>
          </a:solidFill>
          <a:ln>
            <a:solidFill>
              <a:schemeClr val="bg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it-IT" dirty="0"/>
              <a:t>0.71</a:t>
            </a:r>
          </a:p>
        </p:txBody>
      </p:sp>
      <p:sp>
        <p:nvSpPr>
          <p:cNvPr id="29" name="Parentesi graffa aperta 28">
            <a:extLst>
              <a:ext uri="{FF2B5EF4-FFF2-40B4-BE49-F238E27FC236}">
                <a16:creationId xmlns:a16="http://schemas.microsoft.com/office/drawing/2014/main" id="{4089E6A0-717A-408E-91F1-6DD5A8053284}"/>
              </a:ext>
            </a:extLst>
          </p:cNvPr>
          <p:cNvSpPr/>
          <p:nvPr/>
        </p:nvSpPr>
        <p:spPr>
          <a:xfrm>
            <a:off x="839168" y="2429665"/>
            <a:ext cx="390224" cy="2047874"/>
          </a:xfrm>
          <a:prstGeom prst="leftBrace">
            <a:avLst/>
          </a:prstGeom>
          <a:ln w="28575">
            <a:solidFill>
              <a:schemeClr val="bg1">
                <a:lumMod val="9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p:sp>
        <p:nvSpPr>
          <p:cNvPr id="31" name="Rettangolo 30">
            <a:extLst>
              <a:ext uri="{FF2B5EF4-FFF2-40B4-BE49-F238E27FC236}">
                <a16:creationId xmlns:a16="http://schemas.microsoft.com/office/drawing/2014/main" id="{2521AC32-8A68-4919-BD14-BBEA8861C638}"/>
              </a:ext>
            </a:extLst>
          </p:cNvPr>
          <p:cNvSpPr/>
          <p:nvPr/>
        </p:nvSpPr>
        <p:spPr>
          <a:xfrm>
            <a:off x="1188218" y="3868742"/>
            <a:ext cx="647701" cy="409575"/>
          </a:xfrm>
          <a:prstGeom prst="rect">
            <a:avLst/>
          </a:prstGeom>
          <a:solidFill>
            <a:schemeClr val="accent1"/>
          </a:solidFill>
          <a:ln>
            <a:solidFill>
              <a:schemeClr val="bg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it-IT" dirty="0"/>
              <a:t>0.16</a:t>
            </a:r>
          </a:p>
        </p:txBody>
      </p:sp>
      <p:sp>
        <p:nvSpPr>
          <p:cNvPr id="33" name="Rettangolo 32">
            <a:extLst>
              <a:ext uri="{FF2B5EF4-FFF2-40B4-BE49-F238E27FC236}">
                <a16:creationId xmlns:a16="http://schemas.microsoft.com/office/drawing/2014/main" id="{642144BA-4626-46BC-828C-1DE431F4F818}"/>
              </a:ext>
            </a:extLst>
          </p:cNvPr>
          <p:cNvSpPr/>
          <p:nvPr/>
        </p:nvSpPr>
        <p:spPr>
          <a:xfrm>
            <a:off x="1857600" y="3868742"/>
            <a:ext cx="647701" cy="409575"/>
          </a:xfrm>
          <a:prstGeom prst="rect">
            <a:avLst/>
          </a:prstGeom>
          <a:solidFill>
            <a:schemeClr val="accent1"/>
          </a:solidFill>
          <a:ln>
            <a:solidFill>
              <a:schemeClr val="bg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it-IT" dirty="0"/>
              <a:t>-0.2</a:t>
            </a:r>
          </a:p>
        </p:txBody>
      </p:sp>
      <p:sp>
        <p:nvSpPr>
          <p:cNvPr id="35" name="Rettangolo 34">
            <a:extLst>
              <a:ext uri="{FF2B5EF4-FFF2-40B4-BE49-F238E27FC236}">
                <a16:creationId xmlns:a16="http://schemas.microsoft.com/office/drawing/2014/main" id="{F6D5574F-AD40-477B-946A-0A1328413612}"/>
              </a:ext>
            </a:extLst>
          </p:cNvPr>
          <p:cNvSpPr/>
          <p:nvPr/>
        </p:nvSpPr>
        <p:spPr>
          <a:xfrm>
            <a:off x="2521718" y="3868742"/>
            <a:ext cx="647701" cy="409575"/>
          </a:xfrm>
          <a:prstGeom prst="rect">
            <a:avLst/>
          </a:prstGeom>
          <a:solidFill>
            <a:schemeClr val="accent1"/>
          </a:solidFill>
          <a:ln>
            <a:solidFill>
              <a:schemeClr val="bg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it-IT" dirty="0"/>
              <a:t>0.84</a:t>
            </a:r>
          </a:p>
        </p:txBody>
      </p:sp>
      <p:sp>
        <p:nvSpPr>
          <p:cNvPr id="37" name="Rettangolo 36">
            <a:extLst>
              <a:ext uri="{FF2B5EF4-FFF2-40B4-BE49-F238E27FC236}">
                <a16:creationId xmlns:a16="http://schemas.microsoft.com/office/drawing/2014/main" id="{4BE375E9-C506-4FA8-A08A-648B571A0A58}"/>
              </a:ext>
            </a:extLst>
          </p:cNvPr>
          <p:cNvSpPr/>
          <p:nvPr/>
        </p:nvSpPr>
        <p:spPr>
          <a:xfrm>
            <a:off x="3191100" y="3868742"/>
            <a:ext cx="647701" cy="409575"/>
          </a:xfrm>
          <a:prstGeom prst="rect">
            <a:avLst/>
          </a:prstGeom>
          <a:solidFill>
            <a:schemeClr val="accent1"/>
          </a:solidFill>
          <a:ln>
            <a:solidFill>
              <a:schemeClr val="bg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it-IT" dirty="0"/>
              <a:t>-0.9</a:t>
            </a:r>
          </a:p>
        </p:txBody>
      </p:sp>
      <p:sp>
        <p:nvSpPr>
          <p:cNvPr id="39" name="Rettangolo 38">
            <a:extLst>
              <a:ext uri="{FF2B5EF4-FFF2-40B4-BE49-F238E27FC236}">
                <a16:creationId xmlns:a16="http://schemas.microsoft.com/office/drawing/2014/main" id="{7AB72C7A-EA0E-4823-9392-74FA769487E5}"/>
              </a:ext>
            </a:extLst>
          </p:cNvPr>
          <p:cNvSpPr/>
          <p:nvPr/>
        </p:nvSpPr>
        <p:spPr>
          <a:xfrm>
            <a:off x="3854708" y="3868742"/>
            <a:ext cx="647701" cy="409575"/>
          </a:xfrm>
          <a:prstGeom prst="rect">
            <a:avLst/>
          </a:prstGeom>
          <a:solidFill>
            <a:schemeClr val="accent1"/>
          </a:solidFill>
          <a:ln>
            <a:solidFill>
              <a:schemeClr val="bg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it-IT" dirty="0"/>
              <a:t>-0.5</a:t>
            </a:r>
          </a:p>
        </p:txBody>
      </p:sp>
      <p:sp>
        <p:nvSpPr>
          <p:cNvPr id="41" name="Rettangolo 40">
            <a:extLst>
              <a:ext uri="{FF2B5EF4-FFF2-40B4-BE49-F238E27FC236}">
                <a16:creationId xmlns:a16="http://schemas.microsoft.com/office/drawing/2014/main" id="{03330DD0-269C-4860-9C55-E6FD4094D7C8}"/>
              </a:ext>
            </a:extLst>
          </p:cNvPr>
          <p:cNvSpPr/>
          <p:nvPr/>
        </p:nvSpPr>
        <p:spPr>
          <a:xfrm>
            <a:off x="4524090" y="3868742"/>
            <a:ext cx="647701" cy="409575"/>
          </a:xfrm>
          <a:prstGeom prst="rect">
            <a:avLst/>
          </a:prstGeom>
          <a:solidFill>
            <a:schemeClr val="accent1"/>
          </a:solidFill>
          <a:ln>
            <a:solidFill>
              <a:schemeClr val="bg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it-IT" dirty="0"/>
              <a:t>0.13</a:t>
            </a:r>
          </a:p>
        </p:txBody>
      </p:sp>
      <p:sp>
        <p:nvSpPr>
          <p:cNvPr id="43" name="Rettangolo 42">
            <a:extLst>
              <a:ext uri="{FF2B5EF4-FFF2-40B4-BE49-F238E27FC236}">
                <a16:creationId xmlns:a16="http://schemas.microsoft.com/office/drawing/2014/main" id="{6A0FFB0A-FDE8-4BCD-B62B-2156D0E28A93}"/>
              </a:ext>
            </a:extLst>
          </p:cNvPr>
          <p:cNvSpPr/>
          <p:nvPr/>
        </p:nvSpPr>
        <p:spPr>
          <a:xfrm>
            <a:off x="5188208" y="3868742"/>
            <a:ext cx="647701" cy="409575"/>
          </a:xfrm>
          <a:prstGeom prst="rect">
            <a:avLst/>
          </a:prstGeom>
          <a:solidFill>
            <a:schemeClr val="accent1"/>
          </a:solidFill>
          <a:ln>
            <a:solidFill>
              <a:schemeClr val="bg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it-IT" dirty="0"/>
              <a:t>0.92</a:t>
            </a:r>
          </a:p>
        </p:txBody>
      </p:sp>
      <p:sp>
        <p:nvSpPr>
          <p:cNvPr id="45" name="Rettangolo 44">
            <a:extLst>
              <a:ext uri="{FF2B5EF4-FFF2-40B4-BE49-F238E27FC236}">
                <a16:creationId xmlns:a16="http://schemas.microsoft.com/office/drawing/2014/main" id="{26D119F8-A94C-4E5F-9572-DCD6C3FDF24C}"/>
              </a:ext>
            </a:extLst>
          </p:cNvPr>
          <p:cNvSpPr/>
          <p:nvPr/>
        </p:nvSpPr>
        <p:spPr>
          <a:xfrm>
            <a:off x="5857590" y="3868742"/>
            <a:ext cx="647701" cy="409575"/>
          </a:xfrm>
          <a:prstGeom prst="rect">
            <a:avLst/>
          </a:prstGeom>
          <a:solidFill>
            <a:schemeClr val="accent1"/>
          </a:solidFill>
          <a:ln>
            <a:solidFill>
              <a:schemeClr val="bg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it-IT" dirty="0"/>
              <a:t>0.48</a:t>
            </a:r>
          </a:p>
        </p:txBody>
      </p:sp>
      <p:sp>
        <p:nvSpPr>
          <p:cNvPr id="47" name="Rettangolo 46">
            <a:extLst>
              <a:ext uri="{FF2B5EF4-FFF2-40B4-BE49-F238E27FC236}">
                <a16:creationId xmlns:a16="http://schemas.microsoft.com/office/drawing/2014/main" id="{012FF4C6-4C27-46B6-B4CA-37664040D5B2}"/>
              </a:ext>
            </a:extLst>
          </p:cNvPr>
          <p:cNvSpPr/>
          <p:nvPr/>
        </p:nvSpPr>
        <p:spPr>
          <a:xfrm>
            <a:off x="2811106" y="2280153"/>
            <a:ext cx="2074934" cy="584775"/>
          </a:xfrm>
          <a:prstGeom prst="rect">
            <a:avLst/>
          </a:prstGeom>
          <a:noFill/>
        </p:spPr>
        <p:txBody>
          <a:bodyPr wrap="square" lIns="91440" tIns="45720" rIns="91440" bIns="45720">
            <a:spAutoFit/>
          </a:bodyPr>
          <a:lstStyle/>
          <a:p>
            <a:pPr algn="ctr"/>
            <a:r>
              <a:rPr lang="it-IT" sz="3200" b="1" dirty="0">
                <a:ln w="0">
                  <a:solidFill>
                    <a:schemeClr val="accent1"/>
                  </a:solidFill>
                </a:ln>
                <a:solidFill>
                  <a:schemeClr val="bg1"/>
                </a:solidFill>
                <a:effectLst>
                  <a:outerShdw blurRad="38100" dist="25400" dir="5400000" algn="ctr" rotWithShape="0">
                    <a:srgbClr val="6E747A">
                      <a:alpha val="43000"/>
                    </a:srgbClr>
                  </a:outerShdw>
                </a:effectLst>
              </a:rPr>
              <a:t>Position</a:t>
            </a:r>
            <a:endParaRPr lang="it-IT" sz="1100" b="1" cap="none" spc="0" dirty="0">
              <a:ln w="0">
                <a:solidFill>
                  <a:schemeClr val="accent1"/>
                </a:solidFill>
              </a:ln>
              <a:solidFill>
                <a:schemeClr val="bg1"/>
              </a:solidFill>
              <a:effectLst>
                <a:outerShdw blurRad="38100" dist="22860" dir="5400000" algn="tl" rotWithShape="0">
                  <a:srgbClr val="000000">
                    <a:alpha val="30000"/>
                  </a:srgbClr>
                </a:outerShdw>
              </a:effectLst>
            </a:endParaRPr>
          </a:p>
        </p:txBody>
      </p:sp>
      <p:sp>
        <p:nvSpPr>
          <p:cNvPr id="49" name="Rettangolo 48">
            <a:extLst>
              <a:ext uri="{FF2B5EF4-FFF2-40B4-BE49-F238E27FC236}">
                <a16:creationId xmlns:a16="http://schemas.microsoft.com/office/drawing/2014/main" id="{DFEEEEB5-4B04-4C2D-B918-33B00C0A5FFB}"/>
              </a:ext>
            </a:extLst>
          </p:cNvPr>
          <p:cNvSpPr/>
          <p:nvPr/>
        </p:nvSpPr>
        <p:spPr>
          <a:xfrm>
            <a:off x="2811106" y="3337428"/>
            <a:ext cx="2074934" cy="584775"/>
          </a:xfrm>
          <a:prstGeom prst="rect">
            <a:avLst/>
          </a:prstGeom>
          <a:noFill/>
        </p:spPr>
        <p:txBody>
          <a:bodyPr wrap="square" lIns="91440" tIns="45720" rIns="91440" bIns="45720">
            <a:spAutoFit/>
          </a:bodyPr>
          <a:lstStyle/>
          <a:p>
            <a:pPr algn="ctr"/>
            <a:r>
              <a:rPr lang="it-IT" sz="3200" b="1" dirty="0" err="1">
                <a:ln w="0">
                  <a:solidFill>
                    <a:schemeClr val="accent1"/>
                  </a:solidFill>
                </a:ln>
                <a:solidFill>
                  <a:schemeClr val="bg1"/>
                </a:solidFill>
                <a:effectLst>
                  <a:outerShdw blurRad="38100" dist="25400" dir="5400000" algn="ctr" rotWithShape="0">
                    <a:srgbClr val="6E747A">
                      <a:alpha val="43000"/>
                    </a:srgbClr>
                  </a:outerShdw>
                </a:effectLst>
              </a:rPr>
              <a:t>Velocity</a:t>
            </a:r>
            <a:endParaRPr lang="it-IT" sz="1100" cap="none" spc="0" dirty="0">
              <a:ln w="0">
                <a:solidFill>
                  <a:schemeClr val="accent1"/>
                </a:solidFill>
              </a:ln>
              <a:solidFill>
                <a:schemeClr val="bg1"/>
              </a:solidFill>
              <a:effectLst>
                <a:outerShdw blurRad="38100" dist="22860" dir="5400000" algn="tl" rotWithShape="0">
                  <a:srgbClr val="000000">
                    <a:alpha val="30000"/>
                  </a:srgbClr>
                </a:outerShdw>
              </a:effectLst>
            </a:endParaRPr>
          </a:p>
        </p:txBody>
      </p:sp>
      <p:sp>
        <p:nvSpPr>
          <p:cNvPr id="56" name="Rettangolo 55">
            <a:extLst>
              <a:ext uri="{FF2B5EF4-FFF2-40B4-BE49-F238E27FC236}">
                <a16:creationId xmlns:a16="http://schemas.microsoft.com/office/drawing/2014/main" id="{F748B48E-A041-4D57-BD96-83461ADE0B9C}"/>
              </a:ext>
            </a:extLst>
          </p:cNvPr>
          <p:cNvSpPr/>
          <p:nvPr/>
        </p:nvSpPr>
        <p:spPr>
          <a:xfrm>
            <a:off x="0" y="10088"/>
            <a:ext cx="12191999" cy="1015663"/>
          </a:xfrm>
          <a:prstGeom prst="rect">
            <a:avLst/>
          </a:prstGeom>
          <a:noFill/>
        </p:spPr>
        <p:txBody>
          <a:bodyPr wrap="square" lIns="91440" tIns="45720" rIns="91440" bIns="45720">
            <a:spAutoFit/>
          </a:bodyPr>
          <a:lstStyle/>
          <a:p>
            <a:pPr algn="ctr"/>
            <a:r>
              <a:rPr lang="it-IT" sz="6000" b="1" spc="50" dirty="0" err="1">
                <a:ln w="28575" cmpd="sng">
                  <a:solidFill>
                    <a:schemeClr val="accent3">
                      <a:lumMod val="75000"/>
                    </a:schemeClr>
                  </a:solidFill>
                  <a:prstDash val="solid"/>
                </a:ln>
                <a:solidFill>
                  <a:schemeClr val="bg1"/>
                </a:solidFill>
                <a:effectLst>
                  <a:glow rad="38100">
                    <a:schemeClr val="accent1">
                      <a:alpha val="40000"/>
                    </a:schemeClr>
                  </a:glow>
                </a:effectLst>
              </a:rPr>
              <a:t>Learns</a:t>
            </a:r>
            <a:r>
              <a:rPr lang="it-IT" sz="6000" b="1" spc="50" dirty="0">
                <a:ln w="28575" cmpd="sng">
                  <a:solidFill>
                    <a:schemeClr val="accent3">
                      <a:lumMod val="75000"/>
                    </a:schemeClr>
                  </a:solidFill>
                  <a:prstDash val="solid"/>
                </a:ln>
                <a:solidFill>
                  <a:schemeClr val="bg1"/>
                </a:solidFill>
                <a:effectLst>
                  <a:glow rad="38100">
                    <a:schemeClr val="accent1">
                      <a:alpha val="40000"/>
                    </a:schemeClr>
                  </a:glow>
                </a:effectLst>
              </a:rPr>
              <a:t> from </a:t>
            </a:r>
            <a:r>
              <a:rPr lang="it-IT" sz="6000" b="1" spc="50" dirty="0" err="1">
                <a:ln w="28575" cmpd="sng">
                  <a:solidFill>
                    <a:schemeClr val="accent3">
                      <a:lumMod val="75000"/>
                    </a:schemeClr>
                  </a:solidFill>
                  <a:prstDash val="solid"/>
                </a:ln>
                <a:solidFill>
                  <a:schemeClr val="bg1"/>
                </a:solidFill>
                <a:effectLst>
                  <a:glow rad="38100">
                    <a:schemeClr val="accent1">
                      <a:alpha val="40000"/>
                    </a:schemeClr>
                  </a:glow>
                </a:effectLst>
              </a:rPr>
              <a:t>Observations</a:t>
            </a:r>
            <a:endParaRPr lang="it-IT" sz="6000" b="1" spc="50" dirty="0">
              <a:ln w="28575" cmpd="sng">
                <a:solidFill>
                  <a:schemeClr val="accent3">
                    <a:lumMod val="75000"/>
                  </a:schemeClr>
                </a:solidFill>
                <a:prstDash val="solid"/>
              </a:ln>
              <a:solidFill>
                <a:schemeClr val="bg1"/>
              </a:solidFill>
              <a:effectLst>
                <a:glow rad="38100">
                  <a:schemeClr val="accent1">
                    <a:alpha val="40000"/>
                  </a:schemeClr>
                </a:glow>
              </a:effectLst>
            </a:endParaRPr>
          </a:p>
        </p:txBody>
      </p:sp>
      <p:sp>
        <p:nvSpPr>
          <p:cNvPr id="2" name="Rettangolo con angoli arrotondati 1">
            <a:extLst>
              <a:ext uri="{FF2B5EF4-FFF2-40B4-BE49-F238E27FC236}">
                <a16:creationId xmlns:a16="http://schemas.microsoft.com/office/drawing/2014/main" id="{2450E0F7-0E1F-4789-A7DB-65862FEE5621}"/>
              </a:ext>
            </a:extLst>
          </p:cNvPr>
          <p:cNvSpPr/>
          <p:nvPr/>
        </p:nvSpPr>
        <p:spPr>
          <a:xfrm>
            <a:off x="8591220" y="2071977"/>
            <a:ext cx="2657475" cy="3225941"/>
          </a:xfrm>
          <a:prstGeom prst="roundRect">
            <a:avLst/>
          </a:prstGeom>
          <a:solidFill>
            <a:schemeClr val="tx2">
              <a:lumMod val="50000"/>
            </a:schemeClr>
          </a:solidFill>
          <a:ln w="76200">
            <a:solidFill>
              <a:schemeClr val="accent6"/>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it-IT" sz="4400" b="1" dirty="0">
              <a:ln w="0"/>
              <a:solidFill>
                <a:schemeClr val="accent6">
                  <a:lumMod val="75000"/>
                </a:schemeClr>
              </a:solidFill>
              <a:effectLst>
                <a:outerShdw blurRad="38100" dist="25400" dir="5400000" algn="ctr" rotWithShape="0">
                  <a:srgbClr val="6E747A">
                    <a:alpha val="43000"/>
                  </a:srgbClr>
                </a:outerShdw>
              </a:effectLst>
            </a:endParaRPr>
          </a:p>
        </p:txBody>
      </p:sp>
      <p:pic>
        <p:nvPicPr>
          <p:cNvPr id="4" name="Immagine 3">
            <a:extLst>
              <a:ext uri="{FF2B5EF4-FFF2-40B4-BE49-F238E27FC236}">
                <a16:creationId xmlns:a16="http://schemas.microsoft.com/office/drawing/2014/main" id="{E11D3082-83A3-4275-8D69-9F5E290C7F63}"/>
              </a:ext>
            </a:extLst>
          </p:cNvPr>
          <p:cNvPicPr>
            <a:picLocks noChangeAspect="1"/>
          </p:cNvPicPr>
          <p:nvPr/>
        </p:nvPicPr>
        <p:blipFill rotWithShape="1">
          <a:blip r:embed="rId3">
            <a:extLst>
              <a:ext uri="{28A0092B-C50C-407E-A947-70E740481C1C}">
                <a14:useLocalDpi xmlns:a14="http://schemas.microsoft.com/office/drawing/2010/main" val="0"/>
              </a:ext>
            </a:extLst>
          </a:blip>
          <a:srcRect l="58597" r="3578"/>
          <a:stretch/>
        </p:blipFill>
        <p:spPr>
          <a:xfrm>
            <a:off x="8638620" y="2101333"/>
            <a:ext cx="2562450" cy="2540404"/>
          </a:xfrm>
          <a:prstGeom prst="roundRect">
            <a:avLst>
              <a:gd name="adj" fmla="val 16186"/>
            </a:avLst>
          </a:prstGeom>
          <a:solidFill>
            <a:srgbClr val="FFFFFF">
              <a:shade val="85000"/>
            </a:srgbClr>
          </a:solidFill>
          <a:ln w="76200">
            <a:solidFill>
              <a:schemeClr val="accent6"/>
            </a:solidFill>
          </a:ln>
          <a:effectLst/>
        </p:spPr>
      </p:pic>
      <p:sp>
        <p:nvSpPr>
          <p:cNvPr id="5" name="Rettangolo 4">
            <a:extLst>
              <a:ext uri="{FF2B5EF4-FFF2-40B4-BE49-F238E27FC236}">
                <a16:creationId xmlns:a16="http://schemas.microsoft.com/office/drawing/2014/main" id="{A93A97CC-4805-4A21-A551-7CB4D3DF875F}"/>
              </a:ext>
            </a:extLst>
          </p:cNvPr>
          <p:cNvSpPr/>
          <p:nvPr/>
        </p:nvSpPr>
        <p:spPr>
          <a:xfrm>
            <a:off x="8602427" y="4622686"/>
            <a:ext cx="2657474" cy="769441"/>
          </a:xfrm>
          <a:prstGeom prst="rect">
            <a:avLst/>
          </a:prstGeom>
          <a:noFill/>
        </p:spPr>
        <p:txBody>
          <a:bodyPr wrap="square" lIns="91440" tIns="45720" rIns="91440" bIns="45720">
            <a:spAutoFit/>
          </a:bodyPr>
          <a:lstStyle/>
          <a:p>
            <a:pPr algn="ctr"/>
            <a:r>
              <a:rPr lang="it-IT" sz="4400" b="1" dirty="0">
                <a:ln w="0">
                  <a:solidFill>
                    <a:schemeClr val="bg1">
                      <a:lumMod val="95000"/>
                    </a:schemeClr>
                  </a:solidFill>
                </a:ln>
                <a:solidFill>
                  <a:schemeClr val="accent5">
                    <a:lumMod val="50000"/>
                  </a:schemeClr>
                </a:solidFill>
                <a:effectLst>
                  <a:outerShdw blurRad="38100" dist="25400" dir="5400000" algn="ctr" rotWithShape="0">
                    <a:srgbClr val="6E747A">
                      <a:alpha val="43000"/>
                    </a:srgbClr>
                  </a:outerShdw>
                </a:effectLst>
              </a:rPr>
              <a:t>FRAME</a:t>
            </a:r>
            <a:endParaRPr lang="it-IT" sz="1600" cap="none" spc="0" dirty="0">
              <a:ln w="0">
                <a:solidFill>
                  <a:schemeClr val="bg1">
                    <a:lumMod val="95000"/>
                  </a:schemeClr>
                </a:solidFill>
              </a:ln>
              <a:solidFill>
                <a:schemeClr val="accent5">
                  <a:lumMod val="50000"/>
                </a:schemeClr>
              </a:solidFill>
              <a:effectLst>
                <a:outerShdw blurRad="38100" dist="22860" dir="5400000" algn="tl" rotWithShape="0">
                  <a:srgbClr val="000000">
                    <a:alpha val="30000"/>
                  </a:srgbClr>
                </a:outerShdw>
              </a:effectLst>
            </a:endParaRPr>
          </a:p>
        </p:txBody>
      </p:sp>
      <p:sp>
        <p:nvSpPr>
          <p:cNvPr id="7" name="Rettangolo 6">
            <a:extLst>
              <a:ext uri="{FF2B5EF4-FFF2-40B4-BE49-F238E27FC236}">
                <a16:creationId xmlns:a16="http://schemas.microsoft.com/office/drawing/2014/main" id="{1450929E-C7D1-430F-ACBA-8322157B7EED}"/>
              </a:ext>
            </a:extLst>
          </p:cNvPr>
          <p:cNvSpPr/>
          <p:nvPr/>
        </p:nvSpPr>
        <p:spPr>
          <a:xfrm>
            <a:off x="11068050" y="6299594"/>
            <a:ext cx="1006377" cy="461665"/>
          </a:xfrm>
          <a:prstGeom prst="rect">
            <a:avLst/>
          </a:prstGeom>
          <a:noFill/>
        </p:spPr>
        <p:txBody>
          <a:bodyPr wrap="square" lIns="91440" tIns="45720" rIns="91440" bIns="45720">
            <a:spAutoFit/>
          </a:bodyPr>
          <a:lstStyle/>
          <a:p>
            <a:pPr algn="ctr"/>
            <a:r>
              <a:rPr lang="it-IT" sz="2400" b="1" i="0" dirty="0">
                <a:solidFill>
                  <a:schemeClr val="bg1"/>
                </a:solidFill>
                <a:effectLst/>
                <a:latin typeface="Garamond" panose="02020404030301010803" pitchFamily="18" charset="0"/>
              </a:rPr>
              <a:t>4/46</a:t>
            </a:r>
            <a:endParaRPr lang="it-IT" sz="2400" i="0" dirty="0">
              <a:solidFill>
                <a:schemeClr val="bg1"/>
              </a:solidFill>
              <a:effectLst/>
              <a:latin typeface="Garamond" panose="02020404030301010803" pitchFamily="18" charset="0"/>
            </a:endParaRPr>
          </a:p>
        </p:txBody>
      </p:sp>
    </p:spTree>
    <p:extLst>
      <p:ext uri="{BB962C8B-B14F-4D97-AF65-F5344CB8AC3E}">
        <p14:creationId xmlns:p14="http://schemas.microsoft.com/office/powerpoint/2010/main" val="274461051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ttangolo con angoli arrotondati 6">
            <a:extLst>
              <a:ext uri="{FF2B5EF4-FFF2-40B4-BE49-F238E27FC236}">
                <a16:creationId xmlns:a16="http://schemas.microsoft.com/office/drawing/2014/main" id="{CABE4EAC-7230-4799-BE7B-1DD185706427}"/>
              </a:ext>
            </a:extLst>
          </p:cNvPr>
          <p:cNvSpPr/>
          <p:nvPr/>
        </p:nvSpPr>
        <p:spPr>
          <a:xfrm>
            <a:off x="514350" y="1219200"/>
            <a:ext cx="11010900" cy="5095875"/>
          </a:xfrm>
          <a:prstGeom prst="roundRect">
            <a:avLst>
              <a:gd name="adj" fmla="val 12159"/>
            </a:avLst>
          </a:prstGeom>
          <a:solidFill>
            <a:schemeClr val="tx1">
              <a:lumMod val="75000"/>
              <a:lumOff val="25000"/>
            </a:schemeClr>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it-IT" sz="4400" b="1" dirty="0">
              <a:ln w="0"/>
              <a:solidFill>
                <a:schemeClr val="accent6">
                  <a:lumMod val="75000"/>
                </a:schemeClr>
              </a:solidFill>
              <a:effectLst>
                <a:outerShdw blurRad="38100" dist="25400" dir="5400000" algn="ctr" rotWithShape="0">
                  <a:srgbClr val="6E747A">
                    <a:alpha val="43000"/>
                  </a:srgbClr>
                </a:outerShdw>
              </a:effectLst>
            </a:endParaRPr>
          </a:p>
        </p:txBody>
      </p:sp>
      <p:sp>
        <p:nvSpPr>
          <p:cNvPr id="67" name="Rettangolo 66">
            <a:extLst>
              <a:ext uri="{FF2B5EF4-FFF2-40B4-BE49-F238E27FC236}">
                <a16:creationId xmlns:a16="http://schemas.microsoft.com/office/drawing/2014/main" id="{A54B8922-B39E-4D62-8D66-5ED909D715D8}"/>
              </a:ext>
            </a:extLst>
          </p:cNvPr>
          <p:cNvSpPr/>
          <p:nvPr/>
        </p:nvSpPr>
        <p:spPr>
          <a:xfrm>
            <a:off x="0" y="-296"/>
            <a:ext cx="12192000" cy="1015663"/>
          </a:xfrm>
          <a:prstGeom prst="rect">
            <a:avLst/>
          </a:prstGeom>
          <a:noFill/>
        </p:spPr>
        <p:txBody>
          <a:bodyPr wrap="square" lIns="91440" tIns="45720" rIns="91440" bIns="45720">
            <a:spAutoFit/>
          </a:bodyPr>
          <a:lstStyle/>
          <a:p>
            <a:pPr algn="ctr"/>
            <a:r>
              <a:rPr lang="it-IT" sz="6000" b="1" spc="50" dirty="0">
                <a:ln w="28575" cmpd="sng">
                  <a:solidFill>
                    <a:schemeClr val="accent3">
                      <a:lumMod val="75000"/>
                    </a:schemeClr>
                  </a:solidFill>
                  <a:prstDash val="solid"/>
                </a:ln>
                <a:solidFill>
                  <a:schemeClr val="bg1"/>
                </a:solidFill>
                <a:effectLst>
                  <a:glow rad="38100">
                    <a:schemeClr val="accent1">
                      <a:alpha val="40000"/>
                    </a:schemeClr>
                  </a:glow>
                </a:effectLst>
              </a:rPr>
              <a:t>Model-Free </a:t>
            </a:r>
            <a:r>
              <a:rPr lang="it-IT" sz="6000" b="1" spc="50" dirty="0" err="1">
                <a:ln w="28575" cmpd="sng">
                  <a:solidFill>
                    <a:schemeClr val="accent3">
                      <a:lumMod val="75000"/>
                    </a:schemeClr>
                  </a:solidFill>
                  <a:prstDash val="solid"/>
                </a:ln>
                <a:solidFill>
                  <a:schemeClr val="bg1"/>
                </a:solidFill>
                <a:effectLst>
                  <a:glow rad="38100">
                    <a:schemeClr val="accent1">
                      <a:alpha val="40000"/>
                    </a:schemeClr>
                  </a:glow>
                </a:effectLst>
              </a:rPr>
              <a:t>Comparison</a:t>
            </a:r>
            <a:endParaRPr lang="it-IT" sz="2000" b="1" spc="50" dirty="0">
              <a:ln w="28575" cmpd="sng">
                <a:solidFill>
                  <a:schemeClr val="accent3">
                    <a:lumMod val="75000"/>
                  </a:schemeClr>
                </a:solidFill>
                <a:prstDash val="solid"/>
              </a:ln>
              <a:solidFill>
                <a:schemeClr val="bg1"/>
              </a:solidFill>
              <a:effectLst>
                <a:glow rad="38100">
                  <a:schemeClr val="accent1">
                    <a:alpha val="40000"/>
                  </a:schemeClr>
                </a:glow>
              </a:effectLst>
            </a:endParaRPr>
          </a:p>
        </p:txBody>
      </p:sp>
      <p:graphicFrame>
        <p:nvGraphicFramePr>
          <p:cNvPr id="13" name="Grafico 12">
            <a:extLst>
              <a:ext uri="{FF2B5EF4-FFF2-40B4-BE49-F238E27FC236}">
                <a16:creationId xmlns:a16="http://schemas.microsoft.com/office/drawing/2014/main" id="{4FFC15E1-5D9C-42D1-828E-9EBD965AAC36}"/>
              </a:ext>
            </a:extLst>
          </p:cNvPr>
          <p:cNvGraphicFramePr>
            <a:graphicFrameLocks/>
          </p:cNvGraphicFramePr>
          <p:nvPr>
            <p:extLst>
              <p:ext uri="{D42A27DB-BD31-4B8C-83A1-F6EECF244321}">
                <p14:modId xmlns:p14="http://schemas.microsoft.com/office/powerpoint/2010/main" val="3134138820"/>
              </p:ext>
            </p:extLst>
          </p:nvPr>
        </p:nvGraphicFramePr>
        <p:xfrm>
          <a:off x="1655589" y="1371601"/>
          <a:ext cx="8804622" cy="4746298"/>
        </p:xfrm>
        <a:graphic>
          <a:graphicData uri="http://schemas.openxmlformats.org/drawingml/2006/chart">
            <c:chart xmlns:c="http://schemas.openxmlformats.org/drawingml/2006/chart" xmlns:r="http://schemas.openxmlformats.org/officeDocument/2006/relationships" r:id="rId3"/>
          </a:graphicData>
        </a:graphic>
      </p:graphicFrame>
      <p:sp>
        <p:nvSpPr>
          <p:cNvPr id="2" name="Rettangolo 1">
            <a:extLst>
              <a:ext uri="{FF2B5EF4-FFF2-40B4-BE49-F238E27FC236}">
                <a16:creationId xmlns:a16="http://schemas.microsoft.com/office/drawing/2014/main" id="{F1ECDCA0-ABC6-40F9-9A3A-66AA089BBD51}"/>
              </a:ext>
            </a:extLst>
          </p:cNvPr>
          <p:cNvSpPr/>
          <p:nvPr/>
        </p:nvSpPr>
        <p:spPr>
          <a:xfrm>
            <a:off x="11068050" y="6299594"/>
            <a:ext cx="1006377" cy="461665"/>
          </a:xfrm>
          <a:prstGeom prst="rect">
            <a:avLst/>
          </a:prstGeom>
          <a:noFill/>
        </p:spPr>
        <p:txBody>
          <a:bodyPr wrap="square" lIns="91440" tIns="45720" rIns="91440" bIns="45720">
            <a:spAutoFit/>
          </a:bodyPr>
          <a:lstStyle/>
          <a:p>
            <a:pPr algn="ctr"/>
            <a:r>
              <a:rPr lang="it-IT" sz="2400" b="1" dirty="0">
                <a:solidFill>
                  <a:schemeClr val="bg1"/>
                </a:solidFill>
                <a:latin typeface="Garamond" panose="02020404030301010803" pitchFamily="18" charset="0"/>
              </a:rPr>
              <a:t>44</a:t>
            </a:r>
            <a:r>
              <a:rPr lang="it-IT" sz="2400" b="1" i="0" dirty="0">
                <a:solidFill>
                  <a:schemeClr val="bg1"/>
                </a:solidFill>
                <a:effectLst/>
                <a:latin typeface="Garamond" panose="02020404030301010803" pitchFamily="18" charset="0"/>
              </a:rPr>
              <a:t>/46</a:t>
            </a:r>
            <a:endParaRPr lang="it-IT" sz="2400" i="0" dirty="0">
              <a:solidFill>
                <a:schemeClr val="bg1"/>
              </a:solidFill>
              <a:effectLst/>
              <a:latin typeface="Garamond" panose="02020404030301010803" pitchFamily="18" charset="0"/>
            </a:endParaRPr>
          </a:p>
        </p:txBody>
      </p:sp>
    </p:spTree>
    <p:extLst>
      <p:ext uri="{BB962C8B-B14F-4D97-AF65-F5344CB8AC3E}">
        <p14:creationId xmlns:p14="http://schemas.microsoft.com/office/powerpoint/2010/main" val="381107120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ttangolo con angoli arrotondati 6">
            <a:extLst>
              <a:ext uri="{FF2B5EF4-FFF2-40B4-BE49-F238E27FC236}">
                <a16:creationId xmlns:a16="http://schemas.microsoft.com/office/drawing/2014/main" id="{CABE4EAC-7230-4799-BE7B-1DD185706427}"/>
              </a:ext>
            </a:extLst>
          </p:cNvPr>
          <p:cNvSpPr/>
          <p:nvPr/>
        </p:nvSpPr>
        <p:spPr>
          <a:xfrm>
            <a:off x="514350" y="891540"/>
            <a:ext cx="11010900" cy="5772150"/>
          </a:xfrm>
          <a:prstGeom prst="roundRect">
            <a:avLst>
              <a:gd name="adj" fmla="val 12159"/>
            </a:avLst>
          </a:prstGeom>
          <a:solidFill>
            <a:schemeClr val="tx1">
              <a:lumMod val="75000"/>
              <a:lumOff val="25000"/>
            </a:schemeClr>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it-IT" sz="4400" b="1" dirty="0">
              <a:ln w="0"/>
              <a:solidFill>
                <a:schemeClr val="accent6">
                  <a:lumMod val="75000"/>
                </a:schemeClr>
              </a:solidFill>
              <a:effectLst>
                <a:outerShdw blurRad="38100" dist="25400" dir="5400000" algn="ctr" rotWithShape="0">
                  <a:srgbClr val="6E747A">
                    <a:alpha val="43000"/>
                  </a:srgbClr>
                </a:outerShdw>
              </a:effectLst>
            </a:endParaRPr>
          </a:p>
        </p:txBody>
      </p:sp>
      <p:sp>
        <p:nvSpPr>
          <p:cNvPr id="67" name="Rettangolo 66">
            <a:extLst>
              <a:ext uri="{FF2B5EF4-FFF2-40B4-BE49-F238E27FC236}">
                <a16:creationId xmlns:a16="http://schemas.microsoft.com/office/drawing/2014/main" id="{A54B8922-B39E-4D62-8D66-5ED909D715D8}"/>
              </a:ext>
            </a:extLst>
          </p:cNvPr>
          <p:cNvSpPr/>
          <p:nvPr/>
        </p:nvSpPr>
        <p:spPr>
          <a:xfrm>
            <a:off x="0" y="12233"/>
            <a:ext cx="12192000" cy="1015663"/>
          </a:xfrm>
          <a:prstGeom prst="rect">
            <a:avLst/>
          </a:prstGeom>
          <a:noFill/>
        </p:spPr>
        <p:txBody>
          <a:bodyPr wrap="square" lIns="91440" tIns="45720" rIns="91440" bIns="45720">
            <a:spAutoFit/>
          </a:bodyPr>
          <a:lstStyle/>
          <a:p>
            <a:pPr algn="ctr"/>
            <a:r>
              <a:rPr lang="it-IT" sz="6000" b="1" spc="50" dirty="0">
                <a:ln w="28575" cmpd="sng">
                  <a:solidFill>
                    <a:schemeClr val="accent3">
                      <a:lumMod val="75000"/>
                    </a:schemeClr>
                  </a:solidFill>
                  <a:prstDash val="solid"/>
                </a:ln>
                <a:solidFill>
                  <a:schemeClr val="bg1"/>
                </a:solidFill>
                <a:effectLst>
                  <a:glow rad="38100">
                    <a:schemeClr val="accent1">
                      <a:alpha val="40000"/>
                    </a:schemeClr>
                  </a:glow>
                </a:effectLst>
              </a:rPr>
              <a:t>Model-Free </a:t>
            </a:r>
            <a:r>
              <a:rPr lang="it-IT" sz="6000" b="1" spc="50" dirty="0" err="1">
                <a:ln w="28575" cmpd="sng">
                  <a:solidFill>
                    <a:schemeClr val="accent3">
                      <a:lumMod val="75000"/>
                    </a:schemeClr>
                  </a:solidFill>
                  <a:prstDash val="solid"/>
                </a:ln>
                <a:solidFill>
                  <a:schemeClr val="bg1"/>
                </a:solidFill>
                <a:effectLst>
                  <a:glow rad="38100">
                    <a:schemeClr val="accent1">
                      <a:alpha val="40000"/>
                    </a:schemeClr>
                  </a:glow>
                </a:effectLst>
              </a:rPr>
              <a:t>Comparison</a:t>
            </a:r>
            <a:endParaRPr lang="it-IT" sz="2000" b="1" spc="50" dirty="0">
              <a:ln w="28575" cmpd="sng">
                <a:solidFill>
                  <a:schemeClr val="accent3">
                    <a:lumMod val="75000"/>
                  </a:schemeClr>
                </a:solidFill>
                <a:prstDash val="solid"/>
              </a:ln>
              <a:solidFill>
                <a:schemeClr val="bg1"/>
              </a:solidFill>
              <a:effectLst>
                <a:glow rad="38100">
                  <a:schemeClr val="accent1">
                    <a:alpha val="40000"/>
                  </a:schemeClr>
                </a:glow>
              </a:effectLst>
            </a:endParaRPr>
          </a:p>
        </p:txBody>
      </p:sp>
      <p:graphicFrame>
        <p:nvGraphicFramePr>
          <p:cNvPr id="11" name="Grafico 10">
            <a:extLst>
              <a:ext uri="{FF2B5EF4-FFF2-40B4-BE49-F238E27FC236}">
                <a16:creationId xmlns:a16="http://schemas.microsoft.com/office/drawing/2014/main" id="{4C135231-CF9A-4501-B3C7-EE52AAFCD1A1}"/>
              </a:ext>
            </a:extLst>
          </p:cNvPr>
          <p:cNvGraphicFramePr>
            <a:graphicFrameLocks/>
          </p:cNvGraphicFramePr>
          <p:nvPr>
            <p:extLst>
              <p:ext uri="{D42A27DB-BD31-4B8C-83A1-F6EECF244321}">
                <p14:modId xmlns:p14="http://schemas.microsoft.com/office/powerpoint/2010/main" val="4196314669"/>
              </p:ext>
            </p:extLst>
          </p:nvPr>
        </p:nvGraphicFramePr>
        <p:xfrm>
          <a:off x="982980" y="1156094"/>
          <a:ext cx="10012680" cy="5177790"/>
        </p:xfrm>
        <a:graphic>
          <a:graphicData uri="http://schemas.openxmlformats.org/drawingml/2006/chart">
            <c:chart xmlns:c="http://schemas.openxmlformats.org/drawingml/2006/chart" xmlns:r="http://schemas.openxmlformats.org/officeDocument/2006/relationships" r:id="rId3"/>
          </a:graphicData>
        </a:graphic>
      </p:graphicFrame>
      <p:sp>
        <p:nvSpPr>
          <p:cNvPr id="2" name="Rettangolo 1">
            <a:extLst>
              <a:ext uri="{FF2B5EF4-FFF2-40B4-BE49-F238E27FC236}">
                <a16:creationId xmlns:a16="http://schemas.microsoft.com/office/drawing/2014/main" id="{01B254C3-DFAE-48A7-8746-E1C655148C31}"/>
              </a:ext>
            </a:extLst>
          </p:cNvPr>
          <p:cNvSpPr/>
          <p:nvPr/>
        </p:nvSpPr>
        <p:spPr>
          <a:xfrm>
            <a:off x="11068050" y="6299594"/>
            <a:ext cx="1006377" cy="461665"/>
          </a:xfrm>
          <a:prstGeom prst="rect">
            <a:avLst/>
          </a:prstGeom>
          <a:noFill/>
        </p:spPr>
        <p:txBody>
          <a:bodyPr wrap="square" lIns="91440" tIns="45720" rIns="91440" bIns="45720">
            <a:spAutoFit/>
          </a:bodyPr>
          <a:lstStyle/>
          <a:p>
            <a:pPr algn="ctr"/>
            <a:r>
              <a:rPr lang="it-IT" sz="2400" b="1" dirty="0">
                <a:solidFill>
                  <a:schemeClr val="bg1"/>
                </a:solidFill>
                <a:latin typeface="Garamond" panose="02020404030301010803" pitchFamily="18" charset="0"/>
              </a:rPr>
              <a:t>45</a:t>
            </a:r>
            <a:r>
              <a:rPr lang="it-IT" sz="2400" b="1" i="0" dirty="0">
                <a:solidFill>
                  <a:schemeClr val="bg1"/>
                </a:solidFill>
                <a:effectLst/>
                <a:latin typeface="Garamond" panose="02020404030301010803" pitchFamily="18" charset="0"/>
              </a:rPr>
              <a:t>/46</a:t>
            </a:r>
            <a:endParaRPr lang="it-IT" sz="2400" i="0" dirty="0">
              <a:solidFill>
                <a:schemeClr val="bg1"/>
              </a:solidFill>
              <a:effectLst/>
              <a:latin typeface="Garamond" panose="02020404030301010803" pitchFamily="18" charset="0"/>
            </a:endParaRPr>
          </a:p>
        </p:txBody>
      </p:sp>
    </p:spTree>
    <p:extLst>
      <p:ext uri="{BB962C8B-B14F-4D97-AF65-F5344CB8AC3E}">
        <p14:creationId xmlns:p14="http://schemas.microsoft.com/office/powerpoint/2010/main" val="245680097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ttangolo con angoli arrotondati 2">
            <a:extLst>
              <a:ext uri="{FF2B5EF4-FFF2-40B4-BE49-F238E27FC236}">
                <a16:creationId xmlns:a16="http://schemas.microsoft.com/office/drawing/2014/main" id="{4D978638-3937-4684-B987-88363A5AC040}"/>
              </a:ext>
            </a:extLst>
          </p:cNvPr>
          <p:cNvSpPr/>
          <p:nvPr/>
        </p:nvSpPr>
        <p:spPr>
          <a:xfrm>
            <a:off x="1634490" y="1210417"/>
            <a:ext cx="9052560" cy="5464704"/>
          </a:xfrm>
          <a:prstGeom prst="roundRect">
            <a:avLst>
              <a:gd name="adj" fmla="val 12159"/>
            </a:avLst>
          </a:prstGeom>
          <a:solidFill>
            <a:schemeClr val="tx1">
              <a:lumMod val="75000"/>
              <a:lumOff val="25000"/>
            </a:schemeClr>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it-IT" sz="4400" b="1" dirty="0">
              <a:ln w="0"/>
              <a:solidFill>
                <a:schemeClr val="accent6">
                  <a:lumMod val="75000"/>
                </a:schemeClr>
              </a:solidFill>
              <a:effectLst>
                <a:outerShdw blurRad="38100" dist="25400" dir="5400000" algn="ctr" rotWithShape="0">
                  <a:srgbClr val="6E747A">
                    <a:alpha val="43000"/>
                  </a:srgbClr>
                </a:outerShdw>
              </a:effectLst>
            </a:endParaRPr>
          </a:p>
        </p:txBody>
      </p:sp>
      <p:sp>
        <p:nvSpPr>
          <p:cNvPr id="67" name="Rettangolo 66">
            <a:extLst>
              <a:ext uri="{FF2B5EF4-FFF2-40B4-BE49-F238E27FC236}">
                <a16:creationId xmlns:a16="http://schemas.microsoft.com/office/drawing/2014/main" id="{A54B8922-B39E-4D62-8D66-5ED909D715D8}"/>
              </a:ext>
            </a:extLst>
          </p:cNvPr>
          <p:cNvSpPr/>
          <p:nvPr/>
        </p:nvSpPr>
        <p:spPr>
          <a:xfrm>
            <a:off x="0" y="10088"/>
            <a:ext cx="12191999" cy="1200329"/>
          </a:xfrm>
          <a:prstGeom prst="rect">
            <a:avLst/>
          </a:prstGeom>
          <a:noFill/>
        </p:spPr>
        <p:txBody>
          <a:bodyPr wrap="square" lIns="91440" tIns="45720" rIns="91440" bIns="45720">
            <a:spAutoFit/>
          </a:bodyPr>
          <a:lstStyle/>
          <a:p>
            <a:pPr algn="ctr"/>
            <a:r>
              <a:rPr lang="it-IT" sz="7200" b="1" spc="50" dirty="0">
                <a:ln w="28575" cmpd="sng">
                  <a:solidFill>
                    <a:schemeClr val="accent3">
                      <a:lumMod val="75000"/>
                    </a:schemeClr>
                  </a:solidFill>
                  <a:prstDash val="solid"/>
                </a:ln>
                <a:solidFill>
                  <a:schemeClr val="bg1"/>
                </a:solidFill>
                <a:effectLst>
                  <a:glow rad="38100">
                    <a:schemeClr val="accent1">
                      <a:alpha val="40000"/>
                    </a:schemeClr>
                  </a:glow>
                </a:effectLst>
              </a:rPr>
              <a:t>Training Hours for 1M of steps</a:t>
            </a:r>
            <a:endParaRPr lang="it-IT" sz="2800" b="1" spc="50" dirty="0">
              <a:ln w="28575" cmpd="sng">
                <a:solidFill>
                  <a:schemeClr val="accent3">
                    <a:lumMod val="75000"/>
                  </a:schemeClr>
                </a:solidFill>
                <a:prstDash val="solid"/>
              </a:ln>
              <a:solidFill>
                <a:schemeClr val="bg1"/>
              </a:solidFill>
              <a:effectLst>
                <a:glow rad="38100">
                  <a:schemeClr val="accent1">
                    <a:alpha val="40000"/>
                  </a:schemeClr>
                </a:glow>
              </a:effectLst>
            </a:endParaRPr>
          </a:p>
        </p:txBody>
      </p:sp>
      <p:graphicFrame>
        <p:nvGraphicFramePr>
          <p:cNvPr id="8" name="Grafico 7">
            <a:extLst>
              <a:ext uri="{FF2B5EF4-FFF2-40B4-BE49-F238E27FC236}">
                <a16:creationId xmlns:a16="http://schemas.microsoft.com/office/drawing/2014/main" id="{0D5EF538-75DC-4AAC-9732-6E3D114E30EA}"/>
              </a:ext>
            </a:extLst>
          </p:cNvPr>
          <p:cNvGraphicFramePr>
            <a:graphicFrameLocks/>
          </p:cNvGraphicFramePr>
          <p:nvPr>
            <p:extLst>
              <p:ext uri="{D42A27DB-BD31-4B8C-83A1-F6EECF244321}">
                <p14:modId xmlns:p14="http://schemas.microsoft.com/office/powerpoint/2010/main" val="825529012"/>
              </p:ext>
            </p:extLst>
          </p:nvPr>
        </p:nvGraphicFramePr>
        <p:xfrm>
          <a:off x="2085022" y="1565910"/>
          <a:ext cx="8198168" cy="4870844"/>
        </p:xfrm>
        <a:graphic>
          <a:graphicData uri="http://schemas.openxmlformats.org/drawingml/2006/chart">
            <c:chart xmlns:c="http://schemas.openxmlformats.org/drawingml/2006/chart" xmlns:r="http://schemas.openxmlformats.org/officeDocument/2006/relationships" r:id="rId3"/>
          </a:graphicData>
        </a:graphic>
      </p:graphicFrame>
      <p:sp>
        <p:nvSpPr>
          <p:cNvPr id="5" name="Rettangolo 4">
            <a:extLst>
              <a:ext uri="{FF2B5EF4-FFF2-40B4-BE49-F238E27FC236}">
                <a16:creationId xmlns:a16="http://schemas.microsoft.com/office/drawing/2014/main" id="{EE813003-AA7F-45DD-BB62-6D30D5E7B9D5}"/>
              </a:ext>
            </a:extLst>
          </p:cNvPr>
          <p:cNvSpPr/>
          <p:nvPr/>
        </p:nvSpPr>
        <p:spPr>
          <a:xfrm>
            <a:off x="11068050" y="6299594"/>
            <a:ext cx="1006377" cy="461665"/>
          </a:xfrm>
          <a:prstGeom prst="rect">
            <a:avLst/>
          </a:prstGeom>
          <a:noFill/>
        </p:spPr>
        <p:txBody>
          <a:bodyPr wrap="square" lIns="91440" tIns="45720" rIns="91440" bIns="45720">
            <a:spAutoFit/>
          </a:bodyPr>
          <a:lstStyle/>
          <a:p>
            <a:pPr algn="ctr"/>
            <a:r>
              <a:rPr lang="it-IT" sz="2400" b="1" i="0" dirty="0">
                <a:solidFill>
                  <a:schemeClr val="bg1"/>
                </a:solidFill>
                <a:effectLst/>
                <a:latin typeface="Garamond" panose="02020404030301010803" pitchFamily="18" charset="0"/>
              </a:rPr>
              <a:t>46/46</a:t>
            </a:r>
            <a:endParaRPr lang="it-IT" sz="2400" i="0" dirty="0">
              <a:solidFill>
                <a:schemeClr val="bg1"/>
              </a:solidFill>
              <a:effectLst/>
              <a:latin typeface="Garamond" panose="02020404030301010803" pitchFamily="18" charset="0"/>
            </a:endParaRPr>
          </a:p>
        </p:txBody>
      </p:sp>
    </p:spTree>
    <p:extLst>
      <p:ext uri="{BB962C8B-B14F-4D97-AF65-F5344CB8AC3E}">
        <p14:creationId xmlns:p14="http://schemas.microsoft.com/office/powerpoint/2010/main" val="41376778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6BDCA6B-3C9C-4213-A0D9-30BD5F0B07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0" y="0"/>
            <a:ext cx="8426302" cy="6858000"/>
          </a:xfrm>
          <a:custGeom>
            <a:avLst/>
            <a:gdLst>
              <a:gd name="connsiteX0" fmla="*/ 184095 w 8426302"/>
              <a:gd name="connsiteY0" fmla="*/ 6858000 h 6858000"/>
              <a:gd name="connsiteX1" fmla="*/ 8426302 w 8426302"/>
              <a:gd name="connsiteY1" fmla="*/ 6858000 h 6858000"/>
              <a:gd name="connsiteX2" fmla="*/ 8426302 w 8426302"/>
              <a:gd name="connsiteY2" fmla="*/ 0 h 6858000"/>
              <a:gd name="connsiteX3" fmla="*/ 2743435 w 8426302"/>
              <a:gd name="connsiteY3" fmla="*/ 0 h 6858000"/>
              <a:gd name="connsiteX4" fmla="*/ 2688451 w 8426302"/>
              <a:gd name="connsiteY4" fmla="*/ 37385 h 6858000"/>
              <a:gd name="connsiteX5" fmla="*/ 0 w 8426302"/>
              <a:gd name="connsiteY5" fmla="*/ 5321277 h 6858000"/>
              <a:gd name="connsiteX6" fmla="*/ 116943 w 8426302"/>
              <a:gd name="connsiteY6" fmla="*/ 655848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26302" h="6858000">
                <a:moveTo>
                  <a:pt x="184095" y="6858000"/>
                </a:moveTo>
                <a:lnTo>
                  <a:pt x="8426302" y="6858000"/>
                </a:lnTo>
                <a:lnTo>
                  <a:pt x="8426302" y="0"/>
                </a:lnTo>
                <a:lnTo>
                  <a:pt x="2743435" y="0"/>
                </a:lnTo>
                <a:lnTo>
                  <a:pt x="2688451" y="37385"/>
                </a:lnTo>
                <a:cubicBezTo>
                  <a:pt x="1058888" y="1225893"/>
                  <a:pt x="0" y="3149927"/>
                  <a:pt x="0" y="5321277"/>
                </a:cubicBezTo>
                <a:cubicBezTo>
                  <a:pt x="0" y="5744268"/>
                  <a:pt x="40184" y="6157873"/>
                  <a:pt x="116943" y="6558484"/>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Shape 12">
            <a:extLst>
              <a:ext uri="{FF2B5EF4-FFF2-40B4-BE49-F238E27FC236}">
                <a16:creationId xmlns:a16="http://schemas.microsoft.com/office/drawing/2014/main" id="{FDA12F62-867F-4684-B28B-E085D09DCC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0" y="0"/>
            <a:ext cx="8174932" cy="6858000"/>
          </a:xfrm>
          <a:custGeom>
            <a:avLst/>
            <a:gdLst>
              <a:gd name="connsiteX0" fmla="*/ 190266 w 8174932"/>
              <a:gd name="connsiteY0" fmla="*/ 6858000 h 6858000"/>
              <a:gd name="connsiteX1" fmla="*/ 8174932 w 8174932"/>
              <a:gd name="connsiteY1" fmla="*/ 6858000 h 6858000"/>
              <a:gd name="connsiteX2" fmla="*/ 8174932 w 8174932"/>
              <a:gd name="connsiteY2" fmla="*/ 0 h 6858000"/>
              <a:gd name="connsiteX3" fmla="*/ 2944847 w 8174932"/>
              <a:gd name="connsiteY3" fmla="*/ 0 h 6858000"/>
              <a:gd name="connsiteX4" fmla="*/ 2646373 w 8174932"/>
              <a:gd name="connsiteY4" fmla="*/ 196447 h 6858000"/>
              <a:gd name="connsiteX5" fmla="*/ 0 w 8174932"/>
              <a:gd name="connsiteY5" fmla="*/ 5321277 h 6858000"/>
              <a:gd name="connsiteX6" fmla="*/ 112445 w 8174932"/>
              <a:gd name="connsiteY6" fmla="*/ 651089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74932" h="6858000">
                <a:moveTo>
                  <a:pt x="190266" y="6858000"/>
                </a:moveTo>
                <a:lnTo>
                  <a:pt x="8174932" y="6858000"/>
                </a:lnTo>
                <a:lnTo>
                  <a:pt x="8174932" y="0"/>
                </a:lnTo>
                <a:lnTo>
                  <a:pt x="2944847" y="0"/>
                </a:lnTo>
                <a:lnTo>
                  <a:pt x="2646373" y="196447"/>
                </a:lnTo>
                <a:cubicBezTo>
                  <a:pt x="1044779" y="1335395"/>
                  <a:pt x="0" y="3206327"/>
                  <a:pt x="0" y="5321277"/>
                </a:cubicBezTo>
                <a:cubicBezTo>
                  <a:pt x="0" y="5727999"/>
                  <a:pt x="38639" y="6125696"/>
                  <a:pt x="112445" y="6510898"/>
                </a:cubicBezTo>
                <a:close/>
              </a:path>
            </a:pathLst>
          </a:custGeom>
          <a:solidFill>
            <a:schemeClr val="bg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 name="Rettangolo 5">
            <a:extLst>
              <a:ext uri="{FF2B5EF4-FFF2-40B4-BE49-F238E27FC236}">
                <a16:creationId xmlns:a16="http://schemas.microsoft.com/office/drawing/2014/main" id="{D5AF0097-D355-4F36-B16F-3037D1776664}"/>
              </a:ext>
            </a:extLst>
          </p:cNvPr>
          <p:cNvSpPr/>
          <p:nvPr/>
        </p:nvSpPr>
        <p:spPr>
          <a:xfrm>
            <a:off x="804672" y="234110"/>
            <a:ext cx="5936370" cy="3466213"/>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7200" b="1" spc="50" dirty="0">
                <a:ln w="28575" cmpd="sng">
                  <a:solidFill>
                    <a:schemeClr val="accent3">
                      <a:lumMod val="75000"/>
                    </a:schemeClr>
                  </a:solidFill>
                  <a:prstDash val="solid"/>
                </a:ln>
                <a:effectLst>
                  <a:glow rad="38100">
                    <a:schemeClr val="accent1">
                      <a:alpha val="40000"/>
                    </a:schemeClr>
                  </a:glow>
                </a:effectLst>
                <a:latin typeface="Garamond" panose="02020404030301010803" pitchFamily="18" charset="0"/>
              </a:rPr>
              <a:t>Conclusions</a:t>
            </a:r>
          </a:p>
        </p:txBody>
      </p:sp>
      <p:sp>
        <p:nvSpPr>
          <p:cNvPr id="2" name="Rettangolo 1">
            <a:extLst>
              <a:ext uri="{FF2B5EF4-FFF2-40B4-BE49-F238E27FC236}">
                <a16:creationId xmlns:a16="http://schemas.microsoft.com/office/drawing/2014/main" id="{44D7B964-64A0-4044-9E01-B6AF1FC6BE65}"/>
              </a:ext>
            </a:extLst>
          </p:cNvPr>
          <p:cNvSpPr/>
          <p:nvPr/>
        </p:nvSpPr>
        <p:spPr>
          <a:xfrm>
            <a:off x="11534775" y="6299594"/>
            <a:ext cx="539651" cy="461665"/>
          </a:xfrm>
          <a:prstGeom prst="rect">
            <a:avLst/>
          </a:prstGeom>
          <a:noFill/>
        </p:spPr>
        <p:txBody>
          <a:bodyPr wrap="square" lIns="91440" tIns="45720" rIns="91440" bIns="45720">
            <a:spAutoFit/>
          </a:bodyPr>
          <a:lstStyle/>
          <a:p>
            <a:pPr algn="ctr">
              <a:spcAft>
                <a:spcPts val="600"/>
              </a:spcAft>
            </a:pPr>
            <a:r>
              <a:rPr lang="it-IT" sz="2400" b="1" i="0" dirty="0">
                <a:solidFill>
                  <a:schemeClr val="bg1"/>
                </a:solidFill>
                <a:effectLst/>
                <a:latin typeface="Garamond" panose="02020404030301010803" pitchFamily="18" charset="0"/>
              </a:rPr>
              <a:t>10</a:t>
            </a:r>
            <a:endParaRPr lang="it-IT" sz="2400" i="0">
              <a:solidFill>
                <a:schemeClr val="bg1"/>
              </a:solidFill>
              <a:effectLst/>
              <a:latin typeface="Garamond" panose="02020404030301010803" pitchFamily="18" charset="0"/>
            </a:endParaRPr>
          </a:p>
        </p:txBody>
      </p:sp>
    </p:spTree>
    <p:extLst>
      <p:ext uri="{BB962C8B-B14F-4D97-AF65-F5344CB8AC3E}">
        <p14:creationId xmlns:p14="http://schemas.microsoft.com/office/powerpoint/2010/main" val="1876173928"/>
      </p:ext>
    </p:extLst>
  </p:cSld>
  <p:clrMapOvr>
    <a:overrideClrMapping bg1="dk1" tx1="lt1" bg2="dk2" tx2="lt2" accent1="accent1" accent2="accent2" accent3="accent3" accent4="accent4" accent5="accent5" accent6="accent6" hlink="hlink" folHlink="folHlink"/>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A4FB2F3E-259B-4650-B258-F09745BAA8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084C5BAC-71DF-48C0-AB51-699516D3BE5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a:noFill/>
        </p:grpSpPr>
        <p:sp>
          <p:nvSpPr>
            <p:cNvPr id="10" name="Freeform 5">
              <a:extLst>
                <a:ext uri="{FF2B5EF4-FFF2-40B4-BE49-F238E27FC236}">
                  <a16:creationId xmlns:a16="http://schemas.microsoft.com/office/drawing/2014/main" id="{6742FA10-28D2-4023-A08B-427E93706E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17000"/>
                </a:schemeClr>
              </a:solidFill>
              <a:prstDash val="solid"/>
              <a:miter lim="800000"/>
              <a:headEnd/>
              <a:tailEnd/>
            </a:ln>
          </p:spPr>
        </p:sp>
        <p:sp>
          <p:nvSpPr>
            <p:cNvPr id="11" name="Freeform 6">
              <a:extLst>
                <a:ext uri="{FF2B5EF4-FFF2-40B4-BE49-F238E27FC236}">
                  <a16:creationId xmlns:a16="http://schemas.microsoft.com/office/drawing/2014/main" id="{BC497CE0-1368-4C66-923F-CA97C35EDC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p:spPr>
        </p:sp>
        <p:sp>
          <p:nvSpPr>
            <p:cNvPr id="12" name="Freeform 7">
              <a:extLst>
                <a:ext uri="{FF2B5EF4-FFF2-40B4-BE49-F238E27FC236}">
                  <a16:creationId xmlns:a16="http://schemas.microsoft.com/office/drawing/2014/main" id="{F96D638D-D7BB-43E9-BC7A-6FBBDB507B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18000"/>
                </a:schemeClr>
              </a:solidFill>
              <a:prstDash val="dash"/>
              <a:miter lim="800000"/>
              <a:headEnd/>
              <a:tailEnd/>
            </a:ln>
          </p:spPr>
        </p:sp>
        <p:sp>
          <p:nvSpPr>
            <p:cNvPr id="13" name="Freeform 8">
              <a:extLst>
                <a:ext uri="{FF2B5EF4-FFF2-40B4-BE49-F238E27FC236}">
                  <a16:creationId xmlns:a16="http://schemas.microsoft.com/office/drawing/2014/main" id="{207DB018-8F92-42DF-A1CA-065C774E68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15000"/>
                </a:schemeClr>
              </a:solidFill>
              <a:prstDash val="solid"/>
              <a:miter lim="800000"/>
              <a:headEnd/>
              <a:tailEnd/>
            </a:ln>
          </p:spPr>
        </p:sp>
        <p:sp>
          <p:nvSpPr>
            <p:cNvPr id="14" name="Freeform 9">
              <a:extLst>
                <a:ext uri="{FF2B5EF4-FFF2-40B4-BE49-F238E27FC236}">
                  <a16:creationId xmlns:a16="http://schemas.microsoft.com/office/drawing/2014/main" id="{BB2A6006-A798-4927-B799-42A45D5B1F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15000"/>
                </a:schemeClr>
              </a:solidFill>
              <a:prstDash val="solid"/>
              <a:miter lim="800000"/>
              <a:headEnd/>
              <a:tailEnd/>
            </a:ln>
          </p:spPr>
        </p:sp>
        <p:sp>
          <p:nvSpPr>
            <p:cNvPr id="15" name="Freeform 10">
              <a:extLst>
                <a:ext uri="{FF2B5EF4-FFF2-40B4-BE49-F238E27FC236}">
                  <a16:creationId xmlns:a16="http://schemas.microsoft.com/office/drawing/2014/main" id="{3F6DB3F4-548A-4D02-A6CC-D5275E6C85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14000"/>
                </a:schemeClr>
              </a:solidFill>
              <a:prstDash val="solid"/>
              <a:miter lim="800000"/>
              <a:headEnd/>
              <a:tailEnd/>
            </a:ln>
          </p:spPr>
        </p:sp>
        <p:sp>
          <p:nvSpPr>
            <p:cNvPr id="16" name="Freeform 11">
              <a:extLst>
                <a:ext uri="{FF2B5EF4-FFF2-40B4-BE49-F238E27FC236}">
                  <a16:creationId xmlns:a16="http://schemas.microsoft.com/office/drawing/2014/main" id="{2D9F4A59-DDA2-427E-802B-9056AD99C0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13000"/>
                </a:schemeClr>
              </a:solidFill>
              <a:prstDash val="solid"/>
              <a:miter lim="800000"/>
              <a:headEnd/>
              <a:tailEnd/>
            </a:ln>
          </p:spPr>
        </p:sp>
        <p:sp>
          <p:nvSpPr>
            <p:cNvPr id="17" name="Freeform 12">
              <a:extLst>
                <a:ext uri="{FF2B5EF4-FFF2-40B4-BE49-F238E27FC236}">
                  <a16:creationId xmlns:a16="http://schemas.microsoft.com/office/drawing/2014/main" id="{BF086A79-DD15-4D5E-A197-9ADE0ACFD1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13000"/>
                </a:schemeClr>
              </a:solidFill>
              <a:prstDash val="solid"/>
              <a:miter lim="800000"/>
              <a:headEnd/>
              <a:tailEnd/>
            </a:ln>
          </p:spPr>
        </p:sp>
        <p:sp>
          <p:nvSpPr>
            <p:cNvPr id="18" name="Freeform 13">
              <a:extLst>
                <a:ext uri="{FF2B5EF4-FFF2-40B4-BE49-F238E27FC236}">
                  <a16:creationId xmlns:a16="http://schemas.microsoft.com/office/drawing/2014/main" id="{CCB86A9C-D602-4645-AF2E-7BADDF1E91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12000"/>
                </a:schemeClr>
              </a:solidFill>
              <a:prstDash val="dash"/>
              <a:miter lim="800000"/>
              <a:headEnd/>
              <a:tailEnd/>
            </a:ln>
          </p:spPr>
        </p:sp>
        <p:sp>
          <p:nvSpPr>
            <p:cNvPr id="19" name="Freeform 14">
              <a:extLst>
                <a:ext uri="{FF2B5EF4-FFF2-40B4-BE49-F238E27FC236}">
                  <a16:creationId xmlns:a16="http://schemas.microsoft.com/office/drawing/2014/main" id="{21C6649F-C4FA-423E-A09A-1B286FAE29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12000"/>
                </a:schemeClr>
              </a:solidFill>
              <a:prstDash val="dash"/>
              <a:miter lim="800000"/>
              <a:headEnd/>
              <a:tailEnd/>
            </a:ln>
          </p:spPr>
        </p:sp>
        <p:sp>
          <p:nvSpPr>
            <p:cNvPr id="20" name="Freeform 15">
              <a:extLst>
                <a:ext uri="{FF2B5EF4-FFF2-40B4-BE49-F238E27FC236}">
                  <a16:creationId xmlns:a16="http://schemas.microsoft.com/office/drawing/2014/main" id="{F00891A4-E0CB-4F23-AD2A-4A21087532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12000"/>
                </a:schemeClr>
              </a:solidFill>
              <a:prstDash val="dashDot"/>
              <a:miter lim="800000"/>
              <a:headEnd/>
              <a:tailEnd/>
            </a:ln>
          </p:spPr>
        </p:sp>
        <p:sp>
          <p:nvSpPr>
            <p:cNvPr id="21" name="Freeform 16">
              <a:extLst>
                <a:ext uri="{FF2B5EF4-FFF2-40B4-BE49-F238E27FC236}">
                  <a16:creationId xmlns:a16="http://schemas.microsoft.com/office/drawing/2014/main" id="{0688C71A-541C-4CD1-9821-92958FFC0C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12000"/>
                </a:schemeClr>
              </a:solidFill>
              <a:prstDash val="dashDot"/>
              <a:miter lim="800000"/>
              <a:headEnd/>
              <a:tailEnd/>
            </a:ln>
          </p:spPr>
        </p:sp>
        <p:sp>
          <p:nvSpPr>
            <p:cNvPr id="22" name="Freeform 17">
              <a:extLst>
                <a:ext uri="{FF2B5EF4-FFF2-40B4-BE49-F238E27FC236}">
                  <a16:creationId xmlns:a16="http://schemas.microsoft.com/office/drawing/2014/main" id="{B5F5BDE4-42C0-4408-B6A9-B35D037F15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12000"/>
                </a:schemeClr>
              </a:solidFill>
              <a:prstDash val="solid"/>
              <a:miter lim="800000"/>
              <a:headEnd/>
              <a:tailEnd/>
            </a:ln>
          </p:spPr>
        </p:sp>
        <p:sp>
          <p:nvSpPr>
            <p:cNvPr id="23" name="Freeform 18">
              <a:extLst>
                <a:ext uri="{FF2B5EF4-FFF2-40B4-BE49-F238E27FC236}">
                  <a16:creationId xmlns:a16="http://schemas.microsoft.com/office/drawing/2014/main" id="{B215F5C9-B825-47D1-8E5B-AE5BE61A40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12000"/>
                </a:schemeClr>
              </a:solidFill>
              <a:prstDash val="solid"/>
              <a:miter lim="800000"/>
              <a:headEnd/>
              <a:tailEnd/>
            </a:ln>
          </p:spPr>
        </p:sp>
        <p:sp>
          <p:nvSpPr>
            <p:cNvPr id="24" name="Freeform 19">
              <a:extLst>
                <a:ext uri="{FF2B5EF4-FFF2-40B4-BE49-F238E27FC236}">
                  <a16:creationId xmlns:a16="http://schemas.microsoft.com/office/drawing/2014/main" id="{8FDD346A-E62F-4D05-B776-13CE8F35FA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11000"/>
                </a:schemeClr>
              </a:solidFill>
              <a:prstDash val="solid"/>
              <a:miter lim="800000"/>
              <a:headEnd/>
              <a:tailEnd/>
            </a:ln>
          </p:spPr>
        </p:sp>
        <p:sp>
          <p:nvSpPr>
            <p:cNvPr id="25" name="Freeform 20">
              <a:extLst>
                <a:ext uri="{FF2B5EF4-FFF2-40B4-BE49-F238E27FC236}">
                  <a16:creationId xmlns:a16="http://schemas.microsoft.com/office/drawing/2014/main" id="{C1037E36-F1A3-4462-A9C6-C94A781467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11000"/>
                </a:schemeClr>
              </a:solidFill>
              <a:prstDash val="solid"/>
              <a:miter lim="800000"/>
              <a:headEnd/>
              <a:tailEnd/>
            </a:ln>
          </p:spPr>
        </p:sp>
        <p:sp>
          <p:nvSpPr>
            <p:cNvPr id="26" name="Freeform 21">
              <a:extLst>
                <a:ext uri="{FF2B5EF4-FFF2-40B4-BE49-F238E27FC236}">
                  <a16:creationId xmlns:a16="http://schemas.microsoft.com/office/drawing/2014/main" id="{10D539D8-C2C4-45F9-9778-440E862486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10000"/>
                </a:schemeClr>
              </a:solidFill>
              <a:prstDash val="solid"/>
              <a:miter lim="800000"/>
              <a:headEnd/>
              <a:tailEnd/>
            </a:ln>
          </p:spPr>
        </p:sp>
        <p:sp>
          <p:nvSpPr>
            <p:cNvPr id="27" name="Freeform 22">
              <a:extLst>
                <a:ext uri="{FF2B5EF4-FFF2-40B4-BE49-F238E27FC236}">
                  <a16:creationId xmlns:a16="http://schemas.microsoft.com/office/drawing/2014/main" id="{8B003199-95C6-4E08-9D5D-E53DAF421B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10000"/>
                </a:schemeClr>
              </a:solidFill>
              <a:prstDash val="dash"/>
              <a:miter lim="800000"/>
              <a:headEnd/>
              <a:tailEnd/>
            </a:ln>
          </p:spPr>
        </p:sp>
        <p:sp>
          <p:nvSpPr>
            <p:cNvPr id="28" name="Freeform 23">
              <a:extLst>
                <a:ext uri="{FF2B5EF4-FFF2-40B4-BE49-F238E27FC236}">
                  <a16:creationId xmlns:a16="http://schemas.microsoft.com/office/drawing/2014/main" id="{6A2507B4-2AA4-44A1-93B1-D65EC73AF5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10000"/>
                </a:schemeClr>
              </a:solidFill>
              <a:prstDash val="solid"/>
              <a:miter lim="800000"/>
              <a:headEnd/>
              <a:tailEnd/>
            </a:ln>
          </p:spPr>
        </p:sp>
      </p:grpSp>
      <p:sp>
        <p:nvSpPr>
          <p:cNvPr id="2" name="Titolo 1">
            <a:extLst>
              <a:ext uri="{FF2B5EF4-FFF2-40B4-BE49-F238E27FC236}">
                <a16:creationId xmlns:a16="http://schemas.microsoft.com/office/drawing/2014/main" id="{82EAF867-D276-48E1-893D-C5B6AE6EA427}"/>
              </a:ext>
            </a:extLst>
          </p:cNvPr>
          <p:cNvSpPr>
            <a:spLocks noGrp="1"/>
          </p:cNvSpPr>
          <p:nvPr>
            <p:ph type="title"/>
          </p:nvPr>
        </p:nvSpPr>
        <p:spPr>
          <a:xfrm>
            <a:off x="2373375" y="3236531"/>
            <a:ext cx="8238744" cy="3118104"/>
          </a:xfrm>
        </p:spPr>
        <p:txBody>
          <a:bodyPr vert="horz" lIns="91440" tIns="45720" rIns="91440" bIns="45720" rtlCol="0" anchor="b">
            <a:normAutofit/>
          </a:bodyPr>
          <a:lstStyle/>
          <a:p>
            <a:r>
              <a:rPr lang="en-US" sz="9600" b="1" kern="1200" dirty="0">
                <a:solidFill>
                  <a:schemeClr val="tx1"/>
                </a:solidFill>
                <a:latin typeface="Garamond" panose="02020404030301010803" pitchFamily="18" charset="0"/>
              </a:rPr>
              <a:t>Thanks</a:t>
            </a:r>
            <a:r>
              <a:rPr lang="en-US" sz="6800" b="1" kern="1200" dirty="0">
                <a:solidFill>
                  <a:schemeClr val="tx1"/>
                </a:solidFill>
                <a:latin typeface="Garamond" panose="02020404030301010803" pitchFamily="18" charset="0"/>
              </a:rPr>
              <a:t>!</a:t>
            </a:r>
            <a:br>
              <a:rPr lang="en-US" sz="6800" b="1" kern="1200" dirty="0">
                <a:solidFill>
                  <a:schemeClr val="tx1"/>
                </a:solidFill>
                <a:latin typeface="Garamond" panose="02020404030301010803" pitchFamily="18" charset="0"/>
              </a:rPr>
            </a:br>
            <a:endParaRPr lang="en-US" sz="6800" b="1" kern="1200" dirty="0">
              <a:solidFill>
                <a:schemeClr val="tx1"/>
              </a:solidFill>
              <a:latin typeface="Garamond" panose="02020404030301010803" pitchFamily="18" charset="0"/>
            </a:endParaRPr>
          </a:p>
        </p:txBody>
      </p:sp>
      <p:sp>
        <p:nvSpPr>
          <p:cNvPr id="30" name="Isosceles Triangle 29">
            <a:extLst>
              <a:ext uri="{FF2B5EF4-FFF2-40B4-BE49-F238E27FC236}">
                <a16:creationId xmlns:a16="http://schemas.microsoft.com/office/drawing/2014/main" id="{83CB2632-0822-4E49-A707-FA1B8A4D01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435823" y="3320139"/>
            <a:ext cx="300774" cy="259288"/>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solidFill>
                <a:schemeClr val="tx1"/>
              </a:solidFill>
            </a:endParaRPr>
          </a:p>
        </p:txBody>
      </p:sp>
      <p:pic>
        <p:nvPicPr>
          <p:cNvPr id="4098" name="Picture 2" descr="Image">
            <a:extLst>
              <a:ext uri="{FF2B5EF4-FFF2-40B4-BE49-F238E27FC236}">
                <a16:creationId xmlns:a16="http://schemas.microsoft.com/office/drawing/2014/main" id="{D90D3C87-23B9-420B-87ED-57AEF4AFEB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35034" y="3429000"/>
            <a:ext cx="5114926" cy="26209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3909625"/>
      </p:ext>
    </p:extLst>
  </p:cSld>
  <p:clrMapOvr>
    <a:overrideClrMapping bg1="dk1" tx1="lt1" bg2="dk2" tx2="lt2" accent1="accent1" accent2="accent2" accent3="accent3" accent4="accent4" accent5="accent5" accent6="accent6" hlink="hlink" folHlink="folHlink"/>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Rettangolo 66">
            <a:extLst>
              <a:ext uri="{FF2B5EF4-FFF2-40B4-BE49-F238E27FC236}">
                <a16:creationId xmlns:a16="http://schemas.microsoft.com/office/drawing/2014/main" id="{A54B8922-B39E-4D62-8D66-5ED909D715D8}"/>
              </a:ext>
            </a:extLst>
          </p:cNvPr>
          <p:cNvSpPr/>
          <p:nvPr/>
        </p:nvSpPr>
        <p:spPr>
          <a:xfrm>
            <a:off x="0" y="10088"/>
            <a:ext cx="12191999" cy="1200329"/>
          </a:xfrm>
          <a:prstGeom prst="rect">
            <a:avLst/>
          </a:prstGeom>
          <a:noFill/>
        </p:spPr>
        <p:txBody>
          <a:bodyPr wrap="square" lIns="91440" tIns="45720" rIns="91440" bIns="45720">
            <a:spAutoFit/>
          </a:bodyPr>
          <a:lstStyle/>
          <a:p>
            <a:pPr algn="ctr"/>
            <a:r>
              <a:rPr lang="en-US" sz="7200" b="1" spc="50" dirty="0">
                <a:ln w="28575" cmpd="sng">
                  <a:solidFill>
                    <a:schemeClr val="accent3">
                      <a:lumMod val="75000"/>
                    </a:schemeClr>
                  </a:solidFill>
                  <a:prstDash val="solid"/>
                </a:ln>
                <a:solidFill>
                  <a:schemeClr val="bg1"/>
                </a:solidFill>
                <a:effectLst>
                  <a:glow rad="38100">
                    <a:schemeClr val="accent1">
                      <a:alpha val="40000"/>
                    </a:schemeClr>
                  </a:glow>
                </a:effectLst>
              </a:rPr>
              <a:t>References</a:t>
            </a:r>
            <a:endParaRPr lang="it-IT" sz="2800" b="1" spc="50" dirty="0">
              <a:ln w="28575" cmpd="sng">
                <a:solidFill>
                  <a:schemeClr val="accent3">
                    <a:lumMod val="75000"/>
                  </a:schemeClr>
                </a:solidFill>
                <a:prstDash val="solid"/>
              </a:ln>
              <a:solidFill>
                <a:schemeClr val="bg1"/>
              </a:solidFill>
              <a:effectLst>
                <a:glow rad="38100">
                  <a:schemeClr val="accent1">
                    <a:alpha val="40000"/>
                  </a:schemeClr>
                </a:glow>
              </a:effectLst>
            </a:endParaRPr>
          </a:p>
        </p:txBody>
      </p:sp>
      <p:sp>
        <p:nvSpPr>
          <p:cNvPr id="6" name="CasellaDiTesto 5">
            <a:extLst>
              <a:ext uri="{FF2B5EF4-FFF2-40B4-BE49-F238E27FC236}">
                <a16:creationId xmlns:a16="http://schemas.microsoft.com/office/drawing/2014/main" id="{C05FD46C-4DEF-4633-875D-C3D9BB20D5BA}"/>
              </a:ext>
            </a:extLst>
          </p:cNvPr>
          <p:cNvSpPr txBox="1"/>
          <p:nvPr/>
        </p:nvSpPr>
        <p:spPr>
          <a:xfrm>
            <a:off x="698450" y="1501357"/>
            <a:ext cx="11106150" cy="5029069"/>
          </a:xfrm>
          <a:prstGeom prst="rect">
            <a:avLst/>
          </a:prstGeom>
          <a:noFill/>
        </p:spPr>
        <p:txBody>
          <a:bodyPr wrap="square">
            <a:spAutoFit/>
          </a:bodyPr>
          <a:lstStyle/>
          <a:p>
            <a:pPr marL="342900" indent="-342900">
              <a:lnSpc>
                <a:spcPct val="90000"/>
              </a:lnSpc>
              <a:spcBef>
                <a:spcPct val="0"/>
              </a:spcBef>
              <a:spcAft>
                <a:spcPts val="600"/>
              </a:spcAft>
              <a:buFont typeface="Arial" panose="020B0604020202020204" pitchFamily="34" charset="0"/>
              <a:buChar char="•"/>
            </a:pPr>
            <a:r>
              <a:rPr lang="it-IT" sz="2400" b="1" dirty="0">
                <a:solidFill>
                  <a:schemeClr val="bg1">
                    <a:lumMod val="85000"/>
                  </a:schemeClr>
                </a:solidFill>
                <a:latin typeface="Merriweather"/>
              </a:rPr>
              <a:t>Hafner et al. </a:t>
            </a:r>
            <a:r>
              <a:rPr lang="it-IT" sz="2400" b="1" dirty="0">
                <a:solidFill>
                  <a:schemeClr val="bg1">
                    <a:lumMod val="85000"/>
                  </a:schemeClr>
                </a:solidFill>
                <a:latin typeface="Merriweather"/>
                <a:hlinkClick r:id="rId3">
                  <a:extLst>
                    <a:ext uri="{A12FA001-AC4F-418D-AE19-62706E023703}">
                      <ahyp:hlinkClr xmlns:ahyp="http://schemas.microsoft.com/office/drawing/2018/hyperlinkcolor" val="tx"/>
                    </a:ext>
                  </a:extLst>
                </a:hlinkClick>
              </a:rPr>
              <a:t>Learning </a:t>
            </a:r>
            <a:r>
              <a:rPr lang="it-IT" sz="2400" b="1" dirty="0" err="1">
                <a:solidFill>
                  <a:schemeClr val="bg1">
                    <a:lumMod val="85000"/>
                  </a:schemeClr>
                </a:solidFill>
                <a:latin typeface="Merriweather"/>
                <a:hlinkClick r:id="rId3">
                  <a:extLst>
                    <a:ext uri="{A12FA001-AC4F-418D-AE19-62706E023703}">
                      <ahyp:hlinkClr xmlns:ahyp="http://schemas.microsoft.com/office/drawing/2018/hyperlinkcolor" val="tx"/>
                    </a:ext>
                  </a:extLst>
                </a:hlinkClick>
              </a:rPr>
              <a:t>Latent</a:t>
            </a:r>
            <a:r>
              <a:rPr lang="it-IT" sz="2400" b="1" dirty="0">
                <a:solidFill>
                  <a:schemeClr val="bg1">
                    <a:lumMod val="85000"/>
                  </a:schemeClr>
                </a:solidFill>
                <a:latin typeface="Merriweather"/>
                <a:hlinkClick r:id="rId3">
                  <a:extLst>
                    <a:ext uri="{A12FA001-AC4F-418D-AE19-62706E023703}">
                      <ahyp:hlinkClr xmlns:ahyp="http://schemas.microsoft.com/office/drawing/2018/hyperlinkcolor" val="tx"/>
                    </a:ext>
                  </a:extLst>
                </a:hlinkClick>
              </a:rPr>
              <a:t> Dynamics for Planning from Pixels</a:t>
            </a:r>
            <a:r>
              <a:rPr lang="it-IT" sz="2400" b="1" dirty="0">
                <a:solidFill>
                  <a:schemeClr val="bg1">
                    <a:lumMod val="85000"/>
                  </a:schemeClr>
                </a:solidFill>
                <a:latin typeface="Merriweather"/>
              </a:rPr>
              <a:t>. ICML 2019</a:t>
            </a:r>
          </a:p>
          <a:p>
            <a:pPr marL="342900" indent="-342900">
              <a:lnSpc>
                <a:spcPct val="90000"/>
              </a:lnSpc>
              <a:spcBef>
                <a:spcPct val="0"/>
              </a:spcBef>
              <a:spcAft>
                <a:spcPts val="600"/>
              </a:spcAft>
              <a:buFont typeface="Arial" panose="020B0604020202020204" pitchFamily="34" charset="0"/>
              <a:buChar char="•"/>
            </a:pPr>
            <a:endParaRPr lang="it-IT" sz="2400" b="1" dirty="0">
              <a:solidFill>
                <a:schemeClr val="bg1">
                  <a:lumMod val="85000"/>
                </a:schemeClr>
              </a:solidFill>
              <a:latin typeface="Merriweather"/>
            </a:endParaRPr>
          </a:p>
          <a:p>
            <a:pPr marL="342900" indent="-342900">
              <a:lnSpc>
                <a:spcPct val="90000"/>
              </a:lnSpc>
              <a:spcBef>
                <a:spcPct val="0"/>
              </a:spcBef>
              <a:spcAft>
                <a:spcPts val="600"/>
              </a:spcAft>
              <a:buFont typeface="Arial" panose="020B0604020202020204" pitchFamily="34" charset="0"/>
              <a:buChar char="•"/>
            </a:pPr>
            <a:r>
              <a:rPr lang="en-US" sz="2400" b="1" dirty="0">
                <a:solidFill>
                  <a:schemeClr val="bg1">
                    <a:lumMod val="85000"/>
                  </a:schemeClr>
                </a:solidFill>
                <a:latin typeface="Merriweather"/>
              </a:rPr>
              <a:t>Boney, </a:t>
            </a:r>
            <a:r>
              <a:rPr lang="en-US" sz="2400" b="1" dirty="0" err="1">
                <a:solidFill>
                  <a:schemeClr val="bg1">
                    <a:lumMod val="85000"/>
                  </a:schemeClr>
                </a:solidFill>
                <a:latin typeface="Merriweather"/>
              </a:rPr>
              <a:t>Rinu</a:t>
            </a:r>
            <a:r>
              <a:rPr lang="en-US" sz="2400" b="1" dirty="0">
                <a:solidFill>
                  <a:schemeClr val="bg1">
                    <a:lumMod val="85000"/>
                  </a:schemeClr>
                </a:solidFill>
                <a:latin typeface="Merriweather"/>
              </a:rPr>
              <a:t>, et al. "Regularizing trajectory optimization with denoising autoencoders." Advances in Neural Information Processing Systems. 2019.</a:t>
            </a:r>
          </a:p>
          <a:p>
            <a:pPr marL="342900" indent="-342900">
              <a:lnSpc>
                <a:spcPct val="90000"/>
              </a:lnSpc>
              <a:spcBef>
                <a:spcPct val="0"/>
              </a:spcBef>
              <a:spcAft>
                <a:spcPts val="600"/>
              </a:spcAft>
              <a:buFont typeface="Arial" panose="020B0604020202020204" pitchFamily="34" charset="0"/>
              <a:buChar char="•"/>
            </a:pPr>
            <a:endParaRPr lang="en-US" sz="2400" b="1" dirty="0">
              <a:solidFill>
                <a:schemeClr val="bg1">
                  <a:lumMod val="85000"/>
                </a:schemeClr>
              </a:solidFill>
              <a:latin typeface="Merriweather"/>
            </a:endParaRPr>
          </a:p>
          <a:p>
            <a:pPr marL="342900" indent="-342900">
              <a:lnSpc>
                <a:spcPct val="90000"/>
              </a:lnSpc>
              <a:spcBef>
                <a:spcPct val="0"/>
              </a:spcBef>
              <a:spcAft>
                <a:spcPts val="600"/>
              </a:spcAft>
              <a:buFont typeface="Arial" panose="020B0604020202020204" pitchFamily="34" charset="0"/>
              <a:buChar char="•"/>
            </a:pPr>
            <a:r>
              <a:rPr lang="it-IT" sz="2400" b="1" dirty="0">
                <a:solidFill>
                  <a:schemeClr val="bg1">
                    <a:lumMod val="85000"/>
                  </a:schemeClr>
                </a:solidFill>
                <a:latin typeface="Merriweather"/>
              </a:rPr>
              <a:t>Tassa, Yuval, et al. "</a:t>
            </a:r>
            <a:r>
              <a:rPr lang="it-IT" sz="2400" b="1" u="sng" dirty="0" err="1">
                <a:solidFill>
                  <a:schemeClr val="bg1">
                    <a:lumMod val="85000"/>
                  </a:schemeClr>
                </a:solidFill>
                <a:latin typeface="Merriweather"/>
              </a:rPr>
              <a:t>Deepmind</a:t>
            </a:r>
            <a:r>
              <a:rPr lang="it-IT" sz="2400" b="1" u="sng" dirty="0">
                <a:solidFill>
                  <a:schemeClr val="bg1">
                    <a:lumMod val="85000"/>
                  </a:schemeClr>
                </a:solidFill>
                <a:latin typeface="Merriweather"/>
              </a:rPr>
              <a:t> control suite</a:t>
            </a:r>
            <a:r>
              <a:rPr lang="it-IT" sz="2400" b="1" dirty="0">
                <a:solidFill>
                  <a:schemeClr val="bg1">
                    <a:lumMod val="85000"/>
                  </a:schemeClr>
                </a:solidFill>
                <a:latin typeface="Merriweather"/>
              </a:rPr>
              <a:t>." arXiv:1801.00690 (2018)</a:t>
            </a:r>
          </a:p>
          <a:p>
            <a:pPr marL="342900" indent="-342900">
              <a:lnSpc>
                <a:spcPct val="90000"/>
              </a:lnSpc>
              <a:spcBef>
                <a:spcPct val="0"/>
              </a:spcBef>
              <a:spcAft>
                <a:spcPts val="600"/>
              </a:spcAft>
              <a:buFont typeface="Arial" panose="020B0604020202020204" pitchFamily="34" charset="0"/>
              <a:buChar char="•"/>
            </a:pPr>
            <a:endParaRPr lang="it-IT" sz="2400" b="1" dirty="0">
              <a:solidFill>
                <a:schemeClr val="bg1">
                  <a:lumMod val="85000"/>
                </a:schemeClr>
              </a:solidFill>
              <a:latin typeface="Merriweather"/>
            </a:endParaRPr>
          </a:p>
          <a:p>
            <a:pPr marL="342900" indent="-342900">
              <a:lnSpc>
                <a:spcPct val="90000"/>
              </a:lnSpc>
              <a:spcBef>
                <a:spcPct val="0"/>
              </a:spcBef>
              <a:spcAft>
                <a:spcPts val="600"/>
              </a:spcAft>
              <a:buFont typeface="Arial" panose="020B0604020202020204" pitchFamily="34" charset="0"/>
              <a:buChar char="•"/>
            </a:pPr>
            <a:r>
              <a:rPr lang="en-US" sz="2400" b="1" u="sng" dirty="0" err="1">
                <a:solidFill>
                  <a:schemeClr val="bg1">
                    <a:lumMod val="85000"/>
                  </a:schemeClr>
                </a:solidFill>
                <a:latin typeface="Merriweather"/>
              </a:rPr>
              <a:t>Laskin</a:t>
            </a:r>
            <a:r>
              <a:rPr lang="en-US" sz="2400" b="1" u="sng" dirty="0">
                <a:solidFill>
                  <a:schemeClr val="bg1">
                    <a:lumMod val="85000"/>
                  </a:schemeClr>
                </a:solidFill>
                <a:latin typeface="Merriweather"/>
              </a:rPr>
              <a:t>, M., Srinivas, A., &amp; </a:t>
            </a:r>
            <a:r>
              <a:rPr lang="en-US" sz="2400" b="1" u="sng" dirty="0" err="1">
                <a:solidFill>
                  <a:schemeClr val="bg1">
                    <a:lumMod val="85000"/>
                  </a:schemeClr>
                </a:solidFill>
                <a:latin typeface="Merriweather"/>
              </a:rPr>
              <a:t>Abbeel</a:t>
            </a:r>
            <a:r>
              <a:rPr lang="en-US" sz="2400" b="1" u="sng" dirty="0">
                <a:solidFill>
                  <a:schemeClr val="bg1">
                    <a:lumMod val="85000"/>
                  </a:schemeClr>
                </a:solidFill>
                <a:latin typeface="Merriweather"/>
              </a:rPr>
              <a:t>, P. (2020, July). Curl: Contrastive unsupervised representations for reinforcement learning. In Proceedings of the 37th International Conference on Machine Learning, Vienna, Austria, PMLR (Vol. 119).</a:t>
            </a:r>
            <a:br>
              <a:rPr lang="it-IT" sz="2400" b="1" dirty="0">
                <a:solidFill>
                  <a:schemeClr val="bg1">
                    <a:lumMod val="85000"/>
                  </a:schemeClr>
                </a:solidFill>
                <a:latin typeface="Merriweather"/>
              </a:rPr>
            </a:br>
            <a:endParaRPr lang="it-IT" sz="2400" b="1" dirty="0">
              <a:solidFill>
                <a:schemeClr val="bg1">
                  <a:lumMod val="85000"/>
                </a:schemeClr>
              </a:solidFill>
              <a:latin typeface="Merriweather"/>
            </a:endParaRPr>
          </a:p>
          <a:p>
            <a:pPr marL="342900" indent="-342900">
              <a:lnSpc>
                <a:spcPct val="90000"/>
              </a:lnSpc>
              <a:spcBef>
                <a:spcPct val="0"/>
              </a:spcBef>
              <a:spcAft>
                <a:spcPts val="600"/>
              </a:spcAft>
              <a:buFont typeface="Arial" panose="020B0604020202020204" pitchFamily="34" charset="0"/>
              <a:buChar char="•"/>
            </a:pPr>
            <a:r>
              <a:rPr lang="en-US" sz="2400" b="1" dirty="0">
                <a:solidFill>
                  <a:schemeClr val="bg1">
                    <a:lumMod val="85000"/>
                  </a:schemeClr>
                </a:solidFill>
                <a:latin typeface="Merriweather"/>
                <a:hlinkClick r:id="rId4">
                  <a:extLst>
                    <a:ext uri="{A12FA001-AC4F-418D-AE19-62706E023703}">
                      <ahyp:hlinkClr xmlns:ahyp="http://schemas.microsoft.com/office/drawing/2018/hyperlinkcolor" val="tx"/>
                    </a:ext>
                  </a:extLst>
                </a:hlinkClick>
              </a:rPr>
              <a:t>Continuous Control With Deep Reinforcement Learning</a:t>
            </a:r>
            <a:r>
              <a:rPr lang="en-US" sz="2400" b="1" dirty="0">
                <a:solidFill>
                  <a:schemeClr val="bg1">
                    <a:lumMod val="85000"/>
                  </a:schemeClr>
                </a:solidFill>
                <a:latin typeface="Merriweather"/>
              </a:rPr>
              <a:t>, </a:t>
            </a:r>
            <a:r>
              <a:rPr lang="en-US" sz="2400" b="1" dirty="0" err="1">
                <a:solidFill>
                  <a:schemeClr val="bg1">
                    <a:lumMod val="85000"/>
                  </a:schemeClr>
                </a:solidFill>
                <a:latin typeface="Merriweather"/>
              </a:rPr>
              <a:t>Lillicrap</a:t>
            </a:r>
            <a:r>
              <a:rPr lang="en-US" sz="2400" b="1" dirty="0">
                <a:solidFill>
                  <a:schemeClr val="bg1">
                    <a:lumMod val="85000"/>
                  </a:schemeClr>
                </a:solidFill>
                <a:latin typeface="Merriweather"/>
              </a:rPr>
              <a:t> et al. 2016</a:t>
            </a:r>
          </a:p>
          <a:p>
            <a:pPr marL="342900" indent="-342900">
              <a:lnSpc>
                <a:spcPct val="90000"/>
              </a:lnSpc>
              <a:spcBef>
                <a:spcPct val="0"/>
              </a:spcBef>
              <a:spcAft>
                <a:spcPts val="600"/>
              </a:spcAft>
              <a:buFont typeface="Arial" panose="020B0604020202020204" pitchFamily="34" charset="0"/>
              <a:buChar char="•"/>
            </a:pPr>
            <a:endParaRPr lang="it-IT" sz="2400" b="1" dirty="0">
              <a:solidFill>
                <a:schemeClr val="bg1">
                  <a:lumMod val="85000"/>
                </a:schemeClr>
              </a:solidFill>
              <a:latin typeface="Merriweather"/>
            </a:endParaRPr>
          </a:p>
        </p:txBody>
      </p:sp>
    </p:spTree>
    <p:extLst>
      <p:ext uri="{BB962C8B-B14F-4D97-AF65-F5344CB8AC3E}">
        <p14:creationId xmlns:p14="http://schemas.microsoft.com/office/powerpoint/2010/main" val="211374223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66B332A4-D438-4773-A77F-5ED49A448D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53768" y="0"/>
            <a:ext cx="8284464" cy="6858000"/>
          </a:xfrm>
          <a:custGeom>
            <a:avLst/>
            <a:gdLst>
              <a:gd name="connsiteX0" fmla="*/ 1818109 w 8284464"/>
              <a:gd name="connsiteY0" fmla="*/ 0 h 6858000"/>
              <a:gd name="connsiteX1" fmla="*/ 6466355 w 8284464"/>
              <a:gd name="connsiteY1" fmla="*/ 0 h 6858000"/>
              <a:gd name="connsiteX2" fmla="*/ 6620596 w 8284464"/>
              <a:gd name="connsiteY2" fmla="*/ 109683 h 6858000"/>
              <a:gd name="connsiteX3" fmla="*/ 8284464 w 8284464"/>
              <a:gd name="connsiteY3" fmla="*/ 3429000 h 6858000"/>
              <a:gd name="connsiteX4" fmla="*/ 6620596 w 8284464"/>
              <a:gd name="connsiteY4" fmla="*/ 6748318 h 6858000"/>
              <a:gd name="connsiteX5" fmla="*/ 6466355 w 8284464"/>
              <a:gd name="connsiteY5" fmla="*/ 6858000 h 6858000"/>
              <a:gd name="connsiteX6" fmla="*/ 1818109 w 8284464"/>
              <a:gd name="connsiteY6" fmla="*/ 6858000 h 6858000"/>
              <a:gd name="connsiteX7" fmla="*/ 1663869 w 8284464"/>
              <a:gd name="connsiteY7" fmla="*/ 6748318 h 6858000"/>
              <a:gd name="connsiteX8" fmla="*/ 0 w 8284464"/>
              <a:gd name="connsiteY8" fmla="*/ 3429000 h 6858000"/>
              <a:gd name="connsiteX9" fmla="*/ 1663869 w 8284464"/>
              <a:gd name="connsiteY9" fmla="*/ 10968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84464" h="6858000">
                <a:moveTo>
                  <a:pt x="1818109" y="0"/>
                </a:moveTo>
                <a:lnTo>
                  <a:pt x="6466355" y="0"/>
                </a:lnTo>
                <a:lnTo>
                  <a:pt x="6620596" y="109683"/>
                </a:lnTo>
                <a:cubicBezTo>
                  <a:pt x="7630666" y="865069"/>
                  <a:pt x="8284464" y="2070683"/>
                  <a:pt x="8284464" y="3429000"/>
                </a:cubicBezTo>
                <a:cubicBezTo>
                  <a:pt x="8284464" y="4787317"/>
                  <a:pt x="7630666" y="5992931"/>
                  <a:pt x="6620596" y="6748318"/>
                </a:cubicBezTo>
                <a:lnTo>
                  <a:pt x="6466355" y="6858000"/>
                </a:lnTo>
                <a:lnTo>
                  <a:pt x="1818109" y="6858000"/>
                </a:lnTo>
                <a:lnTo>
                  <a:pt x="1663869" y="6748318"/>
                </a:lnTo>
                <a:cubicBezTo>
                  <a:pt x="653798" y="5992931"/>
                  <a:pt x="0" y="4787317"/>
                  <a:pt x="0" y="3429000"/>
                </a:cubicBezTo>
                <a:cubicBezTo>
                  <a:pt x="0" y="2070683"/>
                  <a:pt x="653798" y="865069"/>
                  <a:pt x="1663869" y="109683"/>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Shape 12">
            <a:extLst>
              <a:ext uri="{FF2B5EF4-FFF2-40B4-BE49-F238E27FC236}">
                <a16:creationId xmlns:a16="http://schemas.microsoft.com/office/drawing/2014/main" id="{DF9AD32D-FF05-44F4-BD4D-9CEE89B71E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18360" y="0"/>
            <a:ext cx="7955280" cy="6858000"/>
          </a:xfrm>
          <a:custGeom>
            <a:avLst/>
            <a:gdLst>
              <a:gd name="connsiteX0" fmla="*/ 1962423 w 7955280"/>
              <a:gd name="connsiteY0" fmla="*/ 0 h 6858000"/>
              <a:gd name="connsiteX1" fmla="*/ 5992858 w 7955280"/>
              <a:gd name="connsiteY1" fmla="*/ 0 h 6858000"/>
              <a:gd name="connsiteX2" fmla="*/ 6040191 w 7955280"/>
              <a:gd name="connsiteY2" fmla="*/ 27216 h 6858000"/>
              <a:gd name="connsiteX3" fmla="*/ 7955280 w 7955280"/>
              <a:gd name="connsiteY3" fmla="*/ 3429000 h 6858000"/>
              <a:gd name="connsiteX4" fmla="*/ 6040191 w 7955280"/>
              <a:gd name="connsiteY4" fmla="*/ 6830784 h 6858000"/>
              <a:gd name="connsiteX5" fmla="*/ 5992858 w 7955280"/>
              <a:gd name="connsiteY5" fmla="*/ 6858000 h 6858000"/>
              <a:gd name="connsiteX6" fmla="*/ 1962423 w 7955280"/>
              <a:gd name="connsiteY6" fmla="*/ 6858000 h 6858000"/>
              <a:gd name="connsiteX7" fmla="*/ 1915089 w 7955280"/>
              <a:gd name="connsiteY7" fmla="*/ 6830784 h 6858000"/>
              <a:gd name="connsiteX8" fmla="*/ 0 w 7955280"/>
              <a:gd name="connsiteY8" fmla="*/ 3429000 h 6858000"/>
              <a:gd name="connsiteX9" fmla="*/ 1915089 w 7955280"/>
              <a:gd name="connsiteY9" fmla="*/ 2721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55280" h="6858000">
                <a:moveTo>
                  <a:pt x="1962423" y="0"/>
                </a:moveTo>
                <a:lnTo>
                  <a:pt x="5992858" y="0"/>
                </a:lnTo>
                <a:lnTo>
                  <a:pt x="6040191" y="27216"/>
                </a:lnTo>
                <a:cubicBezTo>
                  <a:pt x="7188332" y="724844"/>
                  <a:pt x="7955280" y="1987357"/>
                  <a:pt x="7955280" y="3429000"/>
                </a:cubicBezTo>
                <a:cubicBezTo>
                  <a:pt x="7955280" y="4870644"/>
                  <a:pt x="7188332" y="6133157"/>
                  <a:pt x="6040191" y="6830784"/>
                </a:cubicBezTo>
                <a:lnTo>
                  <a:pt x="5992858" y="6858000"/>
                </a:lnTo>
                <a:lnTo>
                  <a:pt x="1962423" y="6858000"/>
                </a:lnTo>
                <a:lnTo>
                  <a:pt x="1915089" y="6830784"/>
                </a:lnTo>
                <a:cubicBezTo>
                  <a:pt x="766948" y="6133157"/>
                  <a:pt x="0" y="4870644"/>
                  <a:pt x="0" y="3429000"/>
                </a:cubicBezTo>
                <a:cubicBezTo>
                  <a:pt x="0" y="1987357"/>
                  <a:pt x="766948" y="724844"/>
                  <a:pt x="1915089" y="27216"/>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 name="Rettangolo 5">
            <a:extLst>
              <a:ext uri="{FF2B5EF4-FFF2-40B4-BE49-F238E27FC236}">
                <a16:creationId xmlns:a16="http://schemas.microsoft.com/office/drawing/2014/main" id="{D5AF0097-D355-4F36-B16F-3037D1776664}"/>
              </a:ext>
            </a:extLst>
          </p:cNvPr>
          <p:cNvSpPr/>
          <p:nvPr/>
        </p:nvSpPr>
        <p:spPr>
          <a:xfrm>
            <a:off x="2555631" y="1441938"/>
            <a:ext cx="7080738" cy="3974124"/>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13800" b="1" dirty="0">
                <a:ln w="22225">
                  <a:solidFill>
                    <a:schemeClr val="tx1">
                      <a:lumMod val="65000"/>
                    </a:schemeClr>
                  </a:solidFill>
                  <a:prstDash val="solid"/>
                </a:ln>
                <a:solidFill>
                  <a:schemeClr val="accent1">
                    <a:lumMod val="75000"/>
                  </a:schemeClr>
                </a:solidFill>
                <a:latin typeface="Garamond" panose="02020404030301010803" pitchFamily="18" charset="0"/>
                <a:ea typeface="+mj-ea"/>
                <a:cs typeface="+mj-cs"/>
              </a:rPr>
              <a:t>Slide Extra</a:t>
            </a:r>
          </a:p>
        </p:txBody>
      </p:sp>
    </p:spTree>
    <p:extLst>
      <p:ext uri="{BB962C8B-B14F-4D97-AF65-F5344CB8AC3E}">
        <p14:creationId xmlns:p14="http://schemas.microsoft.com/office/powerpoint/2010/main" val="4130060836"/>
      </p:ext>
    </p:extLst>
  </p:cSld>
  <p:clrMapOvr>
    <a:overrideClrMapping bg1="dk1" tx1="lt1" bg2="dk2" tx2="lt2" accent1="accent1" accent2="accent2" accent3="accent3" accent4="accent4" accent5="accent5" accent6="accent6" hlink="hlink" folHlink="folHlink"/>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ttangolo con angoli arrotondati 6">
            <a:extLst>
              <a:ext uri="{FF2B5EF4-FFF2-40B4-BE49-F238E27FC236}">
                <a16:creationId xmlns:a16="http://schemas.microsoft.com/office/drawing/2014/main" id="{CABE4EAC-7230-4799-BE7B-1DD185706427}"/>
              </a:ext>
            </a:extLst>
          </p:cNvPr>
          <p:cNvSpPr/>
          <p:nvPr/>
        </p:nvSpPr>
        <p:spPr>
          <a:xfrm>
            <a:off x="434340" y="952500"/>
            <a:ext cx="11308080" cy="5705475"/>
          </a:xfrm>
          <a:prstGeom prst="roundRect">
            <a:avLst>
              <a:gd name="adj" fmla="val 12159"/>
            </a:avLst>
          </a:prstGeom>
          <a:solidFill>
            <a:schemeClr val="tx1">
              <a:lumMod val="75000"/>
              <a:lumOff val="25000"/>
            </a:schemeClr>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it-IT" sz="4400" b="1" dirty="0">
              <a:ln w="0"/>
              <a:solidFill>
                <a:schemeClr val="accent6">
                  <a:lumMod val="75000"/>
                </a:schemeClr>
              </a:solidFill>
              <a:effectLst>
                <a:outerShdw blurRad="38100" dist="25400" dir="5400000" algn="ctr" rotWithShape="0">
                  <a:srgbClr val="6E747A">
                    <a:alpha val="43000"/>
                  </a:srgbClr>
                </a:outerShdw>
              </a:effectLst>
            </a:endParaRPr>
          </a:p>
        </p:txBody>
      </p:sp>
      <p:sp>
        <p:nvSpPr>
          <p:cNvPr id="67" name="Rettangolo 66">
            <a:extLst>
              <a:ext uri="{FF2B5EF4-FFF2-40B4-BE49-F238E27FC236}">
                <a16:creationId xmlns:a16="http://schemas.microsoft.com/office/drawing/2014/main" id="{A54B8922-B39E-4D62-8D66-5ED909D715D8}"/>
              </a:ext>
            </a:extLst>
          </p:cNvPr>
          <p:cNvSpPr/>
          <p:nvPr/>
        </p:nvSpPr>
        <p:spPr>
          <a:xfrm>
            <a:off x="0" y="10088"/>
            <a:ext cx="12191999" cy="1015663"/>
          </a:xfrm>
          <a:prstGeom prst="rect">
            <a:avLst/>
          </a:prstGeom>
          <a:noFill/>
        </p:spPr>
        <p:txBody>
          <a:bodyPr wrap="square" lIns="91440" tIns="45720" rIns="91440" bIns="45720">
            <a:spAutoFit/>
          </a:bodyPr>
          <a:lstStyle/>
          <a:p>
            <a:pPr algn="ctr"/>
            <a:r>
              <a:rPr lang="it-IT" sz="6000" b="1" spc="50" dirty="0">
                <a:ln w="28575" cmpd="sng">
                  <a:solidFill>
                    <a:schemeClr val="accent3">
                      <a:lumMod val="75000"/>
                    </a:schemeClr>
                  </a:solidFill>
                  <a:prstDash val="solid"/>
                </a:ln>
                <a:solidFill>
                  <a:schemeClr val="bg1"/>
                </a:solidFill>
                <a:effectLst>
                  <a:glow rad="38100">
                    <a:schemeClr val="accent1">
                      <a:alpha val="40000"/>
                    </a:schemeClr>
                  </a:glow>
                </a:effectLst>
              </a:rPr>
              <a:t>vs</a:t>
            </a:r>
            <a:endParaRPr lang="it-IT" sz="2000" b="1" spc="50" dirty="0">
              <a:ln w="28575" cmpd="sng">
                <a:solidFill>
                  <a:schemeClr val="bg1"/>
                </a:solidFill>
                <a:prstDash val="solid"/>
              </a:ln>
              <a:solidFill>
                <a:schemeClr val="accent1"/>
              </a:solidFill>
              <a:effectLst>
                <a:glow rad="38100">
                  <a:schemeClr val="accent1">
                    <a:alpha val="40000"/>
                  </a:schemeClr>
                </a:glow>
              </a:effectLst>
            </a:endParaRPr>
          </a:p>
        </p:txBody>
      </p:sp>
      <p:sp>
        <p:nvSpPr>
          <p:cNvPr id="8" name="Rettangolo 7">
            <a:extLst>
              <a:ext uri="{FF2B5EF4-FFF2-40B4-BE49-F238E27FC236}">
                <a16:creationId xmlns:a16="http://schemas.microsoft.com/office/drawing/2014/main" id="{FD95C598-94A5-4FDF-9E78-AA90989EF831}"/>
              </a:ext>
            </a:extLst>
          </p:cNvPr>
          <p:cNvSpPr/>
          <p:nvPr/>
        </p:nvSpPr>
        <p:spPr>
          <a:xfrm>
            <a:off x="11534775" y="6299594"/>
            <a:ext cx="539651" cy="461665"/>
          </a:xfrm>
          <a:prstGeom prst="rect">
            <a:avLst/>
          </a:prstGeom>
          <a:noFill/>
        </p:spPr>
        <p:txBody>
          <a:bodyPr wrap="square" lIns="91440" tIns="45720" rIns="91440" bIns="45720">
            <a:spAutoFit/>
          </a:bodyPr>
          <a:lstStyle/>
          <a:p>
            <a:pPr algn="ctr"/>
            <a:r>
              <a:rPr lang="it-IT" sz="2400" b="1" i="0" dirty="0">
                <a:solidFill>
                  <a:schemeClr val="bg1"/>
                </a:solidFill>
                <a:effectLst/>
                <a:latin typeface="Garamond" panose="02020404030301010803" pitchFamily="18" charset="0"/>
              </a:rPr>
              <a:t>10</a:t>
            </a:r>
            <a:endParaRPr lang="it-IT" sz="2400" i="0" dirty="0">
              <a:solidFill>
                <a:schemeClr val="bg1"/>
              </a:solidFill>
              <a:effectLst/>
              <a:latin typeface="Garamond" panose="02020404030301010803" pitchFamily="18" charset="0"/>
            </a:endParaRPr>
          </a:p>
        </p:txBody>
      </p:sp>
      <p:graphicFrame>
        <p:nvGraphicFramePr>
          <p:cNvPr id="10" name="Grafico 9">
            <a:extLst>
              <a:ext uri="{FF2B5EF4-FFF2-40B4-BE49-F238E27FC236}">
                <a16:creationId xmlns:a16="http://schemas.microsoft.com/office/drawing/2014/main" id="{C97C6095-529A-41CE-B115-E4729E7520C0}"/>
              </a:ext>
            </a:extLst>
          </p:cNvPr>
          <p:cNvGraphicFramePr>
            <a:graphicFrameLocks/>
          </p:cNvGraphicFramePr>
          <p:nvPr>
            <p:extLst>
              <p:ext uri="{D42A27DB-BD31-4B8C-83A1-F6EECF244321}">
                <p14:modId xmlns:p14="http://schemas.microsoft.com/office/powerpoint/2010/main" val="678429400"/>
              </p:ext>
            </p:extLst>
          </p:nvPr>
        </p:nvGraphicFramePr>
        <p:xfrm>
          <a:off x="767715" y="1475720"/>
          <a:ext cx="10767060" cy="472059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413564450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tangolo con angoli arrotondati 1">
            <a:extLst>
              <a:ext uri="{FF2B5EF4-FFF2-40B4-BE49-F238E27FC236}">
                <a16:creationId xmlns:a16="http://schemas.microsoft.com/office/drawing/2014/main" id="{4E246E79-BDB7-4F9B-8978-29207FE52E3F}"/>
              </a:ext>
            </a:extLst>
          </p:cNvPr>
          <p:cNvSpPr/>
          <p:nvPr/>
        </p:nvSpPr>
        <p:spPr>
          <a:xfrm>
            <a:off x="1096668" y="1813665"/>
            <a:ext cx="3530628" cy="2819677"/>
          </a:xfrm>
          <a:prstGeom prst="roundRect">
            <a:avLst/>
          </a:prstGeom>
          <a:solidFill>
            <a:schemeClr val="bg2">
              <a:lumMod val="25000"/>
            </a:schemeClr>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it-IT" sz="4400" b="1" dirty="0">
              <a:ln w="28575">
                <a:solidFill>
                  <a:schemeClr val="accent1">
                    <a:lumMod val="75000"/>
                  </a:schemeClr>
                </a:solidFill>
              </a:ln>
              <a:solidFill>
                <a:schemeClr val="accent6">
                  <a:lumMod val="75000"/>
                </a:schemeClr>
              </a:solidFill>
              <a:effectLst>
                <a:outerShdw blurRad="38100" dist="25400" dir="5400000" algn="ctr" rotWithShape="0">
                  <a:srgbClr val="6E747A">
                    <a:alpha val="43000"/>
                  </a:srgbClr>
                </a:outerShdw>
              </a:effectLst>
            </a:endParaRPr>
          </a:p>
        </p:txBody>
      </p:sp>
      <p:sp>
        <p:nvSpPr>
          <p:cNvPr id="3" name="Rettangolo con angoli arrotondati 2">
            <a:extLst>
              <a:ext uri="{FF2B5EF4-FFF2-40B4-BE49-F238E27FC236}">
                <a16:creationId xmlns:a16="http://schemas.microsoft.com/office/drawing/2014/main" id="{DA876FCE-754F-416F-9E0A-136D18EBB15D}"/>
              </a:ext>
            </a:extLst>
          </p:cNvPr>
          <p:cNvSpPr/>
          <p:nvPr/>
        </p:nvSpPr>
        <p:spPr>
          <a:xfrm>
            <a:off x="6495322" y="1771039"/>
            <a:ext cx="3626149" cy="3838489"/>
          </a:xfrm>
          <a:prstGeom prst="roundRect">
            <a:avLst/>
          </a:prstGeom>
          <a:solidFill>
            <a:schemeClr val="bg2">
              <a:lumMod val="25000"/>
            </a:schemeClr>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it-IT" sz="4400" b="1" dirty="0">
              <a:ln w="38100">
                <a:solidFill>
                  <a:schemeClr val="accent6"/>
                </a:solidFill>
              </a:ln>
              <a:solidFill>
                <a:schemeClr val="bg1"/>
              </a:solidFill>
              <a:effectLst>
                <a:outerShdw blurRad="38100" dist="25400" dir="5400000" algn="ctr" rotWithShape="0">
                  <a:srgbClr val="6E747A">
                    <a:alpha val="43000"/>
                  </a:srgbClr>
                </a:outerShdw>
              </a:effectLst>
            </a:endParaRPr>
          </a:p>
        </p:txBody>
      </p:sp>
      <p:sp>
        <p:nvSpPr>
          <p:cNvPr id="19" name="Rettangolo 18">
            <a:extLst>
              <a:ext uri="{FF2B5EF4-FFF2-40B4-BE49-F238E27FC236}">
                <a16:creationId xmlns:a16="http://schemas.microsoft.com/office/drawing/2014/main" id="{3BA5BA70-A559-4FC6-AD51-55045AC2A297}"/>
              </a:ext>
            </a:extLst>
          </p:cNvPr>
          <p:cNvSpPr/>
          <p:nvPr/>
        </p:nvSpPr>
        <p:spPr>
          <a:xfrm>
            <a:off x="1466569" y="1852068"/>
            <a:ext cx="2790825" cy="830997"/>
          </a:xfrm>
          <a:prstGeom prst="rect">
            <a:avLst/>
          </a:prstGeom>
          <a:noFill/>
        </p:spPr>
        <p:txBody>
          <a:bodyPr wrap="square" lIns="91440" tIns="45720" rIns="91440" bIns="45720">
            <a:spAutoFit/>
          </a:bodyPr>
          <a:lstStyle/>
          <a:p>
            <a:pPr algn="ctr"/>
            <a:r>
              <a:rPr lang="it-IT" sz="4800" b="1" spc="50" dirty="0">
                <a:ln w="28575" cmpd="sng">
                  <a:solidFill>
                    <a:schemeClr val="accent1"/>
                  </a:solidFill>
                  <a:prstDash val="solid"/>
                </a:ln>
                <a:solidFill>
                  <a:srgbClr val="70AD47">
                    <a:tint val="1000"/>
                  </a:srgbClr>
                </a:solidFill>
                <a:effectLst>
                  <a:glow rad="38100">
                    <a:schemeClr val="accent1">
                      <a:alpha val="40000"/>
                    </a:schemeClr>
                  </a:glow>
                </a:effectLst>
              </a:rPr>
              <a:t>Memory</a:t>
            </a:r>
            <a:endParaRPr lang="it-IT" sz="1600" b="1" spc="50" dirty="0">
              <a:ln w="28575" cmpd="sng">
                <a:solidFill>
                  <a:schemeClr val="accent1"/>
                </a:solidFill>
                <a:prstDash val="solid"/>
              </a:ln>
              <a:solidFill>
                <a:srgbClr val="70AD47">
                  <a:tint val="1000"/>
                </a:srgbClr>
              </a:solidFill>
              <a:effectLst>
                <a:glow rad="38100">
                  <a:schemeClr val="accent1">
                    <a:alpha val="40000"/>
                  </a:schemeClr>
                </a:glow>
              </a:effectLst>
            </a:endParaRPr>
          </a:p>
        </p:txBody>
      </p:sp>
      <p:sp>
        <p:nvSpPr>
          <p:cNvPr id="23" name="Rettangolo con angoli arrotondati 22">
            <a:extLst>
              <a:ext uri="{FF2B5EF4-FFF2-40B4-BE49-F238E27FC236}">
                <a16:creationId xmlns:a16="http://schemas.microsoft.com/office/drawing/2014/main" id="{81D7CEC9-2A62-4072-A3B5-F948D93B9551}"/>
              </a:ext>
            </a:extLst>
          </p:cNvPr>
          <p:cNvSpPr/>
          <p:nvPr/>
        </p:nvSpPr>
        <p:spPr>
          <a:xfrm>
            <a:off x="2906093" y="3287600"/>
            <a:ext cx="1485900" cy="600075"/>
          </a:xfrm>
          <a:prstGeom prst="round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RNN</a:t>
            </a:r>
          </a:p>
        </p:txBody>
      </p:sp>
      <p:sp>
        <p:nvSpPr>
          <p:cNvPr id="46" name="Ovale 45">
            <a:extLst>
              <a:ext uri="{FF2B5EF4-FFF2-40B4-BE49-F238E27FC236}">
                <a16:creationId xmlns:a16="http://schemas.microsoft.com/office/drawing/2014/main" id="{9AA53858-57BF-4408-996B-CAA5D65DC0AD}"/>
              </a:ext>
            </a:extLst>
          </p:cNvPr>
          <p:cNvSpPr/>
          <p:nvPr/>
        </p:nvSpPr>
        <p:spPr>
          <a:xfrm>
            <a:off x="2217666" y="3273256"/>
            <a:ext cx="392590" cy="462056"/>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47" name="Connettore diritto 46">
            <a:extLst>
              <a:ext uri="{FF2B5EF4-FFF2-40B4-BE49-F238E27FC236}">
                <a16:creationId xmlns:a16="http://schemas.microsoft.com/office/drawing/2014/main" id="{2870FF2D-9A4A-49C0-9908-735E894CD023}"/>
              </a:ext>
            </a:extLst>
          </p:cNvPr>
          <p:cNvCxnSpPr>
            <a:cxnSpLocks/>
          </p:cNvCxnSpPr>
          <p:nvPr/>
        </p:nvCxnSpPr>
        <p:spPr>
          <a:xfrm>
            <a:off x="2332355" y="3600429"/>
            <a:ext cx="158369" cy="9525"/>
          </a:xfrm>
          <a:prstGeom prst="line">
            <a:avLst/>
          </a:prstGeom>
          <a:ln w="19050">
            <a:solidFill>
              <a:schemeClr val="bg1"/>
            </a:solidFill>
          </a:ln>
        </p:spPr>
        <p:style>
          <a:lnRef idx="3">
            <a:schemeClr val="dk1"/>
          </a:lnRef>
          <a:fillRef idx="0">
            <a:schemeClr val="dk1"/>
          </a:fillRef>
          <a:effectRef idx="2">
            <a:schemeClr val="dk1"/>
          </a:effectRef>
          <a:fontRef idx="minor">
            <a:schemeClr val="tx1"/>
          </a:fontRef>
        </p:style>
      </p:cxnSp>
      <p:cxnSp>
        <p:nvCxnSpPr>
          <p:cNvPr id="48" name="Connettore diritto 47">
            <a:extLst>
              <a:ext uri="{FF2B5EF4-FFF2-40B4-BE49-F238E27FC236}">
                <a16:creationId xmlns:a16="http://schemas.microsoft.com/office/drawing/2014/main" id="{013F4449-BD03-4813-A24D-A53AC17DFE33}"/>
              </a:ext>
            </a:extLst>
          </p:cNvPr>
          <p:cNvCxnSpPr>
            <a:cxnSpLocks/>
          </p:cNvCxnSpPr>
          <p:nvPr/>
        </p:nvCxnSpPr>
        <p:spPr>
          <a:xfrm flipV="1">
            <a:off x="2481331" y="3409928"/>
            <a:ext cx="37968" cy="190501"/>
          </a:xfrm>
          <a:prstGeom prst="line">
            <a:avLst/>
          </a:prstGeom>
          <a:ln w="19050">
            <a:solidFill>
              <a:schemeClr val="bg1"/>
            </a:solidFill>
          </a:ln>
        </p:spPr>
        <p:style>
          <a:lnRef idx="3">
            <a:schemeClr val="dk1"/>
          </a:lnRef>
          <a:fillRef idx="0">
            <a:schemeClr val="dk1"/>
          </a:fillRef>
          <a:effectRef idx="2">
            <a:schemeClr val="dk1"/>
          </a:effectRef>
          <a:fontRef idx="minor">
            <a:schemeClr val="tx1"/>
          </a:fontRef>
        </p:style>
      </p:cxnSp>
      <p:sp>
        <p:nvSpPr>
          <p:cNvPr id="62" name="Freccia circolare in su 61">
            <a:extLst>
              <a:ext uri="{FF2B5EF4-FFF2-40B4-BE49-F238E27FC236}">
                <a16:creationId xmlns:a16="http://schemas.microsoft.com/office/drawing/2014/main" id="{4FA90D57-BD63-4125-B8C3-168D3DD0B817}"/>
              </a:ext>
            </a:extLst>
          </p:cNvPr>
          <p:cNvSpPr/>
          <p:nvPr/>
        </p:nvSpPr>
        <p:spPr>
          <a:xfrm rot="10800000">
            <a:off x="3084089" y="2916889"/>
            <a:ext cx="1135480" cy="355583"/>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chemeClr val="tx1"/>
              </a:solidFill>
            </a:endParaRPr>
          </a:p>
        </p:txBody>
      </p:sp>
      <p:sp>
        <p:nvSpPr>
          <p:cNvPr id="64" name="Ovale 63">
            <a:extLst>
              <a:ext uri="{FF2B5EF4-FFF2-40B4-BE49-F238E27FC236}">
                <a16:creationId xmlns:a16="http://schemas.microsoft.com/office/drawing/2014/main" id="{83CE86A9-F7AD-43EA-B5A8-19E2022C2BEE}"/>
              </a:ext>
            </a:extLst>
          </p:cNvPr>
          <p:cNvSpPr/>
          <p:nvPr/>
        </p:nvSpPr>
        <p:spPr>
          <a:xfrm>
            <a:off x="4937125" y="3142809"/>
            <a:ext cx="1135481" cy="889656"/>
          </a:xfrm>
          <a:prstGeom prst="ellipse">
            <a:avLst/>
          </a:prstGeom>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err="1"/>
              <a:t>Belief</a:t>
            </a:r>
            <a:endParaRPr lang="it-IT" dirty="0"/>
          </a:p>
          <a:p>
            <a:pPr algn="ctr"/>
            <a:r>
              <a:rPr lang="it-IT" dirty="0"/>
              <a:t>State</a:t>
            </a:r>
          </a:p>
        </p:txBody>
      </p:sp>
      <p:sp>
        <p:nvSpPr>
          <p:cNvPr id="66" name="Rettangolo 65">
            <a:extLst>
              <a:ext uri="{FF2B5EF4-FFF2-40B4-BE49-F238E27FC236}">
                <a16:creationId xmlns:a16="http://schemas.microsoft.com/office/drawing/2014/main" id="{5EA329DD-A68C-4FEF-B30F-191D71C9C4B5}"/>
              </a:ext>
            </a:extLst>
          </p:cNvPr>
          <p:cNvSpPr/>
          <p:nvPr/>
        </p:nvSpPr>
        <p:spPr>
          <a:xfrm>
            <a:off x="6554685" y="1838196"/>
            <a:ext cx="3626150" cy="830997"/>
          </a:xfrm>
          <a:prstGeom prst="rect">
            <a:avLst/>
          </a:prstGeom>
          <a:noFill/>
        </p:spPr>
        <p:txBody>
          <a:bodyPr wrap="square" lIns="91440" tIns="45720" rIns="91440" bIns="45720">
            <a:spAutoFit/>
          </a:bodyPr>
          <a:lstStyle/>
          <a:p>
            <a:pPr algn="ctr"/>
            <a:r>
              <a:rPr lang="it-IT" sz="4800" b="1" spc="50" dirty="0" err="1">
                <a:ln w="28575" cmpd="sng">
                  <a:solidFill>
                    <a:schemeClr val="accent6">
                      <a:lumMod val="75000"/>
                    </a:schemeClr>
                  </a:solidFill>
                  <a:prstDash val="solid"/>
                </a:ln>
                <a:solidFill>
                  <a:schemeClr val="bg1"/>
                </a:solidFill>
                <a:effectLst>
                  <a:glow rad="38100">
                    <a:schemeClr val="accent1">
                      <a:alpha val="40000"/>
                    </a:schemeClr>
                  </a:glow>
                </a:effectLst>
              </a:rPr>
              <a:t>Stochastic</a:t>
            </a:r>
            <a:endParaRPr lang="it-IT" sz="1600" b="1" spc="50" dirty="0">
              <a:ln w="28575" cmpd="sng">
                <a:solidFill>
                  <a:schemeClr val="accent6">
                    <a:lumMod val="75000"/>
                  </a:schemeClr>
                </a:solidFill>
                <a:prstDash val="solid"/>
              </a:ln>
              <a:solidFill>
                <a:schemeClr val="bg1"/>
              </a:solidFill>
              <a:effectLst>
                <a:glow rad="38100">
                  <a:schemeClr val="accent1">
                    <a:alpha val="40000"/>
                  </a:schemeClr>
                </a:glow>
              </a:effectLst>
            </a:endParaRPr>
          </a:p>
        </p:txBody>
      </p:sp>
      <p:sp>
        <p:nvSpPr>
          <p:cNvPr id="69" name="Rettangolo con angoli arrotondati 68">
            <a:extLst>
              <a:ext uri="{FF2B5EF4-FFF2-40B4-BE49-F238E27FC236}">
                <a16:creationId xmlns:a16="http://schemas.microsoft.com/office/drawing/2014/main" id="{3FA3F17D-ECCE-4DD6-8A8B-83EE34DE6341}"/>
              </a:ext>
            </a:extLst>
          </p:cNvPr>
          <p:cNvSpPr/>
          <p:nvPr/>
        </p:nvSpPr>
        <p:spPr>
          <a:xfrm>
            <a:off x="1225754" y="2790970"/>
            <a:ext cx="723900" cy="561975"/>
          </a:xfrm>
          <a:prstGeom prst="round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Act</a:t>
            </a:r>
          </a:p>
        </p:txBody>
      </p:sp>
      <p:sp>
        <p:nvSpPr>
          <p:cNvPr id="73" name="Rettangolo con angoli arrotondati 72">
            <a:extLst>
              <a:ext uri="{FF2B5EF4-FFF2-40B4-BE49-F238E27FC236}">
                <a16:creationId xmlns:a16="http://schemas.microsoft.com/office/drawing/2014/main" id="{24BFBE90-4026-4A14-A79D-C9B7C98D6B02}"/>
              </a:ext>
            </a:extLst>
          </p:cNvPr>
          <p:cNvSpPr/>
          <p:nvPr/>
        </p:nvSpPr>
        <p:spPr>
          <a:xfrm>
            <a:off x="1216218" y="3552466"/>
            <a:ext cx="723900" cy="561975"/>
          </a:xfrm>
          <a:prstGeom prst="round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err="1"/>
              <a:t>Pre</a:t>
            </a:r>
            <a:r>
              <a:rPr lang="it-IT" dirty="0"/>
              <a:t>.</a:t>
            </a:r>
          </a:p>
          <a:p>
            <a:pPr algn="ctr"/>
            <a:r>
              <a:rPr lang="it-IT" dirty="0"/>
              <a:t>State</a:t>
            </a:r>
          </a:p>
        </p:txBody>
      </p:sp>
      <p:sp>
        <p:nvSpPr>
          <p:cNvPr id="75" name="Rettangolo con angoli arrotondati 74">
            <a:extLst>
              <a:ext uri="{FF2B5EF4-FFF2-40B4-BE49-F238E27FC236}">
                <a16:creationId xmlns:a16="http://schemas.microsoft.com/office/drawing/2014/main" id="{91FF30C7-356E-439A-8A90-6457080594E5}"/>
              </a:ext>
            </a:extLst>
          </p:cNvPr>
          <p:cNvSpPr/>
          <p:nvPr/>
        </p:nvSpPr>
        <p:spPr>
          <a:xfrm>
            <a:off x="7814603" y="3338272"/>
            <a:ext cx="954201" cy="561975"/>
          </a:xfrm>
          <a:prstGeom prst="roundRect">
            <a:avLst/>
          </a:prstGeom>
          <a:ln>
            <a:solidFill>
              <a:schemeClr val="bg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it-IT" dirty="0" err="1"/>
              <a:t>Hidden</a:t>
            </a:r>
            <a:endParaRPr lang="it-IT" dirty="0"/>
          </a:p>
        </p:txBody>
      </p:sp>
      <p:sp>
        <p:nvSpPr>
          <p:cNvPr id="85" name="Ovale 84">
            <a:extLst>
              <a:ext uri="{FF2B5EF4-FFF2-40B4-BE49-F238E27FC236}">
                <a16:creationId xmlns:a16="http://schemas.microsoft.com/office/drawing/2014/main" id="{B9E99509-C47B-4E13-9FAD-663852987634}"/>
              </a:ext>
            </a:extLst>
          </p:cNvPr>
          <p:cNvSpPr/>
          <p:nvPr/>
        </p:nvSpPr>
        <p:spPr>
          <a:xfrm>
            <a:off x="6788590" y="3379510"/>
            <a:ext cx="392590" cy="462056"/>
          </a:xfrm>
          <a:prstGeom prst="ellipse">
            <a:avLst/>
          </a:prstGeom>
          <a:ln>
            <a:solidFill>
              <a:schemeClr val="bg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it-IT" dirty="0"/>
          </a:p>
        </p:txBody>
      </p:sp>
      <p:cxnSp>
        <p:nvCxnSpPr>
          <p:cNvPr id="86" name="Connettore diritto 85">
            <a:extLst>
              <a:ext uri="{FF2B5EF4-FFF2-40B4-BE49-F238E27FC236}">
                <a16:creationId xmlns:a16="http://schemas.microsoft.com/office/drawing/2014/main" id="{2F441A89-E352-465A-8CED-B127FE95187E}"/>
              </a:ext>
            </a:extLst>
          </p:cNvPr>
          <p:cNvCxnSpPr>
            <a:cxnSpLocks/>
          </p:cNvCxnSpPr>
          <p:nvPr/>
        </p:nvCxnSpPr>
        <p:spPr>
          <a:xfrm>
            <a:off x="6886651" y="3700557"/>
            <a:ext cx="158369" cy="9525"/>
          </a:xfrm>
          <a:prstGeom prst="line">
            <a:avLst/>
          </a:prstGeom>
          <a:ln w="19050">
            <a:solidFill>
              <a:schemeClr val="bg1"/>
            </a:solidFill>
          </a:ln>
        </p:spPr>
        <p:style>
          <a:lnRef idx="3">
            <a:schemeClr val="dk1"/>
          </a:lnRef>
          <a:fillRef idx="0">
            <a:schemeClr val="dk1"/>
          </a:fillRef>
          <a:effectRef idx="2">
            <a:schemeClr val="dk1"/>
          </a:effectRef>
          <a:fontRef idx="minor">
            <a:schemeClr val="tx1"/>
          </a:fontRef>
        </p:style>
      </p:cxnSp>
      <p:cxnSp>
        <p:nvCxnSpPr>
          <p:cNvPr id="87" name="Connettore diritto 86">
            <a:extLst>
              <a:ext uri="{FF2B5EF4-FFF2-40B4-BE49-F238E27FC236}">
                <a16:creationId xmlns:a16="http://schemas.microsoft.com/office/drawing/2014/main" id="{54D86422-A63E-4450-B786-6F71602D44E1}"/>
              </a:ext>
            </a:extLst>
          </p:cNvPr>
          <p:cNvCxnSpPr>
            <a:cxnSpLocks/>
          </p:cNvCxnSpPr>
          <p:nvPr/>
        </p:nvCxnSpPr>
        <p:spPr>
          <a:xfrm flipV="1">
            <a:off x="7035627" y="3510056"/>
            <a:ext cx="37968" cy="190501"/>
          </a:xfrm>
          <a:prstGeom prst="line">
            <a:avLst/>
          </a:prstGeom>
          <a:ln w="19050">
            <a:solidFill>
              <a:schemeClr val="bg1"/>
            </a:solidFill>
          </a:ln>
        </p:spPr>
        <p:style>
          <a:lnRef idx="3">
            <a:schemeClr val="dk1"/>
          </a:lnRef>
          <a:fillRef idx="0">
            <a:schemeClr val="dk1"/>
          </a:fillRef>
          <a:effectRef idx="2">
            <a:schemeClr val="dk1"/>
          </a:effectRef>
          <a:fontRef idx="minor">
            <a:schemeClr val="tx1"/>
          </a:fontRef>
        </p:style>
      </p:cxnSp>
      <p:sp>
        <p:nvSpPr>
          <p:cNvPr id="89" name="Ovale 88">
            <a:extLst>
              <a:ext uri="{FF2B5EF4-FFF2-40B4-BE49-F238E27FC236}">
                <a16:creationId xmlns:a16="http://schemas.microsoft.com/office/drawing/2014/main" id="{0C411874-6864-48BD-ACB7-B992A4C44976}"/>
              </a:ext>
            </a:extLst>
          </p:cNvPr>
          <p:cNvSpPr/>
          <p:nvPr/>
        </p:nvSpPr>
        <p:spPr>
          <a:xfrm>
            <a:off x="8092468" y="4019551"/>
            <a:ext cx="392590" cy="462056"/>
          </a:xfrm>
          <a:prstGeom prst="ellipse">
            <a:avLst/>
          </a:prstGeom>
          <a:ln>
            <a:solidFill>
              <a:schemeClr val="bg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it-IT" dirty="0"/>
          </a:p>
        </p:txBody>
      </p:sp>
      <p:cxnSp>
        <p:nvCxnSpPr>
          <p:cNvPr id="90" name="Connettore diritto 89">
            <a:extLst>
              <a:ext uri="{FF2B5EF4-FFF2-40B4-BE49-F238E27FC236}">
                <a16:creationId xmlns:a16="http://schemas.microsoft.com/office/drawing/2014/main" id="{6D2FDDCD-7603-43CE-9CF5-B02B23A6A4CF}"/>
              </a:ext>
            </a:extLst>
          </p:cNvPr>
          <p:cNvCxnSpPr>
            <a:cxnSpLocks/>
          </p:cNvCxnSpPr>
          <p:nvPr/>
        </p:nvCxnSpPr>
        <p:spPr>
          <a:xfrm>
            <a:off x="8180816" y="4336369"/>
            <a:ext cx="158369" cy="9525"/>
          </a:xfrm>
          <a:prstGeom prst="line">
            <a:avLst/>
          </a:prstGeom>
          <a:ln w="19050">
            <a:solidFill>
              <a:schemeClr val="bg1"/>
            </a:solidFill>
          </a:ln>
        </p:spPr>
        <p:style>
          <a:lnRef idx="3">
            <a:schemeClr val="dk1"/>
          </a:lnRef>
          <a:fillRef idx="0">
            <a:schemeClr val="dk1"/>
          </a:fillRef>
          <a:effectRef idx="2">
            <a:schemeClr val="dk1"/>
          </a:effectRef>
          <a:fontRef idx="minor">
            <a:schemeClr val="tx1"/>
          </a:fontRef>
        </p:style>
      </p:cxnSp>
      <p:cxnSp>
        <p:nvCxnSpPr>
          <p:cNvPr id="91" name="Connettore diritto 90">
            <a:extLst>
              <a:ext uri="{FF2B5EF4-FFF2-40B4-BE49-F238E27FC236}">
                <a16:creationId xmlns:a16="http://schemas.microsoft.com/office/drawing/2014/main" id="{CFE61F32-82F2-411A-AF91-8334195FCA77}"/>
              </a:ext>
            </a:extLst>
          </p:cNvPr>
          <p:cNvCxnSpPr>
            <a:cxnSpLocks/>
          </p:cNvCxnSpPr>
          <p:nvPr/>
        </p:nvCxnSpPr>
        <p:spPr>
          <a:xfrm flipV="1">
            <a:off x="8329792" y="4145868"/>
            <a:ext cx="37968" cy="190501"/>
          </a:xfrm>
          <a:prstGeom prst="line">
            <a:avLst/>
          </a:prstGeom>
          <a:ln w="19050">
            <a:solidFill>
              <a:schemeClr val="bg1"/>
            </a:solidFill>
          </a:ln>
        </p:spPr>
        <p:style>
          <a:lnRef idx="3">
            <a:schemeClr val="dk1"/>
          </a:lnRef>
          <a:fillRef idx="0">
            <a:schemeClr val="dk1"/>
          </a:fillRef>
          <a:effectRef idx="2">
            <a:schemeClr val="dk1"/>
          </a:effectRef>
          <a:fontRef idx="minor">
            <a:schemeClr val="tx1"/>
          </a:fontRef>
        </p:style>
      </p:cxnSp>
      <p:sp>
        <p:nvSpPr>
          <p:cNvPr id="99" name="Ovale 98">
            <a:extLst>
              <a:ext uri="{FF2B5EF4-FFF2-40B4-BE49-F238E27FC236}">
                <a16:creationId xmlns:a16="http://schemas.microsoft.com/office/drawing/2014/main" id="{A5F5DE9D-1C38-4099-986F-A63AE87ABE3F}"/>
              </a:ext>
            </a:extLst>
          </p:cNvPr>
          <p:cNvSpPr/>
          <p:nvPr/>
        </p:nvSpPr>
        <p:spPr>
          <a:xfrm>
            <a:off x="10300503" y="4566986"/>
            <a:ext cx="1461468" cy="889656"/>
          </a:xfrm>
          <a:prstGeom prst="ellipse">
            <a:avLst/>
          </a:prstGeom>
          <a:ln w="76200">
            <a:solidFill>
              <a:srgbClr val="FF0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it-IT" dirty="0" err="1"/>
              <a:t>Prior</a:t>
            </a:r>
            <a:endParaRPr lang="it-IT" dirty="0"/>
          </a:p>
          <a:p>
            <a:pPr algn="ctr"/>
            <a:r>
              <a:rPr lang="it-IT" dirty="0"/>
              <a:t>State</a:t>
            </a:r>
          </a:p>
        </p:txBody>
      </p:sp>
      <p:sp>
        <p:nvSpPr>
          <p:cNvPr id="103" name="Rettangolo con angoli arrotondati 102">
            <a:extLst>
              <a:ext uri="{FF2B5EF4-FFF2-40B4-BE49-F238E27FC236}">
                <a16:creationId xmlns:a16="http://schemas.microsoft.com/office/drawing/2014/main" id="{D8754952-8266-41CB-8D70-E21CB5AF2D70}"/>
              </a:ext>
            </a:extLst>
          </p:cNvPr>
          <p:cNvSpPr/>
          <p:nvPr/>
        </p:nvSpPr>
        <p:spPr>
          <a:xfrm>
            <a:off x="7713980" y="4593441"/>
            <a:ext cx="1212359" cy="830997"/>
          </a:xfrm>
          <a:prstGeom prst="roundRect">
            <a:avLst/>
          </a:prstGeom>
          <a:ln>
            <a:solidFill>
              <a:schemeClr val="bg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it-IT" dirty="0"/>
          </a:p>
        </p:txBody>
      </p:sp>
      <p:pic>
        <p:nvPicPr>
          <p:cNvPr id="107" name="Immagine 106">
            <a:extLst>
              <a:ext uri="{FF2B5EF4-FFF2-40B4-BE49-F238E27FC236}">
                <a16:creationId xmlns:a16="http://schemas.microsoft.com/office/drawing/2014/main" id="{14FE672A-B8BA-4AC3-80E0-96479E38C3DC}"/>
              </a:ext>
            </a:extLst>
          </p:cNvPr>
          <p:cNvPicPr>
            <a:picLocks noChangeAspect="1"/>
          </p:cNvPicPr>
          <p:nvPr/>
        </p:nvPicPr>
        <p:blipFill rotWithShape="1">
          <a:blip r:embed="rId2">
            <a:extLst>
              <a:ext uri="{28A0092B-C50C-407E-A947-70E740481C1C}">
                <a14:useLocalDpi xmlns:a14="http://schemas.microsoft.com/office/drawing/2010/main" val="0"/>
              </a:ext>
            </a:extLst>
          </a:blip>
          <a:srcRect t="21242" b="20647"/>
          <a:stretch/>
        </p:blipFill>
        <p:spPr>
          <a:xfrm>
            <a:off x="7757195" y="4661854"/>
            <a:ext cx="1114800" cy="647825"/>
          </a:xfrm>
          <a:prstGeom prst="rect">
            <a:avLst/>
          </a:prstGeom>
          <a:ln>
            <a:noFill/>
          </a:ln>
        </p:spPr>
      </p:pic>
      <p:cxnSp>
        <p:nvCxnSpPr>
          <p:cNvPr id="117" name="Connettore diritto 116">
            <a:extLst>
              <a:ext uri="{FF2B5EF4-FFF2-40B4-BE49-F238E27FC236}">
                <a16:creationId xmlns:a16="http://schemas.microsoft.com/office/drawing/2014/main" id="{4144A6BD-BB91-4F0F-93E1-E1B0DC83BD3B}"/>
              </a:ext>
            </a:extLst>
          </p:cNvPr>
          <p:cNvCxnSpPr>
            <a:cxnSpLocks/>
          </p:cNvCxnSpPr>
          <p:nvPr/>
        </p:nvCxnSpPr>
        <p:spPr>
          <a:xfrm>
            <a:off x="2004415" y="3071957"/>
            <a:ext cx="223165" cy="215643"/>
          </a:xfrm>
          <a:prstGeom prst="line">
            <a:avLst/>
          </a:prstGeom>
          <a:ln w="57150">
            <a:solidFill>
              <a:schemeClr val="accent1"/>
            </a:solidFill>
          </a:ln>
        </p:spPr>
        <p:style>
          <a:lnRef idx="1">
            <a:schemeClr val="accent2"/>
          </a:lnRef>
          <a:fillRef idx="0">
            <a:schemeClr val="accent2"/>
          </a:fillRef>
          <a:effectRef idx="0">
            <a:schemeClr val="accent2"/>
          </a:effectRef>
          <a:fontRef idx="minor">
            <a:schemeClr val="tx1"/>
          </a:fontRef>
        </p:style>
      </p:cxnSp>
      <p:cxnSp>
        <p:nvCxnSpPr>
          <p:cNvPr id="119" name="Connettore diritto 118">
            <a:extLst>
              <a:ext uri="{FF2B5EF4-FFF2-40B4-BE49-F238E27FC236}">
                <a16:creationId xmlns:a16="http://schemas.microsoft.com/office/drawing/2014/main" id="{568DC6DD-72BB-4E2B-972A-FEDE66314118}"/>
              </a:ext>
            </a:extLst>
          </p:cNvPr>
          <p:cNvCxnSpPr>
            <a:cxnSpLocks/>
          </p:cNvCxnSpPr>
          <p:nvPr/>
        </p:nvCxnSpPr>
        <p:spPr>
          <a:xfrm flipV="1">
            <a:off x="2004415" y="3690284"/>
            <a:ext cx="206305" cy="182540"/>
          </a:xfrm>
          <a:prstGeom prst="line">
            <a:avLst/>
          </a:prstGeom>
          <a:ln w="57150">
            <a:solidFill>
              <a:schemeClr val="accent1"/>
            </a:solidFill>
          </a:ln>
        </p:spPr>
        <p:style>
          <a:lnRef idx="1">
            <a:schemeClr val="accent2"/>
          </a:lnRef>
          <a:fillRef idx="0">
            <a:schemeClr val="accent2"/>
          </a:fillRef>
          <a:effectRef idx="0">
            <a:schemeClr val="accent2"/>
          </a:effectRef>
          <a:fontRef idx="minor">
            <a:schemeClr val="tx1"/>
          </a:fontRef>
        </p:style>
      </p:cxnSp>
      <p:cxnSp>
        <p:nvCxnSpPr>
          <p:cNvPr id="123" name="Connettore diritto 122">
            <a:extLst>
              <a:ext uri="{FF2B5EF4-FFF2-40B4-BE49-F238E27FC236}">
                <a16:creationId xmlns:a16="http://schemas.microsoft.com/office/drawing/2014/main" id="{D0B005D3-2C86-4E67-9E6E-E611E5BC36CD}"/>
              </a:ext>
            </a:extLst>
          </p:cNvPr>
          <p:cNvCxnSpPr>
            <a:cxnSpLocks/>
          </p:cNvCxnSpPr>
          <p:nvPr/>
        </p:nvCxnSpPr>
        <p:spPr>
          <a:xfrm>
            <a:off x="2638816" y="3546564"/>
            <a:ext cx="223165" cy="0"/>
          </a:xfrm>
          <a:prstGeom prst="line">
            <a:avLst/>
          </a:prstGeom>
          <a:ln w="57150">
            <a:solidFill>
              <a:schemeClr val="accent1"/>
            </a:solidFill>
          </a:ln>
        </p:spPr>
        <p:style>
          <a:lnRef idx="1">
            <a:schemeClr val="accent2"/>
          </a:lnRef>
          <a:fillRef idx="0">
            <a:schemeClr val="accent2"/>
          </a:fillRef>
          <a:effectRef idx="0">
            <a:schemeClr val="accent2"/>
          </a:effectRef>
          <a:fontRef idx="minor">
            <a:schemeClr val="tx1"/>
          </a:fontRef>
        </p:style>
      </p:cxnSp>
      <p:cxnSp>
        <p:nvCxnSpPr>
          <p:cNvPr id="125" name="Connettore diritto 124">
            <a:extLst>
              <a:ext uri="{FF2B5EF4-FFF2-40B4-BE49-F238E27FC236}">
                <a16:creationId xmlns:a16="http://schemas.microsoft.com/office/drawing/2014/main" id="{9C9A5F7D-432F-4971-9124-C5E839386807}"/>
              </a:ext>
            </a:extLst>
          </p:cNvPr>
          <p:cNvCxnSpPr>
            <a:cxnSpLocks/>
          </p:cNvCxnSpPr>
          <p:nvPr/>
        </p:nvCxnSpPr>
        <p:spPr>
          <a:xfrm>
            <a:off x="4477141" y="3561783"/>
            <a:ext cx="360289" cy="0"/>
          </a:xfrm>
          <a:prstGeom prst="line">
            <a:avLst/>
          </a:prstGeom>
          <a:ln w="57150">
            <a:solidFill>
              <a:schemeClr val="accent1"/>
            </a:solidFill>
          </a:ln>
        </p:spPr>
        <p:style>
          <a:lnRef idx="1">
            <a:schemeClr val="accent2"/>
          </a:lnRef>
          <a:fillRef idx="0">
            <a:schemeClr val="accent2"/>
          </a:fillRef>
          <a:effectRef idx="0">
            <a:schemeClr val="accent2"/>
          </a:effectRef>
          <a:fontRef idx="minor">
            <a:schemeClr val="tx1"/>
          </a:fontRef>
        </p:style>
      </p:cxnSp>
      <p:cxnSp>
        <p:nvCxnSpPr>
          <p:cNvPr id="134" name="Connettore diritto 133">
            <a:extLst>
              <a:ext uri="{FF2B5EF4-FFF2-40B4-BE49-F238E27FC236}">
                <a16:creationId xmlns:a16="http://schemas.microsoft.com/office/drawing/2014/main" id="{282B6F03-9594-45FD-B842-25FE5DCB6DBD}"/>
              </a:ext>
            </a:extLst>
          </p:cNvPr>
          <p:cNvCxnSpPr>
            <a:cxnSpLocks/>
          </p:cNvCxnSpPr>
          <p:nvPr/>
        </p:nvCxnSpPr>
        <p:spPr>
          <a:xfrm>
            <a:off x="7257481" y="3611148"/>
            <a:ext cx="479432" cy="0"/>
          </a:xfrm>
          <a:prstGeom prst="line">
            <a:avLst/>
          </a:prstGeom>
          <a:ln w="57150">
            <a:solidFill>
              <a:schemeClr val="accent6"/>
            </a:solidFill>
          </a:ln>
        </p:spPr>
        <p:style>
          <a:lnRef idx="1">
            <a:schemeClr val="accent2"/>
          </a:lnRef>
          <a:fillRef idx="0">
            <a:schemeClr val="accent2"/>
          </a:fillRef>
          <a:effectRef idx="0">
            <a:schemeClr val="accent2"/>
          </a:effectRef>
          <a:fontRef idx="minor">
            <a:schemeClr val="tx1"/>
          </a:fontRef>
        </p:style>
      </p:cxnSp>
      <p:cxnSp>
        <p:nvCxnSpPr>
          <p:cNvPr id="137" name="Connettore diritto 136">
            <a:extLst>
              <a:ext uri="{FF2B5EF4-FFF2-40B4-BE49-F238E27FC236}">
                <a16:creationId xmlns:a16="http://schemas.microsoft.com/office/drawing/2014/main" id="{D710DCAB-5A0E-443A-A94F-4E1F04CE042A}"/>
              </a:ext>
            </a:extLst>
          </p:cNvPr>
          <p:cNvCxnSpPr>
            <a:cxnSpLocks/>
          </p:cNvCxnSpPr>
          <p:nvPr/>
        </p:nvCxnSpPr>
        <p:spPr>
          <a:xfrm>
            <a:off x="8973964" y="5003722"/>
            <a:ext cx="1278914" cy="8092"/>
          </a:xfrm>
          <a:prstGeom prst="line">
            <a:avLst/>
          </a:prstGeom>
          <a:ln w="57150">
            <a:solidFill>
              <a:schemeClr val="accent6"/>
            </a:solidFill>
          </a:ln>
        </p:spPr>
        <p:style>
          <a:lnRef idx="1">
            <a:schemeClr val="accent2"/>
          </a:lnRef>
          <a:fillRef idx="0">
            <a:schemeClr val="accent2"/>
          </a:fillRef>
          <a:effectRef idx="0">
            <a:schemeClr val="accent2"/>
          </a:effectRef>
          <a:fontRef idx="minor">
            <a:schemeClr val="tx1"/>
          </a:fontRef>
        </p:style>
      </p:cxnSp>
      <p:sp>
        <p:nvSpPr>
          <p:cNvPr id="143" name="Rettangolo 142">
            <a:extLst>
              <a:ext uri="{FF2B5EF4-FFF2-40B4-BE49-F238E27FC236}">
                <a16:creationId xmlns:a16="http://schemas.microsoft.com/office/drawing/2014/main" id="{850D171A-7DC6-4FA1-80D1-60073B33202D}"/>
              </a:ext>
            </a:extLst>
          </p:cNvPr>
          <p:cNvSpPr/>
          <p:nvPr/>
        </p:nvSpPr>
        <p:spPr>
          <a:xfrm>
            <a:off x="0" y="10293"/>
            <a:ext cx="12192000" cy="1015663"/>
          </a:xfrm>
          <a:prstGeom prst="rect">
            <a:avLst/>
          </a:prstGeom>
          <a:noFill/>
        </p:spPr>
        <p:txBody>
          <a:bodyPr wrap="square" lIns="91440" tIns="45720" rIns="91440" bIns="45720">
            <a:spAutoFit/>
          </a:bodyPr>
          <a:lstStyle/>
          <a:p>
            <a:pPr algn="ctr"/>
            <a:r>
              <a:rPr lang="it-IT" sz="6000" b="1" spc="50" dirty="0" err="1">
                <a:ln w="28575" cmpd="sng">
                  <a:solidFill>
                    <a:schemeClr val="accent3">
                      <a:lumMod val="75000"/>
                    </a:schemeClr>
                  </a:solidFill>
                  <a:prstDash val="solid"/>
                </a:ln>
                <a:solidFill>
                  <a:schemeClr val="bg1"/>
                </a:solidFill>
                <a:effectLst>
                  <a:glow rad="38100">
                    <a:schemeClr val="accent1">
                      <a:alpha val="40000"/>
                    </a:schemeClr>
                  </a:glow>
                </a:effectLst>
              </a:rPr>
              <a:t>Transition</a:t>
            </a:r>
            <a:r>
              <a:rPr lang="it-IT" sz="6000" b="1" spc="50" dirty="0">
                <a:ln w="28575" cmpd="sng">
                  <a:solidFill>
                    <a:schemeClr val="accent3">
                      <a:lumMod val="75000"/>
                    </a:schemeClr>
                  </a:solidFill>
                  <a:prstDash val="solid"/>
                </a:ln>
                <a:solidFill>
                  <a:schemeClr val="bg1"/>
                </a:solidFill>
                <a:effectLst>
                  <a:glow rad="38100">
                    <a:schemeClr val="accent1">
                      <a:alpha val="40000"/>
                    </a:schemeClr>
                  </a:glow>
                </a:effectLst>
              </a:rPr>
              <a:t> Model </a:t>
            </a:r>
            <a:r>
              <a:rPr lang="it-IT" sz="6000" b="1" spc="50" dirty="0" err="1">
                <a:ln w="28575" cmpd="sng">
                  <a:solidFill>
                    <a:schemeClr val="accent3">
                      <a:lumMod val="75000"/>
                    </a:schemeClr>
                  </a:solidFill>
                  <a:prstDash val="solid"/>
                </a:ln>
                <a:solidFill>
                  <a:schemeClr val="bg1"/>
                </a:solidFill>
                <a:effectLst>
                  <a:glow rad="38100">
                    <a:schemeClr val="accent1">
                      <a:alpha val="40000"/>
                    </a:schemeClr>
                  </a:glow>
                </a:effectLst>
              </a:rPr>
              <a:t>at</a:t>
            </a:r>
            <a:r>
              <a:rPr lang="it-IT" sz="6000" b="1" spc="50" dirty="0">
                <a:ln w="28575" cmpd="sng">
                  <a:solidFill>
                    <a:schemeClr val="accent3">
                      <a:lumMod val="75000"/>
                    </a:schemeClr>
                  </a:solidFill>
                  <a:prstDash val="solid"/>
                </a:ln>
                <a:solidFill>
                  <a:schemeClr val="bg1"/>
                </a:solidFill>
                <a:effectLst>
                  <a:glow rad="38100">
                    <a:schemeClr val="accent1">
                      <a:alpha val="40000"/>
                    </a:schemeClr>
                  </a:glow>
                </a:effectLst>
              </a:rPr>
              <a:t> </a:t>
            </a:r>
            <a:r>
              <a:rPr lang="it-IT" sz="6000" b="1" spc="50" dirty="0" err="1">
                <a:ln w="28575" cmpd="sng">
                  <a:solidFill>
                    <a:schemeClr val="accent3">
                      <a:lumMod val="75000"/>
                    </a:schemeClr>
                  </a:solidFill>
                  <a:prstDash val="solid"/>
                </a:ln>
                <a:solidFill>
                  <a:schemeClr val="bg1"/>
                </a:solidFill>
                <a:effectLst>
                  <a:glow rad="38100">
                    <a:schemeClr val="accent1">
                      <a:alpha val="40000"/>
                    </a:schemeClr>
                  </a:glow>
                </a:effectLst>
              </a:rPr>
              <a:t>Inference</a:t>
            </a:r>
            <a:r>
              <a:rPr lang="it-IT" sz="6000" b="1" spc="50" dirty="0">
                <a:ln w="28575" cmpd="sng">
                  <a:solidFill>
                    <a:schemeClr val="accent3">
                      <a:lumMod val="75000"/>
                    </a:schemeClr>
                  </a:solidFill>
                  <a:prstDash val="solid"/>
                </a:ln>
                <a:solidFill>
                  <a:schemeClr val="bg1"/>
                </a:solidFill>
                <a:effectLst>
                  <a:glow rad="38100">
                    <a:schemeClr val="accent1">
                      <a:alpha val="40000"/>
                    </a:schemeClr>
                  </a:glow>
                </a:effectLst>
              </a:rPr>
              <a:t> Time</a:t>
            </a:r>
            <a:endParaRPr lang="it-IT" sz="2000" b="1" spc="50" dirty="0">
              <a:ln w="28575" cmpd="sng">
                <a:solidFill>
                  <a:schemeClr val="accent3">
                    <a:lumMod val="75000"/>
                  </a:schemeClr>
                </a:solidFill>
                <a:prstDash val="solid"/>
              </a:ln>
              <a:solidFill>
                <a:schemeClr val="bg1"/>
              </a:solidFill>
              <a:effectLst>
                <a:glow rad="38100">
                  <a:schemeClr val="accent1">
                    <a:alpha val="40000"/>
                  </a:schemeClr>
                </a:glow>
              </a:effectLst>
            </a:endParaRPr>
          </a:p>
        </p:txBody>
      </p:sp>
      <p:cxnSp>
        <p:nvCxnSpPr>
          <p:cNvPr id="49" name="Connettore diritto 48">
            <a:extLst>
              <a:ext uri="{FF2B5EF4-FFF2-40B4-BE49-F238E27FC236}">
                <a16:creationId xmlns:a16="http://schemas.microsoft.com/office/drawing/2014/main" id="{5AA40DB7-C5C0-4469-9FCA-8F82B227E55D}"/>
              </a:ext>
            </a:extLst>
          </p:cNvPr>
          <p:cNvCxnSpPr>
            <a:cxnSpLocks/>
          </p:cNvCxnSpPr>
          <p:nvPr/>
        </p:nvCxnSpPr>
        <p:spPr>
          <a:xfrm>
            <a:off x="6194921" y="3609954"/>
            <a:ext cx="479432" cy="0"/>
          </a:xfrm>
          <a:prstGeom prst="line">
            <a:avLst/>
          </a:prstGeom>
          <a:ln w="57150">
            <a:solidFill>
              <a:schemeClr val="accent6"/>
            </a:solidFill>
          </a:ln>
        </p:spPr>
        <p:style>
          <a:lnRef idx="1">
            <a:schemeClr val="accent2"/>
          </a:lnRef>
          <a:fillRef idx="0">
            <a:schemeClr val="accent2"/>
          </a:fillRef>
          <a:effectRef idx="0">
            <a:schemeClr val="accent2"/>
          </a:effectRef>
          <a:fontRef idx="minor">
            <a:schemeClr val="tx1"/>
          </a:fontRef>
        </p:style>
      </p:cxnSp>
      <p:cxnSp>
        <p:nvCxnSpPr>
          <p:cNvPr id="22" name="Connettore a gomito 21">
            <a:extLst>
              <a:ext uri="{FF2B5EF4-FFF2-40B4-BE49-F238E27FC236}">
                <a16:creationId xmlns:a16="http://schemas.microsoft.com/office/drawing/2014/main" id="{C2C76BA6-6A92-49BF-871A-4E0AFF237D68}"/>
              </a:ext>
            </a:extLst>
          </p:cNvPr>
          <p:cNvCxnSpPr>
            <a:cxnSpLocks/>
          </p:cNvCxnSpPr>
          <p:nvPr/>
        </p:nvCxnSpPr>
        <p:spPr>
          <a:xfrm rot="10800000">
            <a:off x="1573335" y="4206897"/>
            <a:ext cx="9457902" cy="1723678"/>
          </a:xfrm>
          <a:prstGeom prst="bentConnector3">
            <a:avLst>
              <a:gd name="adj1" fmla="val 100153"/>
            </a:avLst>
          </a:prstGeom>
          <a:ln w="762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56" name="Connettore diritto 55">
            <a:extLst>
              <a:ext uri="{FF2B5EF4-FFF2-40B4-BE49-F238E27FC236}">
                <a16:creationId xmlns:a16="http://schemas.microsoft.com/office/drawing/2014/main" id="{4EB1CE1E-BD14-404F-9987-849C151E6C02}"/>
              </a:ext>
            </a:extLst>
          </p:cNvPr>
          <p:cNvCxnSpPr>
            <a:cxnSpLocks/>
          </p:cNvCxnSpPr>
          <p:nvPr/>
        </p:nvCxnSpPr>
        <p:spPr>
          <a:xfrm flipV="1">
            <a:off x="11002662" y="5537835"/>
            <a:ext cx="0" cy="392741"/>
          </a:xfrm>
          <a:prstGeom prst="line">
            <a:avLst/>
          </a:prstGeom>
          <a:ln w="57150">
            <a:solidFill>
              <a:schemeClr val="accent6"/>
            </a:solidFill>
          </a:ln>
        </p:spPr>
        <p:style>
          <a:lnRef idx="1">
            <a:schemeClr val="accent2"/>
          </a:lnRef>
          <a:fillRef idx="0">
            <a:schemeClr val="accent2"/>
          </a:fillRef>
          <a:effectRef idx="0">
            <a:schemeClr val="accent2"/>
          </a:effectRef>
          <a:fontRef idx="minor">
            <a:schemeClr val="tx1"/>
          </a:fontRef>
        </p:style>
      </p:cxnSp>
      <p:sp>
        <p:nvSpPr>
          <p:cNvPr id="27" name="Rettangolo 26">
            <a:extLst>
              <a:ext uri="{FF2B5EF4-FFF2-40B4-BE49-F238E27FC236}">
                <a16:creationId xmlns:a16="http://schemas.microsoft.com/office/drawing/2014/main" id="{ADFDE4B6-A47E-47B9-9935-0CDA41FDF0A7}"/>
              </a:ext>
            </a:extLst>
          </p:cNvPr>
          <p:cNvSpPr/>
          <p:nvPr/>
        </p:nvSpPr>
        <p:spPr>
          <a:xfrm>
            <a:off x="7759879" y="4636095"/>
            <a:ext cx="366077" cy="338554"/>
          </a:xfrm>
          <a:prstGeom prst="rect">
            <a:avLst/>
          </a:prstGeom>
          <a:noFill/>
        </p:spPr>
        <p:txBody>
          <a:bodyPr wrap="square" lIns="91440" tIns="45720" rIns="91440" bIns="45720">
            <a:spAutoFit/>
          </a:bodyPr>
          <a:lstStyle/>
          <a:p>
            <a:pPr algn="ctr"/>
            <a:r>
              <a:rPr lang="el-GR" sz="1600" dirty="0">
                <a:ln w="10160">
                  <a:solidFill>
                    <a:schemeClr val="bg1"/>
                  </a:solidFill>
                  <a:prstDash val="solid"/>
                </a:ln>
                <a:solidFill>
                  <a:schemeClr val="bg1"/>
                </a:solidFill>
                <a:effectLst>
                  <a:outerShdw blurRad="38100" dist="22860" dir="5400000" algn="tl" rotWithShape="0">
                    <a:srgbClr val="000000">
                      <a:alpha val="30000"/>
                    </a:srgbClr>
                  </a:outerShdw>
                </a:effectLst>
              </a:rPr>
              <a:t>μ</a:t>
            </a:r>
            <a:endParaRPr lang="it-IT" sz="1600" cap="none" spc="0" dirty="0">
              <a:ln w="10160">
                <a:solidFill>
                  <a:schemeClr val="bg1"/>
                </a:solidFill>
                <a:prstDash val="solid"/>
              </a:ln>
              <a:solidFill>
                <a:schemeClr val="bg1"/>
              </a:solidFill>
              <a:effectLst>
                <a:outerShdw blurRad="38100" dist="22860" dir="5400000" algn="tl" rotWithShape="0">
                  <a:srgbClr val="000000">
                    <a:alpha val="30000"/>
                  </a:srgbClr>
                </a:outerShdw>
              </a:effectLst>
            </a:endParaRPr>
          </a:p>
        </p:txBody>
      </p:sp>
      <p:sp>
        <p:nvSpPr>
          <p:cNvPr id="28" name="Rettangolo 27">
            <a:extLst>
              <a:ext uri="{FF2B5EF4-FFF2-40B4-BE49-F238E27FC236}">
                <a16:creationId xmlns:a16="http://schemas.microsoft.com/office/drawing/2014/main" id="{49296DAF-7981-45B0-A7A5-482862F492EA}"/>
              </a:ext>
            </a:extLst>
          </p:cNvPr>
          <p:cNvSpPr/>
          <p:nvPr/>
        </p:nvSpPr>
        <p:spPr>
          <a:xfrm>
            <a:off x="8496984" y="4646403"/>
            <a:ext cx="366077" cy="338554"/>
          </a:xfrm>
          <a:prstGeom prst="rect">
            <a:avLst/>
          </a:prstGeom>
          <a:noFill/>
        </p:spPr>
        <p:txBody>
          <a:bodyPr wrap="square" lIns="91440" tIns="45720" rIns="91440" bIns="45720">
            <a:spAutoFit/>
          </a:bodyPr>
          <a:lstStyle/>
          <a:p>
            <a:pPr algn="ctr"/>
            <a:r>
              <a:rPr lang="el-GR" sz="1600" cap="none" spc="0" dirty="0">
                <a:ln w="10160">
                  <a:solidFill>
                    <a:schemeClr val="bg1"/>
                  </a:solidFill>
                  <a:prstDash val="solid"/>
                </a:ln>
                <a:solidFill>
                  <a:schemeClr val="bg1"/>
                </a:solidFill>
                <a:effectLst>
                  <a:outerShdw blurRad="38100" dist="22860" dir="5400000" algn="tl" rotWithShape="0">
                    <a:srgbClr val="000000">
                      <a:alpha val="30000"/>
                    </a:srgbClr>
                  </a:outerShdw>
                </a:effectLst>
              </a:rPr>
              <a:t>σ</a:t>
            </a:r>
            <a:endParaRPr lang="it-IT" sz="1600" cap="none" spc="0" dirty="0">
              <a:ln w="10160">
                <a:solidFill>
                  <a:schemeClr val="bg1"/>
                </a:solidFill>
                <a:prstDash val="solid"/>
              </a:ln>
              <a:solidFill>
                <a:schemeClr val="bg1"/>
              </a:solidFill>
              <a:effectLst>
                <a:outerShdw blurRad="38100" dist="22860" dir="5400000" algn="tl" rotWithShape="0">
                  <a:srgbClr val="000000">
                    <a:alpha val="30000"/>
                  </a:srgbClr>
                </a:outerShdw>
              </a:effectLst>
            </a:endParaRPr>
          </a:p>
        </p:txBody>
      </p:sp>
    </p:spTree>
    <p:extLst>
      <p:ext uri="{BB962C8B-B14F-4D97-AF65-F5344CB8AC3E}">
        <p14:creationId xmlns:p14="http://schemas.microsoft.com/office/powerpoint/2010/main" val="418610238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uppo 10">
            <a:extLst>
              <a:ext uri="{FF2B5EF4-FFF2-40B4-BE49-F238E27FC236}">
                <a16:creationId xmlns:a16="http://schemas.microsoft.com/office/drawing/2014/main" id="{11A297F6-B31A-40BC-B1F6-776F01656CFA}"/>
              </a:ext>
            </a:extLst>
          </p:cNvPr>
          <p:cNvGrpSpPr/>
          <p:nvPr/>
        </p:nvGrpSpPr>
        <p:grpSpPr>
          <a:xfrm>
            <a:off x="371474" y="1109980"/>
            <a:ext cx="1511629" cy="2735586"/>
            <a:chOff x="507109" y="1109980"/>
            <a:chExt cx="1375994" cy="2735586"/>
          </a:xfrm>
        </p:grpSpPr>
        <p:pic>
          <p:nvPicPr>
            <p:cNvPr id="113" name="Immagine 112">
              <a:extLst>
                <a:ext uri="{FF2B5EF4-FFF2-40B4-BE49-F238E27FC236}">
                  <a16:creationId xmlns:a16="http://schemas.microsoft.com/office/drawing/2014/main" id="{A3C9750B-829A-4C9F-8661-F03FF5A5C0E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47021" y="1173402"/>
              <a:ext cx="1336082" cy="2672164"/>
            </a:xfrm>
            <a:prstGeom prst="rect">
              <a:avLst/>
            </a:prstGeom>
            <a:ln w="38100">
              <a:solidFill>
                <a:schemeClr val="bg1"/>
              </a:solidFill>
            </a:ln>
          </p:spPr>
        </p:pic>
        <p:sp>
          <p:nvSpPr>
            <p:cNvPr id="133" name="Rettangolo 132">
              <a:extLst>
                <a:ext uri="{FF2B5EF4-FFF2-40B4-BE49-F238E27FC236}">
                  <a16:creationId xmlns:a16="http://schemas.microsoft.com/office/drawing/2014/main" id="{C8FBFF36-C0F3-4BB8-8BA8-0212D417C7E8}"/>
                </a:ext>
              </a:extLst>
            </p:cNvPr>
            <p:cNvSpPr/>
            <p:nvPr/>
          </p:nvSpPr>
          <p:spPr>
            <a:xfrm>
              <a:off x="507109" y="1109980"/>
              <a:ext cx="625477" cy="523220"/>
            </a:xfrm>
            <a:prstGeom prst="rect">
              <a:avLst/>
            </a:prstGeom>
            <a:noFill/>
          </p:spPr>
          <p:txBody>
            <a:bodyPr wrap="square" lIns="91440" tIns="45720" rIns="91440" bIns="45720">
              <a:spAutoFit/>
            </a:bodyPr>
            <a:lstStyle/>
            <a:p>
              <a:pPr algn="ctr"/>
              <a:r>
                <a:rPr lang="it-IT" sz="28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11</a:t>
              </a:r>
            </a:p>
          </p:txBody>
        </p:sp>
      </p:grpSp>
      <p:grpSp>
        <p:nvGrpSpPr>
          <p:cNvPr id="5" name="Gruppo 4">
            <a:extLst>
              <a:ext uri="{FF2B5EF4-FFF2-40B4-BE49-F238E27FC236}">
                <a16:creationId xmlns:a16="http://schemas.microsoft.com/office/drawing/2014/main" id="{D7270EF8-E01A-46F4-9248-4E558D774A20}"/>
              </a:ext>
            </a:extLst>
          </p:cNvPr>
          <p:cNvGrpSpPr/>
          <p:nvPr/>
        </p:nvGrpSpPr>
        <p:grpSpPr>
          <a:xfrm>
            <a:off x="7312025" y="1101417"/>
            <a:ext cx="1524224" cy="2734279"/>
            <a:chOff x="4679240" y="1109980"/>
            <a:chExt cx="1388185" cy="2734279"/>
          </a:xfrm>
        </p:grpSpPr>
        <p:pic>
          <p:nvPicPr>
            <p:cNvPr id="125" name="Immagine 124">
              <a:extLst>
                <a:ext uri="{FF2B5EF4-FFF2-40B4-BE49-F238E27FC236}">
                  <a16:creationId xmlns:a16="http://schemas.microsoft.com/office/drawing/2014/main" id="{AB5E4315-9139-48D4-9753-C94AAE5BD8D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772025" y="1177260"/>
              <a:ext cx="1295400" cy="2666999"/>
            </a:xfrm>
            <a:prstGeom prst="rect">
              <a:avLst/>
            </a:prstGeom>
            <a:ln w="38100">
              <a:solidFill>
                <a:schemeClr val="bg1"/>
              </a:solidFill>
            </a:ln>
          </p:spPr>
        </p:pic>
        <p:sp>
          <p:nvSpPr>
            <p:cNvPr id="139" name="Rettangolo 138">
              <a:extLst>
                <a:ext uri="{FF2B5EF4-FFF2-40B4-BE49-F238E27FC236}">
                  <a16:creationId xmlns:a16="http://schemas.microsoft.com/office/drawing/2014/main" id="{06231088-1945-40FC-932B-5CD015BEFA02}"/>
                </a:ext>
              </a:extLst>
            </p:cNvPr>
            <p:cNvSpPr/>
            <p:nvPr/>
          </p:nvSpPr>
          <p:spPr>
            <a:xfrm>
              <a:off x="4679240" y="1109980"/>
              <a:ext cx="625477" cy="523220"/>
            </a:xfrm>
            <a:prstGeom prst="rect">
              <a:avLst/>
            </a:prstGeom>
            <a:noFill/>
          </p:spPr>
          <p:txBody>
            <a:bodyPr wrap="square" lIns="91440" tIns="45720" rIns="91440" bIns="45720">
              <a:spAutoFit/>
            </a:bodyPr>
            <a:lstStyle/>
            <a:p>
              <a:pPr algn="ctr"/>
              <a:r>
                <a:rPr lang="it-IT" sz="28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14</a:t>
              </a:r>
            </a:p>
          </p:txBody>
        </p:sp>
      </p:grpSp>
      <p:grpSp>
        <p:nvGrpSpPr>
          <p:cNvPr id="10" name="Gruppo 9">
            <a:extLst>
              <a:ext uri="{FF2B5EF4-FFF2-40B4-BE49-F238E27FC236}">
                <a16:creationId xmlns:a16="http://schemas.microsoft.com/office/drawing/2014/main" id="{31B69D58-19F3-42A5-AB46-06A7C343D544}"/>
              </a:ext>
            </a:extLst>
          </p:cNvPr>
          <p:cNvGrpSpPr/>
          <p:nvPr/>
        </p:nvGrpSpPr>
        <p:grpSpPr>
          <a:xfrm>
            <a:off x="8836249" y="1082053"/>
            <a:ext cx="1417972" cy="2754949"/>
            <a:chOff x="507109" y="3900805"/>
            <a:chExt cx="1364630" cy="2714576"/>
          </a:xfrm>
        </p:grpSpPr>
        <p:pic>
          <p:nvPicPr>
            <p:cNvPr id="129" name="Immagine 128">
              <a:extLst>
                <a:ext uri="{FF2B5EF4-FFF2-40B4-BE49-F238E27FC236}">
                  <a16:creationId xmlns:a16="http://schemas.microsoft.com/office/drawing/2014/main" id="{FA26531A-71E3-489F-B6E1-D6E1C5CE952E}"/>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57021" y="3985945"/>
              <a:ext cx="1314718" cy="2629436"/>
            </a:xfrm>
            <a:prstGeom prst="rect">
              <a:avLst/>
            </a:prstGeom>
            <a:ln w="38100">
              <a:solidFill>
                <a:schemeClr val="bg1"/>
              </a:solidFill>
            </a:ln>
          </p:spPr>
        </p:pic>
        <p:sp>
          <p:nvSpPr>
            <p:cNvPr id="141" name="Rettangolo 140">
              <a:extLst>
                <a:ext uri="{FF2B5EF4-FFF2-40B4-BE49-F238E27FC236}">
                  <a16:creationId xmlns:a16="http://schemas.microsoft.com/office/drawing/2014/main" id="{1D124B0D-7DC6-4D3D-873D-586083241062}"/>
                </a:ext>
              </a:extLst>
            </p:cNvPr>
            <p:cNvSpPr/>
            <p:nvPr/>
          </p:nvSpPr>
          <p:spPr>
            <a:xfrm>
              <a:off x="507109" y="3900805"/>
              <a:ext cx="625477" cy="523220"/>
            </a:xfrm>
            <a:prstGeom prst="rect">
              <a:avLst/>
            </a:prstGeom>
            <a:noFill/>
          </p:spPr>
          <p:txBody>
            <a:bodyPr wrap="square" lIns="91440" tIns="45720" rIns="91440" bIns="45720">
              <a:spAutoFit/>
            </a:bodyPr>
            <a:lstStyle/>
            <a:p>
              <a:pPr algn="ctr"/>
              <a:r>
                <a:rPr lang="it-IT" sz="28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15</a:t>
              </a:r>
            </a:p>
          </p:txBody>
        </p:sp>
      </p:grpSp>
      <p:grpSp>
        <p:nvGrpSpPr>
          <p:cNvPr id="9" name="Gruppo 8">
            <a:extLst>
              <a:ext uri="{FF2B5EF4-FFF2-40B4-BE49-F238E27FC236}">
                <a16:creationId xmlns:a16="http://schemas.microsoft.com/office/drawing/2014/main" id="{9D28E33C-AE5B-4969-B281-C77935234F4E}"/>
              </a:ext>
            </a:extLst>
          </p:cNvPr>
          <p:cNvGrpSpPr/>
          <p:nvPr/>
        </p:nvGrpSpPr>
        <p:grpSpPr>
          <a:xfrm>
            <a:off x="10241986" y="1063918"/>
            <a:ext cx="1461516" cy="2778698"/>
            <a:chOff x="1869186" y="3900805"/>
            <a:chExt cx="1419491" cy="2712671"/>
          </a:xfrm>
        </p:grpSpPr>
        <p:pic>
          <p:nvPicPr>
            <p:cNvPr id="131" name="Immagine 130">
              <a:extLst>
                <a:ext uri="{FF2B5EF4-FFF2-40B4-BE49-F238E27FC236}">
                  <a16:creationId xmlns:a16="http://schemas.microsoft.com/office/drawing/2014/main" id="{35B66360-4B9B-402C-8FBA-E1594F634360}"/>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973959" y="3984040"/>
              <a:ext cx="1314718" cy="2629436"/>
            </a:xfrm>
            <a:prstGeom prst="rect">
              <a:avLst/>
            </a:prstGeom>
            <a:ln w="38100">
              <a:solidFill>
                <a:schemeClr val="bg1"/>
              </a:solidFill>
            </a:ln>
          </p:spPr>
        </p:pic>
        <p:sp>
          <p:nvSpPr>
            <p:cNvPr id="143" name="Rettangolo 142">
              <a:extLst>
                <a:ext uri="{FF2B5EF4-FFF2-40B4-BE49-F238E27FC236}">
                  <a16:creationId xmlns:a16="http://schemas.microsoft.com/office/drawing/2014/main" id="{98709752-77FD-426C-BD53-8D6093A1CE8A}"/>
                </a:ext>
              </a:extLst>
            </p:cNvPr>
            <p:cNvSpPr/>
            <p:nvPr/>
          </p:nvSpPr>
          <p:spPr>
            <a:xfrm>
              <a:off x="1869186" y="3900805"/>
              <a:ext cx="625477" cy="523220"/>
            </a:xfrm>
            <a:prstGeom prst="rect">
              <a:avLst/>
            </a:prstGeom>
            <a:noFill/>
          </p:spPr>
          <p:txBody>
            <a:bodyPr wrap="square" lIns="91440" tIns="45720" rIns="91440" bIns="45720">
              <a:spAutoFit/>
            </a:bodyPr>
            <a:lstStyle/>
            <a:p>
              <a:pPr algn="ctr"/>
              <a:r>
                <a:rPr lang="it-IT" sz="28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16</a:t>
              </a:r>
            </a:p>
          </p:txBody>
        </p:sp>
      </p:grpSp>
      <p:grpSp>
        <p:nvGrpSpPr>
          <p:cNvPr id="8" name="Gruppo 7">
            <a:extLst>
              <a:ext uri="{FF2B5EF4-FFF2-40B4-BE49-F238E27FC236}">
                <a16:creationId xmlns:a16="http://schemas.microsoft.com/office/drawing/2014/main" id="{550859BD-6151-41AC-A706-C6A5BABE945B}"/>
              </a:ext>
            </a:extLst>
          </p:cNvPr>
          <p:cNvGrpSpPr/>
          <p:nvPr/>
        </p:nvGrpSpPr>
        <p:grpSpPr>
          <a:xfrm>
            <a:off x="283982" y="3842616"/>
            <a:ext cx="1595037" cy="2788280"/>
            <a:chOff x="3259748" y="3889948"/>
            <a:chExt cx="1420202" cy="2703892"/>
          </a:xfrm>
        </p:grpSpPr>
        <p:pic>
          <p:nvPicPr>
            <p:cNvPr id="115" name="Immagine 114">
              <a:extLst>
                <a:ext uri="{FF2B5EF4-FFF2-40B4-BE49-F238E27FC236}">
                  <a16:creationId xmlns:a16="http://schemas.microsoft.com/office/drawing/2014/main" id="{7F945A94-A1FA-4B28-8053-F749E1C55217}"/>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3384550" y="4003040"/>
              <a:ext cx="1295400" cy="2590800"/>
            </a:xfrm>
            <a:prstGeom prst="rect">
              <a:avLst/>
            </a:prstGeom>
            <a:ln w="38100">
              <a:solidFill>
                <a:schemeClr val="bg1"/>
              </a:solidFill>
            </a:ln>
          </p:spPr>
        </p:pic>
        <p:sp>
          <p:nvSpPr>
            <p:cNvPr id="145" name="Rettangolo 144">
              <a:extLst>
                <a:ext uri="{FF2B5EF4-FFF2-40B4-BE49-F238E27FC236}">
                  <a16:creationId xmlns:a16="http://schemas.microsoft.com/office/drawing/2014/main" id="{F61F80E5-A094-4C54-857D-72EBBB5731AB}"/>
                </a:ext>
              </a:extLst>
            </p:cNvPr>
            <p:cNvSpPr/>
            <p:nvPr/>
          </p:nvSpPr>
          <p:spPr>
            <a:xfrm>
              <a:off x="3259748" y="3889948"/>
              <a:ext cx="625477" cy="523220"/>
            </a:xfrm>
            <a:prstGeom prst="rect">
              <a:avLst/>
            </a:prstGeom>
            <a:noFill/>
          </p:spPr>
          <p:txBody>
            <a:bodyPr wrap="square" lIns="91440" tIns="45720" rIns="91440" bIns="45720">
              <a:spAutoFit/>
            </a:bodyPr>
            <a:lstStyle/>
            <a:p>
              <a:pPr algn="ctr"/>
              <a:r>
                <a:rPr lang="it-IT" sz="28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17</a:t>
              </a:r>
            </a:p>
          </p:txBody>
        </p:sp>
      </p:grpSp>
      <p:grpSp>
        <p:nvGrpSpPr>
          <p:cNvPr id="7" name="Gruppo 6">
            <a:extLst>
              <a:ext uri="{FF2B5EF4-FFF2-40B4-BE49-F238E27FC236}">
                <a16:creationId xmlns:a16="http://schemas.microsoft.com/office/drawing/2014/main" id="{C44778C4-447A-415F-97FB-10F0AE1CEF74}"/>
              </a:ext>
            </a:extLst>
          </p:cNvPr>
          <p:cNvGrpSpPr/>
          <p:nvPr/>
        </p:nvGrpSpPr>
        <p:grpSpPr>
          <a:xfrm>
            <a:off x="7298582" y="3802445"/>
            <a:ext cx="1500681" cy="2816865"/>
            <a:chOff x="4679239" y="3874114"/>
            <a:chExt cx="1399997" cy="2717186"/>
          </a:xfrm>
        </p:grpSpPr>
        <p:pic>
          <p:nvPicPr>
            <p:cNvPr id="119" name="Immagine 118">
              <a:extLst>
                <a:ext uri="{FF2B5EF4-FFF2-40B4-BE49-F238E27FC236}">
                  <a16:creationId xmlns:a16="http://schemas.microsoft.com/office/drawing/2014/main" id="{6E4A9C16-887E-4D95-9DB3-3BA408E17546}"/>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4783836" y="4000500"/>
              <a:ext cx="1295400" cy="2590800"/>
            </a:xfrm>
            <a:prstGeom prst="rect">
              <a:avLst/>
            </a:prstGeom>
            <a:ln w="38100">
              <a:solidFill>
                <a:schemeClr val="bg1"/>
              </a:solidFill>
            </a:ln>
          </p:spPr>
        </p:pic>
        <p:sp>
          <p:nvSpPr>
            <p:cNvPr id="147" name="Rettangolo 146">
              <a:extLst>
                <a:ext uri="{FF2B5EF4-FFF2-40B4-BE49-F238E27FC236}">
                  <a16:creationId xmlns:a16="http://schemas.microsoft.com/office/drawing/2014/main" id="{88F8E946-6BE1-4631-8335-65083DD94E2C}"/>
                </a:ext>
              </a:extLst>
            </p:cNvPr>
            <p:cNvSpPr/>
            <p:nvPr/>
          </p:nvSpPr>
          <p:spPr>
            <a:xfrm>
              <a:off x="4679239" y="3874114"/>
              <a:ext cx="625477" cy="523220"/>
            </a:xfrm>
            <a:prstGeom prst="rect">
              <a:avLst/>
            </a:prstGeom>
            <a:noFill/>
          </p:spPr>
          <p:txBody>
            <a:bodyPr wrap="square" lIns="91440" tIns="45720" rIns="91440" bIns="45720">
              <a:spAutoFit/>
            </a:bodyPr>
            <a:lstStyle/>
            <a:p>
              <a:pPr algn="ctr"/>
              <a:r>
                <a:rPr lang="it-IT" sz="28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18</a:t>
              </a:r>
            </a:p>
          </p:txBody>
        </p:sp>
      </p:grpSp>
      <p:grpSp>
        <p:nvGrpSpPr>
          <p:cNvPr id="4" name="Gruppo 3">
            <a:extLst>
              <a:ext uri="{FF2B5EF4-FFF2-40B4-BE49-F238E27FC236}">
                <a16:creationId xmlns:a16="http://schemas.microsoft.com/office/drawing/2014/main" id="{3877FDAD-6054-4DE4-A944-8CBE4912A90C}"/>
              </a:ext>
            </a:extLst>
          </p:cNvPr>
          <p:cNvGrpSpPr/>
          <p:nvPr/>
        </p:nvGrpSpPr>
        <p:grpSpPr>
          <a:xfrm>
            <a:off x="8796397" y="3854999"/>
            <a:ext cx="1445589" cy="2796594"/>
            <a:chOff x="6088940" y="1096010"/>
            <a:chExt cx="1400354" cy="2768265"/>
          </a:xfrm>
        </p:grpSpPr>
        <p:pic>
          <p:nvPicPr>
            <p:cNvPr id="123" name="Immagine 122">
              <a:extLst>
                <a:ext uri="{FF2B5EF4-FFF2-40B4-BE49-F238E27FC236}">
                  <a16:creationId xmlns:a16="http://schemas.microsoft.com/office/drawing/2014/main" id="{EE353AC3-5DFF-4994-B53B-5FFD223806B7}"/>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6172022" y="1169353"/>
              <a:ext cx="1317272" cy="2694922"/>
            </a:xfrm>
            <a:prstGeom prst="rect">
              <a:avLst/>
            </a:prstGeom>
            <a:ln w="38100">
              <a:solidFill>
                <a:schemeClr val="bg1"/>
              </a:solidFill>
            </a:ln>
          </p:spPr>
        </p:pic>
        <p:sp>
          <p:nvSpPr>
            <p:cNvPr id="149" name="Rettangolo 148">
              <a:extLst>
                <a:ext uri="{FF2B5EF4-FFF2-40B4-BE49-F238E27FC236}">
                  <a16:creationId xmlns:a16="http://schemas.microsoft.com/office/drawing/2014/main" id="{87B3A370-8FAD-4C1B-B81A-E6363B3F05A5}"/>
                </a:ext>
              </a:extLst>
            </p:cNvPr>
            <p:cNvSpPr/>
            <p:nvPr/>
          </p:nvSpPr>
          <p:spPr>
            <a:xfrm>
              <a:off x="6088940" y="1096010"/>
              <a:ext cx="625477" cy="523220"/>
            </a:xfrm>
            <a:prstGeom prst="rect">
              <a:avLst/>
            </a:prstGeom>
            <a:noFill/>
          </p:spPr>
          <p:txBody>
            <a:bodyPr wrap="square" lIns="91440" tIns="45720" rIns="91440" bIns="45720">
              <a:spAutoFit/>
            </a:bodyPr>
            <a:lstStyle/>
            <a:p>
              <a:pPr algn="ctr"/>
              <a:r>
                <a:rPr lang="it-IT" sz="28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19</a:t>
              </a:r>
            </a:p>
          </p:txBody>
        </p:sp>
      </p:grpSp>
      <p:grpSp>
        <p:nvGrpSpPr>
          <p:cNvPr id="3" name="Gruppo 2">
            <a:extLst>
              <a:ext uri="{FF2B5EF4-FFF2-40B4-BE49-F238E27FC236}">
                <a16:creationId xmlns:a16="http://schemas.microsoft.com/office/drawing/2014/main" id="{33D514F1-6108-46D3-AC1A-1D7FB99A0AFD}"/>
              </a:ext>
            </a:extLst>
          </p:cNvPr>
          <p:cNvGrpSpPr/>
          <p:nvPr/>
        </p:nvGrpSpPr>
        <p:grpSpPr>
          <a:xfrm>
            <a:off x="10223735" y="3854999"/>
            <a:ext cx="1496509" cy="2811605"/>
            <a:chOff x="7498640" y="1096010"/>
            <a:chExt cx="1448241" cy="2778105"/>
          </a:xfrm>
        </p:grpSpPr>
        <p:pic>
          <p:nvPicPr>
            <p:cNvPr id="127" name="Immagine 126">
              <a:extLst>
                <a:ext uri="{FF2B5EF4-FFF2-40B4-BE49-F238E27FC236}">
                  <a16:creationId xmlns:a16="http://schemas.microsoft.com/office/drawing/2014/main" id="{DF61A6BE-9253-4515-9F45-4212C29089B0}"/>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7601158" y="1181489"/>
              <a:ext cx="1345723" cy="2692626"/>
            </a:xfrm>
            <a:prstGeom prst="rect">
              <a:avLst/>
            </a:prstGeom>
            <a:ln w="38100">
              <a:solidFill>
                <a:schemeClr val="bg1"/>
              </a:solidFill>
            </a:ln>
          </p:spPr>
        </p:pic>
        <p:sp>
          <p:nvSpPr>
            <p:cNvPr id="151" name="Rettangolo 150">
              <a:extLst>
                <a:ext uri="{FF2B5EF4-FFF2-40B4-BE49-F238E27FC236}">
                  <a16:creationId xmlns:a16="http://schemas.microsoft.com/office/drawing/2014/main" id="{95D157FF-3FAF-40CF-B86E-F6B59C5C509E}"/>
                </a:ext>
              </a:extLst>
            </p:cNvPr>
            <p:cNvSpPr/>
            <p:nvPr/>
          </p:nvSpPr>
          <p:spPr>
            <a:xfrm>
              <a:off x="7498640" y="1096010"/>
              <a:ext cx="625477" cy="523220"/>
            </a:xfrm>
            <a:prstGeom prst="rect">
              <a:avLst/>
            </a:prstGeom>
            <a:noFill/>
          </p:spPr>
          <p:txBody>
            <a:bodyPr wrap="square" lIns="91440" tIns="45720" rIns="91440" bIns="45720">
              <a:spAutoFit/>
            </a:bodyPr>
            <a:lstStyle/>
            <a:p>
              <a:pPr algn="ctr"/>
              <a:r>
                <a:rPr lang="it-IT" sz="28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20</a:t>
              </a:r>
            </a:p>
          </p:txBody>
        </p:sp>
      </p:grpSp>
      <p:sp>
        <p:nvSpPr>
          <p:cNvPr id="2" name="Rettangolo 1">
            <a:extLst>
              <a:ext uri="{FF2B5EF4-FFF2-40B4-BE49-F238E27FC236}">
                <a16:creationId xmlns:a16="http://schemas.microsoft.com/office/drawing/2014/main" id="{1B4D90FB-9AE6-484E-AF39-5E94ADB0B545}"/>
              </a:ext>
            </a:extLst>
          </p:cNvPr>
          <p:cNvSpPr/>
          <p:nvPr/>
        </p:nvSpPr>
        <p:spPr>
          <a:xfrm>
            <a:off x="0" y="10293"/>
            <a:ext cx="12192000" cy="1015663"/>
          </a:xfrm>
          <a:prstGeom prst="rect">
            <a:avLst/>
          </a:prstGeom>
          <a:noFill/>
        </p:spPr>
        <p:txBody>
          <a:bodyPr wrap="square" lIns="91440" tIns="45720" rIns="91440" bIns="45720">
            <a:spAutoFit/>
          </a:bodyPr>
          <a:lstStyle/>
          <a:p>
            <a:pPr algn="ctr"/>
            <a:r>
              <a:rPr lang="it-IT" sz="6000" b="1" spc="50" dirty="0" err="1">
                <a:ln w="28575" cmpd="sng">
                  <a:solidFill>
                    <a:schemeClr val="accent3">
                      <a:lumMod val="75000"/>
                    </a:schemeClr>
                  </a:solidFill>
                  <a:prstDash val="solid"/>
                </a:ln>
                <a:solidFill>
                  <a:schemeClr val="bg1"/>
                </a:solidFill>
                <a:effectLst>
                  <a:glow rad="38100">
                    <a:schemeClr val="accent1">
                      <a:alpha val="40000"/>
                    </a:schemeClr>
                  </a:glow>
                </a:effectLst>
              </a:rPr>
              <a:t>Errors</a:t>
            </a:r>
            <a:r>
              <a:rPr lang="it-IT" sz="6000" b="1" spc="50" dirty="0">
                <a:ln w="28575" cmpd="sng">
                  <a:solidFill>
                    <a:schemeClr val="accent3">
                      <a:lumMod val="75000"/>
                    </a:schemeClr>
                  </a:solidFill>
                  <a:prstDash val="solid"/>
                </a:ln>
                <a:solidFill>
                  <a:schemeClr val="bg1"/>
                </a:solidFill>
                <a:effectLst>
                  <a:glow rad="38100">
                    <a:schemeClr val="accent1">
                      <a:alpha val="40000"/>
                    </a:schemeClr>
                  </a:glow>
                </a:effectLst>
              </a:rPr>
              <a:t> in model </a:t>
            </a:r>
            <a:r>
              <a:rPr lang="it-IT" sz="6000" b="1" spc="50" dirty="0" err="1">
                <a:ln w="28575" cmpd="sng">
                  <a:solidFill>
                    <a:schemeClr val="accent3">
                      <a:lumMod val="75000"/>
                    </a:schemeClr>
                  </a:solidFill>
                  <a:prstDash val="solid"/>
                </a:ln>
                <a:solidFill>
                  <a:schemeClr val="bg1"/>
                </a:solidFill>
                <a:effectLst>
                  <a:glow rad="38100">
                    <a:schemeClr val="accent1">
                      <a:alpha val="40000"/>
                    </a:schemeClr>
                  </a:glow>
                </a:effectLst>
              </a:rPr>
              <a:t>predictions</a:t>
            </a:r>
            <a:endParaRPr lang="it-IT" sz="2000" b="1" spc="50" dirty="0">
              <a:ln w="28575" cmpd="sng">
                <a:solidFill>
                  <a:schemeClr val="accent3">
                    <a:lumMod val="75000"/>
                  </a:schemeClr>
                </a:solidFill>
                <a:prstDash val="solid"/>
              </a:ln>
              <a:solidFill>
                <a:schemeClr val="bg1"/>
              </a:solidFill>
              <a:effectLst>
                <a:glow rad="38100">
                  <a:schemeClr val="accent1">
                    <a:alpha val="40000"/>
                  </a:schemeClr>
                </a:glow>
              </a:effectLst>
            </a:endParaRPr>
          </a:p>
        </p:txBody>
      </p:sp>
      <p:pic>
        <p:nvPicPr>
          <p:cNvPr id="14" name="Immagine 13">
            <a:extLst>
              <a:ext uri="{FF2B5EF4-FFF2-40B4-BE49-F238E27FC236}">
                <a16:creationId xmlns:a16="http://schemas.microsoft.com/office/drawing/2014/main" id="{0C91F646-C3D4-4355-9A5C-FAFBBA8809A6}"/>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4724048" y="1168697"/>
            <a:ext cx="2603928" cy="5449615"/>
          </a:xfrm>
          <a:prstGeom prst="rect">
            <a:avLst/>
          </a:prstGeom>
          <a:ln w="38100">
            <a:solidFill>
              <a:schemeClr val="bg1"/>
            </a:solidFill>
          </a:ln>
        </p:spPr>
      </p:pic>
      <p:pic>
        <p:nvPicPr>
          <p:cNvPr id="17" name="Immagine 16">
            <a:extLst>
              <a:ext uri="{FF2B5EF4-FFF2-40B4-BE49-F238E27FC236}">
                <a16:creationId xmlns:a16="http://schemas.microsoft.com/office/drawing/2014/main" id="{3CD5AC3D-BB30-4D13-829A-DE5B04D5FC98}"/>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1983184" y="1173402"/>
            <a:ext cx="2632510" cy="5463779"/>
          </a:xfrm>
          <a:prstGeom prst="rect">
            <a:avLst/>
          </a:prstGeom>
          <a:ln w="38100">
            <a:solidFill>
              <a:schemeClr val="bg1"/>
            </a:solidFill>
          </a:ln>
        </p:spPr>
      </p:pic>
      <p:sp>
        <p:nvSpPr>
          <p:cNvPr id="18" name="Rettangolo 17">
            <a:extLst>
              <a:ext uri="{FF2B5EF4-FFF2-40B4-BE49-F238E27FC236}">
                <a16:creationId xmlns:a16="http://schemas.microsoft.com/office/drawing/2014/main" id="{F2A61386-E4BD-4122-834E-98EC1E58F5EC}"/>
              </a:ext>
            </a:extLst>
          </p:cNvPr>
          <p:cNvSpPr/>
          <p:nvPr/>
        </p:nvSpPr>
        <p:spPr>
          <a:xfrm>
            <a:off x="1869186" y="1109980"/>
            <a:ext cx="625477" cy="523220"/>
          </a:xfrm>
          <a:prstGeom prst="rect">
            <a:avLst/>
          </a:prstGeom>
          <a:noFill/>
        </p:spPr>
        <p:txBody>
          <a:bodyPr wrap="square" lIns="91440" tIns="45720" rIns="91440" bIns="45720">
            <a:spAutoFit/>
          </a:bodyPr>
          <a:lstStyle/>
          <a:p>
            <a:pPr algn="ctr"/>
            <a:r>
              <a:rPr lang="it-IT" sz="28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12</a:t>
            </a:r>
          </a:p>
        </p:txBody>
      </p:sp>
      <p:sp>
        <p:nvSpPr>
          <p:cNvPr id="20" name="Ovale 19">
            <a:extLst>
              <a:ext uri="{FF2B5EF4-FFF2-40B4-BE49-F238E27FC236}">
                <a16:creationId xmlns:a16="http://schemas.microsoft.com/office/drawing/2014/main" id="{DE7E326A-9BD4-4ACA-9185-BEA1E0B27B1C}"/>
              </a:ext>
            </a:extLst>
          </p:cNvPr>
          <p:cNvSpPr/>
          <p:nvPr/>
        </p:nvSpPr>
        <p:spPr>
          <a:xfrm>
            <a:off x="5069267" y="2960766"/>
            <a:ext cx="475022" cy="523220"/>
          </a:xfrm>
          <a:prstGeom prst="ellipse">
            <a:avLst/>
          </a:prstGeom>
          <a:no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it-IT"/>
          </a:p>
        </p:txBody>
      </p:sp>
      <p:sp>
        <p:nvSpPr>
          <p:cNvPr id="21" name="Ovale 20">
            <a:extLst>
              <a:ext uri="{FF2B5EF4-FFF2-40B4-BE49-F238E27FC236}">
                <a16:creationId xmlns:a16="http://schemas.microsoft.com/office/drawing/2014/main" id="{FE5B92CE-5E35-40B6-A835-7466BDD6E69F}"/>
              </a:ext>
            </a:extLst>
          </p:cNvPr>
          <p:cNvSpPr/>
          <p:nvPr/>
        </p:nvSpPr>
        <p:spPr>
          <a:xfrm>
            <a:off x="2366371" y="5639453"/>
            <a:ext cx="455420" cy="523221"/>
          </a:xfrm>
          <a:prstGeom prst="ellipse">
            <a:avLst/>
          </a:prstGeom>
          <a:noFill/>
          <a:ln w="57150">
            <a:solidFill>
              <a:srgbClr val="FFFF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it-IT"/>
          </a:p>
        </p:txBody>
      </p:sp>
      <p:sp>
        <p:nvSpPr>
          <p:cNvPr id="22" name="Ovale 21">
            <a:extLst>
              <a:ext uri="{FF2B5EF4-FFF2-40B4-BE49-F238E27FC236}">
                <a16:creationId xmlns:a16="http://schemas.microsoft.com/office/drawing/2014/main" id="{4273D371-CF84-4EA0-8C2C-13B0E02759C9}"/>
              </a:ext>
            </a:extLst>
          </p:cNvPr>
          <p:cNvSpPr/>
          <p:nvPr/>
        </p:nvSpPr>
        <p:spPr>
          <a:xfrm>
            <a:off x="2366371" y="2953403"/>
            <a:ext cx="455420" cy="523221"/>
          </a:xfrm>
          <a:prstGeom prst="ellipse">
            <a:avLst/>
          </a:prstGeom>
          <a:noFill/>
          <a:ln w="57150">
            <a:solidFill>
              <a:srgbClr val="FFFF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it-IT"/>
          </a:p>
        </p:txBody>
      </p:sp>
      <p:sp>
        <p:nvSpPr>
          <p:cNvPr id="23" name="Rettangolo 22">
            <a:extLst>
              <a:ext uri="{FF2B5EF4-FFF2-40B4-BE49-F238E27FC236}">
                <a16:creationId xmlns:a16="http://schemas.microsoft.com/office/drawing/2014/main" id="{D1762A3F-D91D-45AC-9279-C0A1A45DC109}"/>
              </a:ext>
            </a:extLst>
          </p:cNvPr>
          <p:cNvSpPr/>
          <p:nvPr/>
        </p:nvSpPr>
        <p:spPr>
          <a:xfrm>
            <a:off x="4615694" y="1138281"/>
            <a:ext cx="625477" cy="523220"/>
          </a:xfrm>
          <a:prstGeom prst="rect">
            <a:avLst/>
          </a:prstGeom>
          <a:noFill/>
        </p:spPr>
        <p:txBody>
          <a:bodyPr wrap="square" lIns="91440" tIns="45720" rIns="91440" bIns="45720">
            <a:spAutoFit/>
          </a:bodyPr>
          <a:lstStyle/>
          <a:p>
            <a:pPr algn="ctr"/>
            <a:r>
              <a:rPr lang="it-IT" sz="28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13</a:t>
            </a:r>
          </a:p>
        </p:txBody>
      </p:sp>
      <p:sp>
        <p:nvSpPr>
          <p:cNvPr id="24" name="Ovale 23">
            <a:extLst>
              <a:ext uri="{FF2B5EF4-FFF2-40B4-BE49-F238E27FC236}">
                <a16:creationId xmlns:a16="http://schemas.microsoft.com/office/drawing/2014/main" id="{60881A35-84D3-4B8A-A726-86EF9B892C57}"/>
              </a:ext>
            </a:extLst>
          </p:cNvPr>
          <p:cNvSpPr/>
          <p:nvPr/>
        </p:nvSpPr>
        <p:spPr>
          <a:xfrm>
            <a:off x="5069267" y="5646816"/>
            <a:ext cx="475022" cy="523220"/>
          </a:xfrm>
          <a:prstGeom prst="ellipse">
            <a:avLst/>
          </a:prstGeom>
          <a:no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it-IT"/>
          </a:p>
        </p:txBody>
      </p:sp>
      <p:sp>
        <p:nvSpPr>
          <p:cNvPr id="6" name="Rettangolo 5">
            <a:extLst>
              <a:ext uri="{FF2B5EF4-FFF2-40B4-BE49-F238E27FC236}">
                <a16:creationId xmlns:a16="http://schemas.microsoft.com/office/drawing/2014/main" id="{A47AED3A-CD05-49E4-86C0-1B00AD99F40F}"/>
              </a:ext>
            </a:extLst>
          </p:cNvPr>
          <p:cNvSpPr/>
          <p:nvPr/>
        </p:nvSpPr>
        <p:spPr>
          <a:xfrm>
            <a:off x="11534775" y="6299594"/>
            <a:ext cx="539651" cy="461665"/>
          </a:xfrm>
          <a:prstGeom prst="rect">
            <a:avLst/>
          </a:prstGeom>
          <a:noFill/>
        </p:spPr>
        <p:txBody>
          <a:bodyPr wrap="square" lIns="91440" tIns="45720" rIns="91440" bIns="45720">
            <a:spAutoFit/>
          </a:bodyPr>
          <a:lstStyle/>
          <a:p>
            <a:pPr algn="ctr"/>
            <a:r>
              <a:rPr lang="it-IT" sz="2400" b="1" i="0" dirty="0">
                <a:solidFill>
                  <a:schemeClr val="bg1"/>
                </a:solidFill>
                <a:effectLst/>
                <a:latin typeface="Garamond" panose="02020404030301010803" pitchFamily="18" charset="0"/>
              </a:rPr>
              <a:t>10</a:t>
            </a:r>
            <a:endParaRPr lang="it-IT" sz="2400" i="0" dirty="0">
              <a:solidFill>
                <a:schemeClr val="bg1"/>
              </a:solidFill>
              <a:effectLst/>
              <a:latin typeface="Garamond" panose="02020404030301010803" pitchFamily="18" charset="0"/>
            </a:endParaRPr>
          </a:p>
        </p:txBody>
      </p:sp>
    </p:spTree>
    <p:extLst>
      <p:ext uri="{BB962C8B-B14F-4D97-AF65-F5344CB8AC3E}">
        <p14:creationId xmlns:p14="http://schemas.microsoft.com/office/powerpoint/2010/main" val="29077756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ttangolo 7">
            <a:extLst>
              <a:ext uri="{FF2B5EF4-FFF2-40B4-BE49-F238E27FC236}">
                <a16:creationId xmlns:a16="http://schemas.microsoft.com/office/drawing/2014/main" id="{26C7542A-4A34-43FE-943D-32AA49303475}"/>
              </a:ext>
            </a:extLst>
          </p:cNvPr>
          <p:cNvSpPr/>
          <p:nvPr/>
        </p:nvSpPr>
        <p:spPr>
          <a:xfrm>
            <a:off x="0" y="10088"/>
            <a:ext cx="12191999" cy="1015663"/>
          </a:xfrm>
          <a:prstGeom prst="rect">
            <a:avLst/>
          </a:prstGeom>
          <a:noFill/>
        </p:spPr>
        <p:txBody>
          <a:bodyPr wrap="square" lIns="91440" tIns="45720" rIns="91440" bIns="45720">
            <a:spAutoFit/>
          </a:bodyPr>
          <a:lstStyle/>
          <a:p>
            <a:pPr algn="ctr"/>
            <a:r>
              <a:rPr lang="it-IT" sz="6000" b="1" spc="50" dirty="0">
                <a:ln w="28575" cmpd="sng">
                  <a:solidFill>
                    <a:schemeClr val="accent3">
                      <a:lumMod val="75000"/>
                    </a:schemeClr>
                  </a:solidFill>
                  <a:prstDash val="solid"/>
                </a:ln>
                <a:solidFill>
                  <a:schemeClr val="bg1"/>
                </a:solidFill>
                <a:effectLst>
                  <a:glow rad="38100">
                    <a:schemeClr val="accent1">
                      <a:alpha val="40000"/>
                    </a:schemeClr>
                  </a:glow>
                </a:effectLst>
              </a:rPr>
              <a:t>Policy</a:t>
            </a:r>
            <a:endParaRPr lang="it-IT" sz="2000" b="1" spc="50" dirty="0">
              <a:ln w="28575" cmpd="sng">
                <a:solidFill>
                  <a:schemeClr val="accent3">
                    <a:lumMod val="75000"/>
                  </a:schemeClr>
                </a:solidFill>
                <a:prstDash val="solid"/>
              </a:ln>
              <a:solidFill>
                <a:schemeClr val="bg1"/>
              </a:solidFill>
              <a:effectLst>
                <a:glow rad="38100">
                  <a:schemeClr val="accent1">
                    <a:alpha val="40000"/>
                  </a:schemeClr>
                </a:glow>
              </a:effectLst>
            </a:endParaRPr>
          </a:p>
        </p:txBody>
      </p:sp>
      <p:sp>
        <p:nvSpPr>
          <p:cNvPr id="19" name="Freccia a inversione 18">
            <a:extLst>
              <a:ext uri="{FF2B5EF4-FFF2-40B4-BE49-F238E27FC236}">
                <a16:creationId xmlns:a16="http://schemas.microsoft.com/office/drawing/2014/main" id="{48B00752-1FB5-40A8-942E-961CABF4BDD1}"/>
              </a:ext>
            </a:extLst>
          </p:cNvPr>
          <p:cNvSpPr/>
          <p:nvPr/>
        </p:nvSpPr>
        <p:spPr>
          <a:xfrm rot="10800000" flipH="1" flipV="1">
            <a:off x="1177380" y="1629992"/>
            <a:ext cx="3514268" cy="720424"/>
          </a:xfrm>
          <a:prstGeom prst="uturnArrow">
            <a:avLst>
              <a:gd name="adj1" fmla="val 37672"/>
              <a:gd name="adj2" fmla="val 25000"/>
              <a:gd name="adj3" fmla="val 31559"/>
              <a:gd name="adj4" fmla="val 48321"/>
              <a:gd name="adj5" fmla="val 100000"/>
            </a:avLst>
          </a:prstGeom>
          <a:solidFill>
            <a:schemeClr val="accent1">
              <a:lumMod val="75000"/>
            </a:schemeClr>
          </a:solidFill>
          <a:ln>
            <a:solidFill>
              <a:schemeClr val="bg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it-IT" dirty="0">
              <a:solidFill>
                <a:schemeClr val="tx1"/>
              </a:solidFill>
            </a:endParaRPr>
          </a:p>
        </p:txBody>
      </p:sp>
      <p:sp>
        <p:nvSpPr>
          <p:cNvPr id="20" name="Rettangolo 19">
            <a:extLst>
              <a:ext uri="{FF2B5EF4-FFF2-40B4-BE49-F238E27FC236}">
                <a16:creationId xmlns:a16="http://schemas.microsoft.com/office/drawing/2014/main" id="{FE010711-428E-4A7B-B443-68868FAC0D01}"/>
              </a:ext>
            </a:extLst>
          </p:cNvPr>
          <p:cNvSpPr/>
          <p:nvPr/>
        </p:nvSpPr>
        <p:spPr>
          <a:xfrm>
            <a:off x="1897047" y="1629991"/>
            <a:ext cx="2074934" cy="338554"/>
          </a:xfrm>
          <a:prstGeom prst="rect">
            <a:avLst/>
          </a:prstGeom>
          <a:noFill/>
        </p:spPr>
        <p:txBody>
          <a:bodyPr wrap="square" lIns="91440" tIns="45720" rIns="91440" bIns="45720">
            <a:spAutoFit/>
          </a:bodyPr>
          <a:lstStyle/>
          <a:p>
            <a:pPr algn="ctr"/>
            <a:r>
              <a:rPr lang="it-IT" sz="1600" b="1" dirty="0">
                <a:ln w="10160">
                  <a:solidFill>
                    <a:schemeClr val="bg1"/>
                  </a:solidFill>
                  <a:prstDash val="solid"/>
                </a:ln>
                <a:solidFill>
                  <a:schemeClr val="bg1"/>
                </a:solidFill>
                <a:effectLst>
                  <a:outerShdw blurRad="38100" dist="22860" dir="5400000" algn="tl" rotWithShape="0">
                    <a:srgbClr val="000000">
                      <a:alpha val="30000"/>
                    </a:srgbClr>
                  </a:outerShdw>
                </a:effectLst>
              </a:rPr>
              <a:t>STATE</a:t>
            </a:r>
            <a:endParaRPr lang="it-IT" sz="1600" b="1" cap="none" spc="0" dirty="0">
              <a:ln w="10160">
                <a:solidFill>
                  <a:schemeClr val="bg1"/>
                </a:solidFill>
                <a:prstDash val="solid"/>
              </a:ln>
              <a:solidFill>
                <a:schemeClr val="bg1"/>
              </a:solidFill>
              <a:effectLst>
                <a:outerShdw blurRad="38100" dist="22860" dir="5400000" algn="tl" rotWithShape="0">
                  <a:srgbClr val="000000">
                    <a:alpha val="30000"/>
                  </a:srgbClr>
                </a:outerShdw>
              </a:effectLst>
            </a:endParaRPr>
          </a:p>
        </p:txBody>
      </p:sp>
      <mc:AlternateContent xmlns:mc="http://schemas.openxmlformats.org/markup-compatibility/2006">
        <mc:Choice xmlns:a14="http://schemas.microsoft.com/office/drawing/2010/main" Requires="a14">
          <p:sp>
            <p:nvSpPr>
              <p:cNvPr id="22" name="CasellaDiTesto 21">
                <a:extLst>
                  <a:ext uri="{FF2B5EF4-FFF2-40B4-BE49-F238E27FC236}">
                    <a16:creationId xmlns:a16="http://schemas.microsoft.com/office/drawing/2014/main" id="{DE88D4E6-5B1C-442F-988C-2C1E1C0D5593}"/>
                  </a:ext>
                </a:extLst>
              </p:cNvPr>
              <p:cNvSpPr txBox="1"/>
              <p:nvPr/>
            </p:nvSpPr>
            <p:spPr>
              <a:xfrm>
                <a:off x="5631427" y="2199854"/>
                <a:ext cx="6362885" cy="3046988"/>
              </a:xfrm>
              <a:prstGeom prst="rect">
                <a:avLst/>
              </a:prstGeom>
              <a:noFill/>
            </p:spPr>
            <p:txBody>
              <a:bodyPr wrap="square" rtlCol="0">
                <a:spAutoFit/>
              </a:bodyPr>
              <a:lstStyle/>
              <a:p>
                <a:r>
                  <a:rPr lang="en-US" sz="3200" dirty="0">
                    <a:solidFill>
                      <a:schemeClr val="bg1">
                        <a:lumMod val="95000"/>
                      </a:schemeClr>
                    </a:solidFill>
                  </a:rPr>
                  <a:t>Describes the agent’s </a:t>
                </a:r>
                <a:r>
                  <a:rPr lang="en-US" sz="3200" dirty="0" err="1">
                    <a:solidFill>
                      <a:schemeClr val="bg1">
                        <a:lumMod val="95000"/>
                      </a:schemeClr>
                    </a:solidFill>
                  </a:rPr>
                  <a:t>behaviour</a:t>
                </a:r>
                <a:endParaRPr lang="en-US" sz="3200" dirty="0">
                  <a:solidFill>
                    <a:schemeClr val="bg1">
                      <a:lumMod val="95000"/>
                    </a:schemeClr>
                  </a:solidFill>
                </a:endParaRPr>
              </a:p>
              <a:p>
                <a:endParaRPr lang="en-US" sz="3200" dirty="0">
                  <a:solidFill>
                    <a:schemeClr val="bg1">
                      <a:lumMod val="95000"/>
                    </a:schemeClr>
                  </a:solidFill>
                </a:endParaRPr>
              </a:p>
              <a:p>
                <a:r>
                  <a:rPr lang="en-US" sz="3200" dirty="0">
                    <a:solidFill>
                      <a:schemeClr val="bg1">
                        <a:lumMod val="95000"/>
                      </a:schemeClr>
                    </a:solidFill>
                  </a:rPr>
                  <a:t>Is a function </a:t>
                </a:r>
                <a14:m>
                  <m:oMath xmlns:m="http://schemas.openxmlformats.org/officeDocument/2006/math">
                    <m:r>
                      <a:rPr lang="en-US" sz="3200">
                        <a:solidFill>
                          <a:schemeClr val="bg1">
                            <a:lumMod val="95000"/>
                          </a:schemeClr>
                        </a:solidFill>
                        <a:latin typeface="Cambria Math" panose="02040503050406030204" pitchFamily="18" charset="0"/>
                      </a:rPr>
                      <m:t>𝜋</m:t>
                    </m:r>
                    <m:r>
                      <a:rPr lang="it-IT" sz="3200">
                        <a:solidFill>
                          <a:schemeClr val="bg1">
                            <a:lumMod val="95000"/>
                          </a:schemeClr>
                        </a:solidFill>
                        <a:latin typeface="Cambria Math" panose="02040503050406030204" pitchFamily="18" charset="0"/>
                      </a:rPr>
                      <m:t> :</m:t>
                    </m:r>
                    <m:r>
                      <a:rPr lang="it-IT" sz="3200">
                        <a:solidFill>
                          <a:schemeClr val="bg1">
                            <a:lumMod val="95000"/>
                          </a:schemeClr>
                        </a:solidFill>
                        <a:latin typeface="Cambria Math" panose="02040503050406030204" pitchFamily="18" charset="0"/>
                      </a:rPr>
                      <m:t>𝑆</m:t>
                    </m:r>
                    <m:r>
                      <a:rPr lang="it-IT" sz="3200">
                        <a:solidFill>
                          <a:schemeClr val="bg1">
                            <a:lumMod val="95000"/>
                          </a:schemeClr>
                        </a:solidFill>
                        <a:latin typeface="Cambria Math" panose="02040503050406030204" pitchFamily="18" charset="0"/>
                      </a:rPr>
                      <m:t> →</m:t>
                    </m:r>
                    <m:r>
                      <a:rPr lang="it-IT" sz="3200">
                        <a:solidFill>
                          <a:schemeClr val="bg1">
                            <a:lumMod val="95000"/>
                          </a:schemeClr>
                        </a:solidFill>
                        <a:latin typeface="Cambria Math" panose="02040503050406030204" pitchFamily="18" charset="0"/>
                      </a:rPr>
                      <m:t>𝐴</m:t>
                    </m:r>
                    <m:r>
                      <a:rPr lang="it-IT" sz="3200" b="0" i="0" smtClean="0">
                        <a:solidFill>
                          <a:schemeClr val="bg1">
                            <a:lumMod val="95000"/>
                          </a:schemeClr>
                        </a:solidFill>
                        <a:latin typeface="Cambria Math" panose="02040503050406030204" pitchFamily="18" charset="0"/>
                      </a:rPr>
                      <m:t> </m:t>
                    </m:r>
                  </m:oMath>
                </a14:m>
                <a:endParaRPr lang="it-IT" sz="3200" b="0" dirty="0">
                  <a:solidFill>
                    <a:schemeClr val="bg1">
                      <a:lumMod val="95000"/>
                    </a:schemeClr>
                  </a:solidFill>
                </a:endParaRPr>
              </a:p>
              <a:p>
                <a:endParaRPr lang="en-US" sz="3200" dirty="0">
                  <a:solidFill>
                    <a:schemeClr val="bg1">
                      <a:lumMod val="95000"/>
                    </a:schemeClr>
                  </a:solidFill>
                </a:endParaRPr>
              </a:p>
              <a:p>
                <a:r>
                  <a:rPr lang="en-US" sz="3200" dirty="0">
                    <a:solidFill>
                      <a:schemeClr val="bg1">
                        <a:lumMod val="95000"/>
                      </a:schemeClr>
                    </a:solidFill>
                  </a:rPr>
                  <a:t>At each time step indicate the action that maximize total future reward</a:t>
                </a:r>
                <a:endParaRPr lang="it-IT" sz="2000" dirty="0">
                  <a:solidFill>
                    <a:schemeClr val="bg1">
                      <a:lumMod val="95000"/>
                    </a:schemeClr>
                  </a:solidFill>
                </a:endParaRPr>
              </a:p>
            </p:txBody>
          </p:sp>
        </mc:Choice>
        <mc:Fallback>
          <p:sp>
            <p:nvSpPr>
              <p:cNvPr id="22" name="CasellaDiTesto 21">
                <a:extLst>
                  <a:ext uri="{FF2B5EF4-FFF2-40B4-BE49-F238E27FC236}">
                    <a16:creationId xmlns:a16="http://schemas.microsoft.com/office/drawing/2014/main" id="{DE88D4E6-5B1C-442F-988C-2C1E1C0D5593}"/>
                  </a:ext>
                </a:extLst>
              </p:cNvPr>
              <p:cNvSpPr txBox="1">
                <a:spLocks noRot="1" noChangeAspect="1" noMove="1" noResize="1" noEditPoints="1" noAdjustHandles="1" noChangeArrowheads="1" noChangeShapeType="1" noTextEdit="1"/>
              </p:cNvSpPr>
              <p:nvPr/>
            </p:nvSpPr>
            <p:spPr>
              <a:xfrm>
                <a:off x="5631427" y="2199854"/>
                <a:ext cx="6362885" cy="3046988"/>
              </a:xfrm>
              <a:prstGeom prst="rect">
                <a:avLst/>
              </a:prstGeom>
              <a:blipFill>
                <a:blip r:embed="rId3"/>
                <a:stretch>
                  <a:fillRect l="-2490" t="-2600" r="-1628" b="-5600"/>
                </a:stretch>
              </a:blipFill>
            </p:spPr>
            <p:txBody>
              <a:bodyPr/>
              <a:lstStyle/>
              <a:p>
                <a:r>
                  <a:rPr lang="it-IT">
                    <a:noFill/>
                  </a:rPr>
                  <a:t> </a:t>
                </a:r>
              </a:p>
            </p:txBody>
          </p:sp>
        </mc:Fallback>
      </mc:AlternateContent>
      <p:sp>
        <p:nvSpPr>
          <p:cNvPr id="28" name="Rettangolo con angoli arrotondati 27">
            <a:extLst>
              <a:ext uri="{FF2B5EF4-FFF2-40B4-BE49-F238E27FC236}">
                <a16:creationId xmlns:a16="http://schemas.microsoft.com/office/drawing/2014/main" id="{60FD2523-EC72-4AB1-AA1F-1A3CD890449B}"/>
              </a:ext>
            </a:extLst>
          </p:cNvPr>
          <p:cNvSpPr/>
          <p:nvPr/>
        </p:nvSpPr>
        <p:spPr>
          <a:xfrm>
            <a:off x="3802401" y="2460606"/>
            <a:ext cx="1459823" cy="1904312"/>
          </a:xfrm>
          <a:prstGeom prst="roundRect">
            <a:avLst/>
          </a:prstGeom>
          <a:solidFill>
            <a:schemeClr val="tx1">
              <a:lumMod val="65000"/>
              <a:lumOff val="35000"/>
            </a:schemeClr>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it-IT" sz="4400" b="1" dirty="0">
              <a:ln w="0"/>
              <a:solidFill>
                <a:schemeClr val="accent6">
                  <a:lumMod val="75000"/>
                </a:schemeClr>
              </a:solidFill>
              <a:effectLst>
                <a:outerShdw blurRad="38100" dist="25400" dir="5400000" algn="ctr" rotWithShape="0">
                  <a:srgbClr val="6E747A">
                    <a:alpha val="43000"/>
                  </a:srgbClr>
                </a:outerShdw>
              </a:effectLst>
            </a:endParaRPr>
          </a:p>
        </p:txBody>
      </p:sp>
      <p:sp>
        <p:nvSpPr>
          <p:cNvPr id="30" name="Rettangolo con angoli arrotondati 29">
            <a:extLst>
              <a:ext uri="{FF2B5EF4-FFF2-40B4-BE49-F238E27FC236}">
                <a16:creationId xmlns:a16="http://schemas.microsoft.com/office/drawing/2014/main" id="{24F5444F-3697-4DD5-A13C-74645EED3684}"/>
              </a:ext>
            </a:extLst>
          </p:cNvPr>
          <p:cNvSpPr/>
          <p:nvPr/>
        </p:nvSpPr>
        <p:spPr>
          <a:xfrm>
            <a:off x="3802401" y="2469057"/>
            <a:ext cx="1443947" cy="1416193"/>
          </a:xfrm>
          <a:prstGeom prst="roundRect">
            <a:avLst/>
          </a:prstGeom>
          <a:solidFill>
            <a:schemeClr val="bg1">
              <a:lumMod val="50000"/>
            </a:schemeClr>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it-IT" sz="2400" b="1" dirty="0">
              <a:ln w="0"/>
              <a:solidFill>
                <a:schemeClr val="accent6">
                  <a:lumMod val="75000"/>
                </a:schemeClr>
              </a:solidFill>
              <a:effectLst>
                <a:outerShdw blurRad="38100" dist="25400" dir="5400000" algn="ctr" rotWithShape="0">
                  <a:srgbClr val="6E747A">
                    <a:alpha val="43000"/>
                  </a:srgbClr>
                </a:outerShdw>
              </a:effectLst>
            </a:endParaRPr>
          </a:p>
        </p:txBody>
      </p:sp>
      <p:sp>
        <p:nvSpPr>
          <p:cNvPr id="35" name="Rettangolo 34">
            <a:extLst>
              <a:ext uri="{FF2B5EF4-FFF2-40B4-BE49-F238E27FC236}">
                <a16:creationId xmlns:a16="http://schemas.microsoft.com/office/drawing/2014/main" id="{07D8DE80-7CA2-43E7-B285-B6229DD195E7}"/>
              </a:ext>
            </a:extLst>
          </p:cNvPr>
          <p:cNvSpPr/>
          <p:nvPr/>
        </p:nvSpPr>
        <p:spPr>
          <a:xfrm>
            <a:off x="4016182" y="2130503"/>
            <a:ext cx="1078561" cy="892552"/>
          </a:xfrm>
          <a:prstGeom prst="rect">
            <a:avLst/>
          </a:prstGeom>
          <a:noFill/>
        </p:spPr>
        <p:txBody>
          <a:bodyPr wrap="square" lIns="91440" tIns="45720" rIns="91440" bIns="45720">
            <a:spAutoFit/>
          </a:bodyPr>
          <a:lstStyle/>
          <a:p>
            <a:pPr algn="ctr"/>
            <a:r>
              <a:rPr lang="it-IT" sz="2400" b="1" dirty="0">
                <a:ln w="0">
                  <a:solidFill>
                    <a:schemeClr val="bg1">
                      <a:lumMod val="95000"/>
                    </a:schemeClr>
                  </a:solidFill>
                </a:ln>
                <a:solidFill>
                  <a:schemeClr val="accent2"/>
                </a:solidFill>
                <a:effectLst>
                  <a:outerShdw blurRad="38100" dist="25400" dir="5400000" algn="ctr" rotWithShape="0">
                    <a:srgbClr val="6E747A">
                      <a:alpha val="43000"/>
                    </a:srgbClr>
                  </a:outerShdw>
                </a:effectLst>
              </a:rPr>
              <a:t> </a:t>
            </a:r>
          </a:p>
          <a:p>
            <a:pPr algn="ctr"/>
            <a:r>
              <a:rPr lang="it-IT" sz="2800" b="1" dirty="0">
                <a:ln w="0">
                  <a:solidFill>
                    <a:schemeClr val="bg1">
                      <a:lumMod val="95000"/>
                    </a:schemeClr>
                  </a:solidFill>
                </a:ln>
                <a:solidFill>
                  <a:schemeClr val="accent2"/>
                </a:solidFill>
                <a:effectLst>
                  <a:outerShdw blurRad="38100" dist="25400" dir="5400000" algn="ctr" rotWithShape="0">
                    <a:srgbClr val="6E747A">
                      <a:alpha val="43000"/>
                    </a:srgbClr>
                  </a:outerShdw>
                </a:effectLst>
              </a:rPr>
              <a:t>Policy</a:t>
            </a:r>
            <a:endParaRPr lang="it-IT" sz="1000" cap="none" spc="0" dirty="0">
              <a:ln w="0">
                <a:solidFill>
                  <a:schemeClr val="bg1">
                    <a:lumMod val="95000"/>
                  </a:schemeClr>
                </a:solidFill>
              </a:ln>
              <a:solidFill>
                <a:schemeClr val="accent2"/>
              </a:solidFill>
              <a:effectLst>
                <a:outerShdw blurRad="38100" dist="22860" dir="5400000" algn="tl" rotWithShape="0">
                  <a:srgbClr val="000000">
                    <a:alpha val="30000"/>
                  </a:srgbClr>
                </a:outerShdw>
              </a:effectLst>
            </a:endParaRPr>
          </a:p>
        </p:txBody>
      </p:sp>
      <p:sp>
        <p:nvSpPr>
          <p:cNvPr id="38" name="Rettangolo 37">
            <a:extLst>
              <a:ext uri="{FF2B5EF4-FFF2-40B4-BE49-F238E27FC236}">
                <a16:creationId xmlns:a16="http://schemas.microsoft.com/office/drawing/2014/main" id="{64061B21-4BA6-43CE-BF6D-C1A07F937609}"/>
              </a:ext>
            </a:extLst>
          </p:cNvPr>
          <p:cNvSpPr/>
          <p:nvPr/>
        </p:nvSpPr>
        <p:spPr>
          <a:xfrm>
            <a:off x="3486907" y="3780143"/>
            <a:ext cx="2074934" cy="584775"/>
          </a:xfrm>
          <a:prstGeom prst="rect">
            <a:avLst/>
          </a:prstGeom>
          <a:noFill/>
        </p:spPr>
        <p:txBody>
          <a:bodyPr wrap="square" lIns="91440" tIns="45720" rIns="91440" bIns="45720">
            <a:spAutoFit/>
          </a:bodyPr>
          <a:lstStyle/>
          <a:p>
            <a:pPr algn="ctr"/>
            <a:r>
              <a:rPr lang="it-IT" sz="3200" b="1" dirty="0">
                <a:ln w="0">
                  <a:solidFill>
                    <a:schemeClr val="bg1">
                      <a:lumMod val="95000"/>
                    </a:schemeClr>
                  </a:solidFill>
                </a:ln>
                <a:solidFill>
                  <a:schemeClr val="accent2"/>
                </a:solidFill>
                <a:effectLst>
                  <a:outerShdw blurRad="38100" dist="25400" dir="5400000" algn="ctr" rotWithShape="0">
                    <a:srgbClr val="6E747A">
                      <a:alpha val="43000"/>
                    </a:srgbClr>
                  </a:outerShdw>
                </a:effectLst>
              </a:rPr>
              <a:t>Agent</a:t>
            </a:r>
            <a:endParaRPr lang="it-IT" sz="1100" cap="none" spc="0" dirty="0">
              <a:ln w="0">
                <a:solidFill>
                  <a:schemeClr val="bg1">
                    <a:lumMod val="95000"/>
                  </a:schemeClr>
                </a:solidFill>
              </a:ln>
              <a:solidFill>
                <a:schemeClr val="accent2"/>
              </a:solidFill>
              <a:effectLst>
                <a:outerShdw blurRad="38100" dist="22860" dir="5400000" algn="tl" rotWithShape="0">
                  <a:srgbClr val="000000">
                    <a:alpha val="30000"/>
                  </a:srgbClr>
                </a:outerShdw>
              </a:effectLst>
            </a:endParaRPr>
          </a:p>
        </p:txBody>
      </p:sp>
      <mc:AlternateContent xmlns:mc="http://schemas.openxmlformats.org/markup-compatibility/2006" xmlns:a14="http://schemas.microsoft.com/office/drawing/2010/main">
        <mc:Choice Requires="a14">
          <p:sp>
            <p:nvSpPr>
              <p:cNvPr id="54" name="CasellaDiTesto 53">
                <a:extLst>
                  <a:ext uri="{FF2B5EF4-FFF2-40B4-BE49-F238E27FC236}">
                    <a16:creationId xmlns:a16="http://schemas.microsoft.com/office/drawing/2014/main" id="{AFFC851D-D439-4700-8B08-BFEF741CB22A}"/>
                  </a:ext>
                </a:extLst>
              </p:cNvPr>
              <p:cNvSpPr txBox="1"/>
              <p:nvPr/>
            </p:nvSpPr>
            <p:spPr>
              <a:xfrm>
                <a:off x="3871987" y="3029021"/>
                <a:ext cx="1443947" cy="523220"/>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it-IT" sz="2800" b="0" i="1" smtClean="0">
                              <a:solidFill>
                                <a:schemeClr val="bg1">
                                  <a:lumMod val="95000"/>
                                </a:schemeClr>
                              </a:solidFill>
                              <a:latin typeface="Cambria Math" panose="02040503050406030204" pitchFamily="18" charset="0"/>
                              <a:ea typeface="Cambria Math" panose="02040503050406030204" pitchFamily="18" charset="0"/>
                            </a:rPr>
                          </m:ctrlPr>
                        </m:sSubPr>
                        <m:e>
                          <m:r>
                            <a:rPr lang="it-IT" sz="2800" b="0" i="1" smtClean="0">
                              <a:solidFill>
                                <a:schemeClr val="bg1">
                                  <a:lumMod val="95000"/>
                                </a:schemeClr>
                              </a:solidFill>
                              <a:latin typeface="Cambria Math" panose="02040503050406030204" pitchFamily="18" charset="0"/>
                              <a:ea typeface="Cambria Math" panose="02040503050406030204" pitchFamily="18" charset="0"/>
                            </a:rPr>
                            <m:t>𝜋</m:t>
                          </m:r>
                        </m:e>
                        <m:sub>
                          <m:r>
                            <a:rPr lang="it-IT" sz="2800" b="0" i="1" smtClean="0">
                              <a:solidFill>
                                <a:schemeClr val="bg1">
                                  <a:lumMod val="95000"/>
                                </a:schemeClr>
                              </a:solidFill>
                              <a:latin typeface="Cambria Math" panose="02040503050406030204" pitchFamily="18" charset="0"/>
                              <a:ea typeface="Cambria Math" panose="02040503050406030204" pitchFamily="18" charset="0"/>
                            </a:rPr>
                            <m:t>𝜃</m:t>
                          </m:r>
                        </m:sub>
                      </m:sSub>
                      <m:d>
                        <m:dPr>
                          <m:ctrlPr>
                            <a:rPr lang="it-IT" sz="2800" b="0" i="1" smtClean="0">
                              <a:solidFill>
                                <a:schemeClr val="bg1">
                                  <a:lumMod val="95000"/>
                                </a:schemeClr>
                              </a:solidFill>
                              <a:latin typeface="Cambria Math" panose="02040503050406030204" pitchFamily="18" charset="0"/>
                              <a:ea typeface="Cambria Math" panose="02040503050406030204" pitchFamily="18" charset="0"/>
                            </a:rPr>
                          </m:ctrlPr>
                        </m:dPr>
                        <m:e>
                          <m:sSub>
                            <m:sSubPr>
                              <m:ctrlPr>
                                <a:rPr lang="it-IT" sz="2800" b="0" i="1" smtClean="0">
                                  <a:solidFill>
                                    <a:schemeClr val="bg1">
                                      <a:lumMod val="95000"/>
                                    </a:schemeClr>
                                  </a:solidFill>
                                  <a:latin typeface="Cambria Math" panose="02040503050406030204" pitchFamily="18" charset="0"/>
                                  <a:ea typeface="Cambria Math" panose="02040503050406030204" pitchFamily="18" charset="0"/>
                                </a:rPr>
                              </m:ctrlPr>
                            </m:sSubPr>
                            <m:e>
                              <m:r>
                                <a:rPr lang="it-IT" sz="2800" b="0" i="1" smtClean="0">
                                  <a:solidFill>
                                    <a:schemeClr val="bg1">
                                      <a:lumMod val="95000"/>
                                    </a:schemeClr>
                                  </a:solidFill>
                                  <a:latin typeface="Cambria Math" panose="02040503050406030204" pitchFamily="18" charset="0"/>
                                  <a:ea typeface="Cambria Math" panose="02040503050406030204" pitchFamily="18" charset="0"/>
                                </a:rPr>
                                <m:t>𝑎</m:t>
                              </m:r>
                            </m:e>
                            <m:sub>
                              <m:r>
                                <a:rPr lang="it-IT" sz="2800" b="0" i="1" smtClean="0">
                                  <a:solidFill>
                                    <a:schemeClr val="bg1">
                                      <a:lumMod val="95000"/>
                                    </a:schemeClr>
                                  </a:solidFill>
                                  <a:latin typeface="Cambria Math" panose="02040503050406030204" pitchFamily="18" charset="0"/>
                                  <a:ea typeface="Cambria Math" panose="02040503050406030204" pitchFamily="18" charset="0"/>
                                </a:rPr>
                                <m:t>𝑡</m:t>
                              </m:r>
                            </m:sub>
                          </m:sSub>
                        </m:e>
                        <m:e>
                          <m:sSub>
                            <m:sSubPr>
                              <m:ctrlPr>
                                <a:rPr lang="it-IT" sz="2800" b="0" i="1" smtClean="0">
                                  <a:solidFill>
                                    <a:schemeClr val="bg1">
                                      <a:lumMod val="95000"/>
                                    </a:schemeClr>
                                  </a:solidFill>
                                  <a:latin typeface="Cambria Math" panose="02040503050406030204" pitchFamily="18" charset="0"/>
                                  <a:ea typeface="Cambria Math" panose="02040503050406030204" pitchFamily="18" charset="0"/>
                                </a:rPr>
                              </m:ctrlPr>
                            </m:sSubPr>
                            <m:e>
                              <m:r>
                                <a:rPr lang="it-IT" sz="2800" b="0" i="1" smtClean="0">
                                  <a:solidFill>
                                    <a:schemeClr val="bg1">
                                      <a:lumMod val="95000"/>
                                    </a:schemeClr>
                                  </a:solidFill>
                                  <a:latin typeface="Cambria Math" panose="02040503050406030204" pitchFamily="18" charset="0"/>
                                  <a:ea typeface="Cambria Math" panose="02040503050406030204" pitchFamily="18" charset="0"/>
                                </a:rPr>
                                <m:t>𝑠</m:t>
                              </m:r>
                            </m:e>
                            <m:sub>
                              <m:r>
                                <a:rPr lang="it-IT" sz="2800" b="0" i="1" smtClean="0">
                                  <a:solidFill>
                                    <a:schemeClr val="bg1">
                                      <a:lumMod val="95000"/>
                                    </a:schemeClr>
                                  </a:solidFill>
                                  <a:latin typeface="Cambria Math" panose="02040503050406030204" pitchFamily="18" charset="0"/>
                                  <a:ea typeface="Cambria Math" panose="02040503050406030204" pitchFamily="18" charset="0"/>
                                </a:rPr>
                                <m:t>𝑡</m:t>
                              </m:r>
                            </m:sub>
                          </m:sSub>
                        </m:e>
                      </m:d>
                    </m:oMath>
                  </m:oMathPara>
                </a14:m>
                <a:endParaRPr lang="it-IT" sz="2800" b="1" dirty="0">
                  <a:ln w="0"/>
                  <a:solidFill>
                    <a:schemeClr val="accent6">
                      <a:lumMod val="75000"/>
                    </a:schemeClr>
                  </a:solidFill>
                  <a:effectLst>
                    <a:outerShdw blurRad="38100" dist="25400" dir="5400000" algn="ctr" rotWithShape="0">
                      <a:srgbClr val="6E747A">
                        <a:alpha val="43000"/>
                      </a:srgbClr>
                    </a:outerShdw>
                  </a:effectLst>
                </a:endParaRPr>
              </a:p>
            </p:txBody>
          </p:sp>
        </mc:Choice>
        <mc:Fallback xmlns="">
          <p:sp>
            <p:nvSpPr>
              <p:cNvPr id="54" name="CasellaDiTesto 53">
                <a:extLst>
                  <a:ext uri="{FF2B5EF4-FFF2-40B4-BE49-F238E27FC236}">
                    <a16:creationId xmlns:a16="http://schemas.microsoft.com/office/drawing/2014/main" id="{AFFC851D-D439-4700-8B08-BFEF741CB22A}"/>
                  </a:ext>
                </a:extLst>
              </p:cNvPr>
              <p:cNvSpPr txBox="1">
                <a:spLocks noRot="1" noChangeAspect="1" noMove="1" noResize="1" noEditPoints="1" noAdjustHandles="1" noChangeArrowheads="1" noChangeShapeType="1" noTextEdit="1"/>
              </p:cNvSpPr>
              <p:nvPr/>
            </p:nvSpPr>
            <p:spPr>
              <a:xfrm>
                <a:off x="3871987" y="3029021"/>
                <a:ext cx="1443947" cy="523220"/>
              </a:xfrm>
              <a:prstGeom prst="rect">
                <a:avLst/>
              </a:prstGeom>
              <a:blipFill>
                <a:blip r:embed="rId4"/>
                <a:stretch>
                  <a:fillRect l="-2110"/>
                </a:stretch>
              </a:blipFill>
            </p:spPr>
            <p:txBody>
              <a:bodyPr/>
              <a:lstStyle/>
              <a:p>
                <a:r>
                  <a:rPr lang="it-IT">
                    <a:noFill/>
                  </a:rPr>
                  <a:t> </a:t>
                </a:r>
              </a:p>
            </p:txBody>
          </p:sp>
        </mc:Fallback>
      </mc:AlternateContent>
      <p:sp>
        <p:nvSpPr>
          <p:cNvPr id="2" name="Rettangolo 1">
            <a:extLst>
              <a:ext uri="{FF2B5EF4-FFF2-40B4-BE49-F238E27FC236}">
                <a16:creationId xmlns:a16="http://schemas.microsoft.com/office/drawing/2014/main" id="{22060BA2-B97A-408D-ACD4-DDAD9CDADF74}"/>
              </a:ext>
            </a:extLst>
          </p:cNvPr>
          <p:cNvSpPr/>
          <p:nvPr/>
        </p:nvSpPr>
        <p:spPr>
          <a:xfrm>
            <a:off x="11068050" y="6299594"/>
            <a:ext cx="1006377" cy="461665"/>
          </a:xfrm>
          <a:prstGeom prst="rect">
            <a:avLst/>
          </a:prstGeom>
          <a:noFill/>
        </p:spPr>
        <p:txBody>
          <a:bodyPr wrap="square" lIns="91440" tIns="45720" rIns="91440" bIns="45720">
            <a:spAutoFit/>
          </a:bodyPr>
          <a:lstStyle/>
          <a:p>
            <a:pPr algn="ctr"/>
            <a:r>
              <a:rPr lang="it-IT" sz="2400" b="1" i="0" dirty="0">
                <a:solidFill>
                  <a:schemeClr val="bg1"/>
                </a:solidFill>
                <a:effectLst/>
                <a:latin typeface="Garamond" panose="02020404030301010803" pitchFamily="18" charset="0"/>
              </a:rPr>
              <a:t>5/46</a:t>
            </a:r>
            <a:endParaRPr lang="it-IT" sz="2400" i="0" dirty="0">
              <a:solidFill>
                <a:schemeClr val="bg1"/>
              </a:solidFill>
              <a:effectLst/>
              <a:latin typeface="Garamond" panose="02020404030301010803" pitchFamily="18" charset="0"/>
            </a:endParaRPr>
          </a:p>
        </p:txBody>
      </p:sp>
    </p:spTree>
    <p:extLst>
      <p:ext uri="{BB962C8B-B14F-4D97-AF65-F5344CB8AC3E}">
        <p14:creationId xmlns:p14="http://schemas.microsoft.com/office/powerpoint/2010/main" val="168747460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Rettangolo 66">
            <a:extLst>
              <a:ext uri="{FF2B5EF4-FFF2-40B4-BE49-F238E27FC236}">
                <a16:creationId xmlns:a16="http://schemas.microsoft.com/office/drawing/2014/main" id="{A54B8922-B39E-4D62-8D66-5ED909D715D8}"/>
              </a:ext>
            </a:extLst>
          </p:cNvPr>
          <p:cNvSpPr/>
          <p:nvPr/>
        </p:nvSpPr>
        <p:spPr>
          <a:xfrm>
            <a:off x="0" y="10088"/>
            <a:ext cx="12191999" cy="1200329"/>
          </a:xfrm>
          <a:prstGeom prst="rect">
            <a:avLst/>
          </a:prstGeom>
          <a:noFill/>
        </p:spPr>
        <p:txBody>
          <a:bodyPr wrap="square" lIns="91440" tIns="45720" rIns="91440" bIns="45720">
            <a:spAutoFit/>
          </a:bodyPr>
          <a:lstStyle/>
          <a:p>
            <a:pPr algn="ctr"/>
            <a:r>
              <a:rPr lang="it-IT" sz="7200" b="1" spc="50" dirty="0" err="1">
                <a:ln w="28575" cmpd="sng">
                  <a:solidFill>
                    <a:schemeClr val="accent3">
                      <a:lumMod val="75000"/>
                    </a:schemeClr>
                  </a:solidFill>
                  <a:prstDash val="solid"/>
                </a:ln>
                <a:solidFill>
                  <a:schemeClr val="bg1"/>
                </a:solidFill>
                <a:effectLst>
                  <a:glow rad="38100">
                    <a:schemeClr val="accent1">
                      <a:alpha val="40000"/>
                    </a:schemeClr>
                  </a:glow>
                </a:effectLst>
              </a:rPr>
              <a:t>Cheetah</a:t>
            </a:r>
            <a:r>
              <a:rPr lang="it-IT" sz="7200" b="1" spc="50" dirty="0">
                <a:ln w="28575" cmpd="sng">
                  <a:solidFill>
                    <a:schemeClr val="accent3">
                      <a:lumMod val="75000"/>
                    </a:schemeClr>
                  </a:solidFill>
                  <a:prstDash val="solid"/>
                </a:ln>
                <a:solidFill>
                  <a:schemeClr val="bg1"/>
                </a:solidFill>
                <a:effectLst>
                  <a:glow rad="38100">
                    <a:schemeClr val="accent1">
                      <a:alpha val="40000"/>
                    </a:schemeClr>
                  </a:glow>
                </a:effectLst>
              </a:rPr>
              <a:t> </a:t>
            </a:r>
            <a:r>
              <a:rPr lang="it-IT" sz="7200" b="1" spc="50" dirty="0" err="1">
                <a:ln w="28575" cmpd="sng">
                  <a:solidFill>
                    <a:schemeClr val="accent3">
                      <a:lumMod val="75000"/>
                    </a:schemeClr>
                  </a:solidFill>
                  <a:prstDash val="solid"/>
                </a:ln>
                <a:solidFill>
                  <a:schemeClr val="bg1"/>
                </a:solidFill>
                <a:effectLst>
                  <a:glow rad="38100">
                    <a:schemeClr val="accent1">
                      <a:alpha val="40000"/>
                    </a:schemeClr>
                  </a:glow>
                </a:effectLst>
              </a:rPr>
              <a:t>run</a:t>
            </a:r>
            <a:r>
              <a:rPr lang="it-IT" sz="7200" b="1" spc="50" dirty="0">
                <a:ln w="28575" cmpd="sng">
                  <a:solidFill>
                    <a:schemeClr val="accent3">
                      <a:lumMod val="75000"/>
                    </a:schemeClr>
                  </a:solidFill>
                  <a:prstDash val="solid"/>
                </a:ln>
                <a:solidFill>
                  <a:schemeClr val="bg1"/>
                </a:solidFill>
                <a:effectLst>
                  <a:glow rad="38100">
                    <a:schemeClr val="accent1">
                      <a:alpha val="40000"/>
                    </a:schemeClr>
                  </a:glow>
                </a:effectLst>
              </a:rPr>
              <a:t> Experiment</a:t>
            </a:r>
            <a:endParaRPr lang="it-IT" sz="2800" b="1" spc="50" dirty="0">
              <a:ln w="28575" cmpd="sng">
                <a:solidFill>
                  <a:schemeClr val="accent3">
                    <a:lumMod val="75000"/>
                  </a:schemeClr>
                </a:solidFill>
                <a:prstDash val="solid"/>
              </a:ln>
              <a:solidFill>
                <a:schemeClr val="bg1"/>
              </a:solidFill>
              <a:effectLst>
                <a:glow rad="38100">
                  <a:schemeClr val="accent1">
                    <a:alpha val="40000"/>
                  </a:schemeClr>
                </a:glow>
              </a:effectLst>
            </a:endParaRPr>
          </a:p>
        </p:txBody>
      </p:sp>
      <p:pic>
        <p:nvPicPr>
          <p:cNvPr id="5" name="hd_comparison">
            <a:hlinkClick r:id="" action="ppaction://media"/>
            <a:extLst>
              <a:ext uri="{FF2B5EF4-FFF2-40B4-BE49-F238E27FC236}">
                <a16:creationId xmlns:a16="http://schemas.microsoft.com/office/drawing/2014/main" id="{CBB6A4BD-AC07-4836-AB0C-F4E8FAE72D8F}"/>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031999" y="1435100"/>
            <a:ext cx="8128000" cy="4572000"/>
          </a:xfrm>
          <a:prstGeom prst="rect">
            <a:avLst/>
          </a:prstGeom>
          <a:solidFill>
            <a:srgbClr val="FFFFFF">
              <a:shade val="85000"/>
            </a:srgbClr>
          </a:solidFill>
          <a:ln w="88900" cap="sq">
            <a:noFill/>
            <a:prstDash val="solid"/>
            <a:miter lim="800000"/>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pic>
      <p:sp>
        <p:nvSpPr>
          <p:cNvPr id="2" name="Rettangolo 1">
            <a:extLst>
              <a:ext uri="{FF2B5EF4-FFF2-40B4-BE49-F238E27FC236}">
                <a16:creationId xmlns:a16="http://schemas.microsoft.com/office/drawing/2014/main" id="{AF451FA6-6966-45CF-A770-490E15EF2321}"/>
              </a:ext>
            </a:extLst>
          </p:cNvPr>
          <p:cNvSpPr/>
          <p:nvPr/>
        </p:nvSpPr>
        <p:spPr>
          <a:xfrm>
            <a:off x="1612946" y="1373543"/>
            <a:ext cx="4818675" cy="830997"/>
          </a:xfrm>
          <a:prstGeom prst="rect">
            <a:avLst/>
          </a:prstGeom>
          <a:noFill/>
        </p:spPr>
        <p:txBody>
          <a:bodyPr wrap="square" lIns="91440" tIns="45720" rIns="91440" bIns="45720">
            <a:spAutoFit/>
          </a:bodyPr>
          <a:lstStyle/>
          <a:p>
            <a:pPr algn="ctr"/>
            <a:r>
              <a:rPr lang="it-IT" sz="4000" b="1" dirty="0">
                <a:ln w="0">
                  <a:solidFill>
                    <a:schemeClr val="bg1"/>
                  </a:solidFill>
                </a:ln>
                <a:solidFill>
                  <a:schemeClr val="accent2"/>
                </a:solidFill>
                <a:effectLst>
                  <a:outerShdw blurRad="38100" dist="25400" dir="5400000" algn="ctr" rotWithShape="0">
                    <a:srgbClr val="6E747A">
                      <a:alpha val="43000"/>
                    </a:srgbClr>
                  </a:outerShdw>
                </a:effectLst>
                <a:latin typeface="Garamond" panose="02020404030301010803" pitchFamily="18" charset="0"/>
              </a:rPr>
              <a:t>Real</a:t>
            </a:r>
            <a:r>
              <a:rPr lang="it-IT" sz="4800" b="1" dirty="0">
                <a:ln w="22225">
                  <a:solidFill>
                    <a:schemeClr val="accent2"/>
                  </a:solidFill>
                  <a:prstDash val="solid"/>
                </a:ln>
                <a:solidFill>
                  <a:schemeClr val="accent2">
                    <a:lumMod val="40000"/>
                    <a:lumOff val="60000"/>
                  </a:schemeClr>
                </a:solidFill>
                <a:latin typeface="Garamond" panose="02020404030301010803" pitchFamily="18" charset="0"/>
              </a:rPr>
              <a:t> </a:t>
            </a:r>
            <a:r>
              <a:rPr lang="it-IT" sz="4000" b="1" dirty="0" err="1">
                <a:ln w="0">
                  <a:solidFill>
                    <a:schemeClr val="bg1"/>
                  </a:solidFill>
                </a:ln>
                <a:solidFill>
                  <a:schemeClr val="accent2"/>
                </a:solidFill>
                <a:effectLst>
                  <a:outerShdw blurRad="38100" dist="25400" dir="5400000" algn="ctr" rotWithShape="0">
                    <a:srgbClr val="6E747A">
                      <a:alpha val="43000"/>
                    </a:srgbClr>
                  </a:outerShdw>
                </a:effectLst>
                <a:latin typeface="Garamond" panose="02020404030301010803" pitchFamily="18" charset="0"/>
              </a:rPr>
              <a:t>environment</a:t>
            </a:r>
            <a:endParaRPr lang="it-IT" sz="4000" b="1" dirty="0">
              <a:ln w="0">
                <a:solidFill>
                  <a:schemeClr val="bg1"/>
                </a:solidFill>
              </a:ln>
              <a:solidFill>
                <a:schemeClr val="accent2"/>
              </a:solidFill>
              <a:effectLst>
                <a:outerShdw blurRad="38100" dist="25400" dir="5400000" algn="ctr" rotWithShape="0">
                  <a:srgbClr val="6E747A">
                    <a:alpha val="43000"/>
                  </a:srgbClr>
                </a:outerShdw>
              </a:effectLst>
              <a:latin typeface="Garamond" panose="02020404030301010803" pitchFamily="18" charset="0"/>
            </a:endParaRPr>
          </a:p>
        </p:txBody>
      </p:sp>
      <p:sp>
        <p:nvSpPr>
          <p:cNvPr id="3" name="Rettangolo 2">
            <a:extLst>
              <a:ext uri="{FF2B5EF4-FFF2-40B4-BE49-F238E27FC236}">
                <a16:creationId xmlns:a16="http://schemas.microsoft.com/office/drawing/2014/main" id="{6ACCD765-BE62-4FD6-9F5F-E9432FB12CAB}"/>
              </a:ext>
            </a:extLst>
          </p:cNvPr>
          <p:cNvSpPr/>
          <p:nvPr/>
        </p:nvSpPr>
        <p:spPr>
          <a:xfrm>
            <a:off x="6095999" y="1496654"/>
            <a:ext cx="4064000" cy="707886"/>
          </a:xfrm>
          <a:prstGeom prst="rect">
            <a:avLst/>
          </a:prstGeom>
          <a:noFill/>
        </p:spPr>
        <p:txBody>
          <a:bodyPr wrap="square" lIns="91440" tIns="45720" rIns="91440" bIns="45720">
            <a:spAutoFit/>
          </a:bodyPr>
          <a:lstStyle/>
          <a:p>
            <a:pPr algn="ctr"/>
            <a:r>
              <a:rPr lang="it-IT" sz="4000" b="1" cap="none" spc="0" dirty="0" err="1">
                <a:ln w="0">
                  <a:solidFill>
                    <a:schemeClr val="bg1"/>
                  </a:solidFill>
                </a:ln>
                <a:solidFill>
                  <a:schemeClr val="accent2"/>
                </a:solidFill>
                <a:effectLst>
                  <a:outerShdw blurRad="38100" dist="25400" dir="5400000" algn="ctr" rotWithShape="0">
                    <a:srgbClr val="6E747A">
                      <a:alpha val="43000"/>
                    </a:srgbClr>
                  </a:outerShdw>
                </a:effectLst>
                <a:latin typeface="Garamond" panose="02020404030301010803" pitchFamily="18" charset="0"/>
              </a:rPr>
              <a:t>Agent’s</a:t>
            </a:r>
            <a:r>
              <a:rPr lang="it-IT" sz="4000" b="1" cap="none" spc="0" dirty="0">
                <a:ln w="0">
                  <a:solidFill>
                    <a:schemeClr val="bg1"/>
                  </a:solidFill>
                </a:ln>
                <a:solidFill>
                  <a:schemeClr val="accent2"/>
                </a:solidFill>
                <a:effectLst>
                  <a:outerShdw blurRad="38100" dist="25400" dir="5400000" algn="ctr" rotWithShape="0">
                    <a:srgbClr val="6E747A">
                      <a:alpha val="43000"/>
                    </a:srgbClr>
                  </a:outerShdw>
                </a:effectLst>
                <a:latin typeface="Garamond" panose="02020404030301010803" pitchFamily="18" charset="0"/>
              </a:rPr>
              <a:t> Mind</a:t>
            </a:r>
            <a:endParaRPr lang="it-IT" sz="1400" cap="none" spc="0" dirty="0">
              <a:ln w="0">
                <a:solidFill>
                  <a:schemeClr val="bg1"/>
                </a:solidFill>
              </a:ln>
              <a:solidFill>
                <a:schemeClr val="accent2"/>
              </a:solidFill>
              <a:effectLst>
                <a:outerShdw blurRad="38100" dist="22860" dir="5400000" algn="tl" rotWithShape="0">
                  <a:srgbClr val="000000">
                    <a:alpha val="30000"/>
                  </a:srgbClr>
                </a:outerShdw>
              </a:effectLst>
              <a:latin typeface="Garamond" panose="02020404030301010803" pitchFamily="18" charset="0"/>
            </a:endParaRPr>
          </a:p>
        </p:txBody>
      </p:sp>
      <p:sp>
        <p:nvSpPr>
          <p:cNvPr id="4" name="Rettangolo 3">
            <a:extLst>
              <a:ext uri="{FF2B5EF4-FFF2-40B4-BE49-F238E27FC236}">
                <a16:creationId xmlns:a16="http://schemas.microsoft.com/office/drawing/2014/main" id="{EAF48101-CEC4-4E49-AA98-108AC96A461B}"/>
              </a:ext>
            </a:extLst>
          </p:cNvPr>
          <p:cNvSpPr/>
          <p:nvPr/>
        </p:nvSpPr>
        <p:spPr>
          <a:xfrm>
            <a:off x="11534775" y="6299594"/>
            <a:ext cx="539651" cy="461665"/>
          </a:xfrm>
          <a:prstGeom prst="rect">
            <a:avLst/>
          </a:prstGeom>
          <a:noFill/>
        </p:spPr>
        <p:txBody>
          <a:bodyPr wrap="square" lIns="91440" tIns="45720" rIns="91440" bIns="45720">
            <a:spAutoFit/>
          </a:bodyPr>
          <a:lstStyle/>
          <a:p>
            <a:pPr algn="ctr"/>
            <a:r>
              <a:rPr lang="it-IT" sz="2400" b="1" i="0" dirty="0">
                <a:solidFill>
                  <a:schemeClr val="bg1"/>
                </a:solidFill>
                <a:effectLst/>
                <a:latin typeface="Garamond" panose="02020404030301010803" pitchFamily="18" charset="0"/>
              </a:rPr>
              <a:t>10</a:t>
            </a:r>
            <a:endParaRPr lang="it-IT" sz="2400" i="0" dirty="0">
              <a:solidFill>
                <a:schemeClr val="bg1"/>
              </a:solidFill>
              <a:effectLst/>
              <a:latin typeface="Garamond" panose="02020404030301010803" pitchFamily="18" charset="0"/>
            </a:endParaRPr>
          </a:p>
        </p:txBody>
      </p:sp>
    </p:spTree>
    <p:extLst>
      <p:ext uri="{BB962C8B-B14F-4D97-AF65-F5344CB8AC3E}">
        <p14:creationId xmlns:p14="http://schemas.microsoft.com/office/powerpoint/2010/main" val="358474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992"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Rettangolo 66">
            <a:extLst>
              <a:ext uri="{FF2B5EF4-FFF2-40B4-BE49-F238E27FC236}">
                <a16:creationId xmlns:a16="http://schemas.microsoft.com/office/drawing/2014/main" id="{A54B8922-B39E-4D62-8D66-5ED909D715D8}"/>
              </a:ext>
            </a:extLst>
          </p:cNvPr>
          <p:cNvSpPr/>
          <p:nvPr/>
        </p:nvSpPr>
        <p:spPr>
          <a:xfrm>
            <a:off x="0" y="10088"/>
            <a:ext cx="12191999" cy="1200329"/>
          </a:xfrm>
          <a:prstGeom prst="rect">
            <a:avLst/>
          </a:prstGeom>
          <a:noFill/>
        </p:spPr>
        <p:txBody>
          <a:bodyPr wrap="square" lIns="91440" tIns="45720" rIns="91440" bIns="45720">
            <a:spAutoFit/>
          </a:bodyPr>
          <a:lstStyle/>
          <a:p>
            <a:pPr algn="ctr"/>
            <a:r>
              <a:rPr lang="it-IT" sz="7200" b="1" spc="50" dirty="0">
                <a:ln w="28575" cmpd="sng">
                  <a:solidFill>
                    <a:schemeClr val="accent3">
                      <a:lumMod val="75000"/>
                    </a:schemeClr>
                  </a:solidFill>
                  <a:prstDash val="solid"/>
                </a:ln>
                <a:solidFill>
                  <a:schemeClr val="bg1"/>
                </a:solidFill>
                <a:effectLst>
                  <a:glow rad="38100">
                    <a:schemeClr val="accent1">
                      <a:alpha val="40000"/>
                    </a:schemeClr>
                  </a:glow>
                </a:effectLst>
              </a:rPr>
              <a:t>Walker Experiment</a:t>
            </a:r>
          </a:p>
        </p:txBody>
      </p:sp>
      <p:pic>
        <p:nvPicPr>
          <p:cNvPr id="2" name="hd_comparison">
            <a:hlinkClick r:id="" action="ppaction://media"/>
            <a:extLst>
              <a:ext uri="{FF2B5EF4-FFF2-40B4-BE49-F238E27FC236}">
                <a16:creationId xmlns:a16="http://schemas.microsoft.com/office/drawing/2014/main" id="{95DE62E8-DB94-44D1-8902-212D5118C23F}"/>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031999" y="1290320"/>
            <a:ext cx="8128000" cy="4572000"/>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pic>
      <p:sp>
        <p:nvSpPr>
          <p:cNvPr id="3" name="Rettangolo 2">
            <a:extLst>
              <a:ext uri="{FF2B5EF4-FFF2-40B4-BE49-F238E27FC236}">
                <a16:creationId xmlns:a16="http://schemas.microsoft.com/office/drawing/2014/main" id="{04063CAF-F7D6-4E95-9BCF-DFF2F295989B}"/>
              </a:ext>
            </a:extLst>
          </p:cNvPr>
          <p:cNvSpPr/>
          <p:nvPr/>
        </p:nvSpPr>
        <p:spPr>
          <a:xfrm>
            <a:off x="1603422" y="1154468"/>
            <a:ext cx="2987628" cy="830997"/>
          </a:xfrm>
          <a:prstGeom prst="rect">
            <a:avLst/>
          </a:prstGeom>
          <a:noFill/>
        </p:spPr>
        <p:txBody>
          <a:bodyPr wrap="square" lIns="91440" tIns="45720" rIns="91440" bIns="45720">
            <a:spAutoFit/>
          </a:bodyPr>
          <a:lstStyle/>
          <a:p>
            <a:pPr algn="ctr"/>
            <a:r>
              <a:rPr lang="it-IT" sz="4000" b="1" dirty="0">
                <a:ln w="0">
                  <a:solidFill>
                    <a:schemeClr val="bg1"/>
                  </a:solidFill>
                </a:ln>
                <a:solidFill>
                  <a:schemeClr val="accent2"/>
                </a:solidFill>
                <a:effectLst>
                  <a:outerShdw blurRad="38100" dist="25400" dir="5400000" algn="ctr" rotWithShape="0">
                    <a:srgbClr val="6E747A">
                      <a:alpha val="43000"/>
                    </a:srgbClr>
                  </a:outerShdw>
                </a:effectLst>
                <a:latin typeface="Garamond" panose="02020404030301010803" pitchFamily="18" charset="0"/>
              </a:rPr>
              <a:t>Real</a:t>
            </a:r>
            <a:r>
              <a:rPr lang="it-IT" sz="4800" b="1" dirty="0">
                <a:ln w="22225">
                  <a:solidFill>
                    <a:schemeClr val="accent2"/>
                  </a:solidFill>
                  <a:prstDash val="solid"/>
                </a:ln>
                <a:solidFill>
                  <a:schemeClr val="accent2">
                    <a:lumMod val="40000"/>
                    <a:lumOff val="60000"/>
                  </a:schemeClr>
                </a:solidFill>
                <a:latin typeface="Garamond" panose="02020404030301010803" pitchFamily="18" charset="0"/>
              </a:rPr>
              <a:t> </a:t>
            </a:r>
            <a:r>
              <a:rPr lang="it-IT" sz="4000" b="1" dirty="0" err="1">
                <a:ln w="0">
                  <a:solidFill>
                    <a:schemeClr val="bg1"/>
                  </a:solidFill>
                </a:ln>
                <a:solidFill>
                  <a:schemeClr val="accent2"/>
                </a:solidFill>
                <a:effectLst>
                  <a:outerShdw blurRad="38100" dist="25400" dir="5400000" algn="ctr" rotWithShape="0">
                    <a:srgbClr val="6E747A">
                      <a:alpha val="43000"/>
                    </a:srgbClr>
                  </a:outerShdw>
                </a:effectLst>
                <a:latin typeface="Garamond" panose="02020404030301010803" pitchFamily="18" charset="0"/>
              </a:rPr>
              <a:t>env</a:t>
            </a:r>
            <a:endParaRPr lang="it-IT" sz="4000" b="1" dirty="0">
              <a:ln w="0">
                <a:solidFill>
                  <a:schemeClr val="bg1"/>
                </a:solidFill>
              </a:ln>
              <a:solidFill>
                <a:schemeClr val="accent2"/>
              </a:solidFill>
              <a:effectLst>
                <a:outerShdw blurRad="38100" dist="25400" dir="5400000" algn="ctr" rotWithShape="0">
                  <a:srgbClr val="6E747A">
                    <a:alpha val="43000"/>
                  </a:srgbClr>
                </a:outerShdw>
              </a:effectLst>
              <a:latin typeface="Garamond" panose="02020404030301010803" pitchFamily="18" charset="0"/>
            </a:endParaRPr>
          </a:p>
        </p:txBody>
      </p:sp>
      <p:sp>
        <p:nvSpPr>
          <p:cNvPr id="5" name="Rettangolo 4">
            <a:extLst>
              <a:ext uri="{FF2B5EF4-FFF2-40B4-BE49-F238E27FC236}">
                <a16:creationId xmlns:a16="http://schemas.microsoft.com/office/drawing/2014/main" id="{5AC28F90-D9C2-46CA-A0F9-AD66FDDBD9B7}"/>
              </a:ext>
            </a:extLst>
          </p:cNvPr>
          <p:cNvSpPr/>
          <p:nvPr/>
        </p:nvSpPr>
        <p:spPr>
          <a:xfrm>
            <a:off x="5943599" y="1216023"/>
            <a:ext cx="3463878" cy="707886"/>
          </a:xfrm>
          <a:prstGeom prst="rect">
            <a:avLst/>
          </a:prstGeom>
          <a:noFill/>
        </p:spPr>
        <p:txBody>
          <a:bodyPr wrap="square" lIns="91440" tIns="45720" rIns="91440" bIns="45720">
            <a:spAutoFit/>
          </a:bodyPr>
          <a:lstStyle/>
          <a:p>
            <a:pPr algn="ctr"/>
            <a:r>
              <a:rPr lang="it-IT" sz="4000" b="1" cap="none" spc="0" dirty="0" err="1">
                <a:ln w="0">
                  <a:solidFill>
                    <a:schemeClr val="bg1"/>
                  </a:solidFill>
                </a:ln>
                <a:solidFill>
                  <a:schemeClr val="accent2"/>
                </a:solidFill>
                <a:effectLst>
                  <a:outerShdw blurRad="38100" dist="25400" dir="5400000" algn="ctr" rotWithShape="0">
                    <a:srgbClr val="6E747A">
                      <a:alpha val="43000"/>
                    </a:srgbClr>
                  </a:outerShdw>
                </a:effectLst>
                <a:latin typeface="Garamond" panose="02020404030301010803" pitchFamily="18" charset="0"/>
              </a:rPr>
              <a:t>Agent’s</a:t>
            </a:r>
            <a:r>
              <a:rPr lang="it-IT" sz="4000" b="1" cap="none" spc="0" dirty="0">
                <a:ln w="0">
                  <a:solidFill>
                    <a:schemeClr val="bg1"/>
                  </a:solidFill>
                </a:ln>
                <a:solidFill>
                  <a:schemeClr val="accent2"/>
                </a:solidFill>
                <a:effectLst>
                  <a:outerShdw blurRad="38100" dist="25400" dir="5400000" algn="ctr" rotWithShape="0">
                    <a:srgbClr val="6E747A">
                      <a:alpha val="43000"/>
                    </a:srgbClr>
                  </a:outerShdw>
                </a:effectLst>
                <a:latin typeface="Garamond" panose="02020404030301010803" pitchFamily="18" charset="0"/>
              </a:rPr>
              <a:t> Mind</a:t>
            </a:r>
            <a:endParaRPr lang="it-IT" sz="1400" cap="none" spc="0" dirty="0">
              <a:ln w="0">
                <a:solidFill>
                  <a:schemeClr val="bg1"/>
                </a:solidFill>
              </a:ln>
              <a:solidFill>
                <a:schemeClr val="accent2"/>
              </a:solidFill>
              <a:effectLst>
                <a:outerShdw blurRad="38100" dist="22860" dir="5400000" algn="tl" rotWithShape="0">
                  <a:srgbClr val="000000">
                    <a:alpha val="30000"/>
                  </a:srgbClr>
                </a:outerShdw>
              </a:effectLst>
              <a:latin typeface="Garamond" panose="02020404030301010803" pitchFamily="18" charset="0"/>
            </a:endParaRPr>
          </a:p>
        </p:txBody>
      </p:sp>
      <p:sp>
        <p:nvSpPr>
          <p:cNvPr id="4" name="Rettangolo 3">
            <a:extLst>
              <a:ext uri="{FF2B5EF4-FFF2-40B4-BE49-F238E27FC236}">
                <a16:creationId xmlns:a16="http://schemas.microsoft.com/office/drawing/2014/main" id="{69C4D283-C490-44DD-A54B-C0510192FE5E}"/>
              </a:ext>
            </a:extLst>
          </p:cNvPr>
          <p:cNvSpPr/>
          <p:nvPr/>
        </p:nvSpPr>
        <p:spPr>
          <a:xfrm>
            <a:off x="11534775" y="6299594"/>
            <a:ext cx="539651" cy="461665"/>
          </a:xfrm>
          <a:prstGeom prst="rect">
            <a:avLst/>
          </a:prstGeom>
          <a:noFill/>
        </p:spPr>
        <p:txBody>
          <a:bodyPr wrap="square" lIns="91440" tIns="45720" rIns="91440" bIns="45720">
            <a:spAutoFit/>
          </a:bodyPr>
          <a:lstStyle/>
          <a:p>
            <a:pPr algn="ctr"/>
            <a:r>
              <a:rPr lang="it-IT" sz="2400" b="1" i="0" dirty="0">
                <a:solidFill>
                  <a:schemeClr val="bg1"/>
                </a:solidFill>
                <a:effectLst/>
                <a:latin typeface="Garamond" panose="02020404030301010803" pitchFamily="18" charset="0"/>
              </a:rPr>
              <a:t>10</a:t>
            </a:r>
            <a:endParaRPr lang="it-IT" sz="2400" i="0" dirty="0">
              <a:solidFill>
                <a:schemeClr val="bg1"/>
              </a:solidFill>
              <a:effectLst/>
              <a:latin typeface="Garamond" panose="02020404030301010803" pitchFamily="18" charset="0"/>
            </a:endParaRPr>
          </a:p>
        </p:txBody>
      </p:sp>
    </p:spTree>
    <p:extLst>
      <p:ext uri="{BB962C8B-B14F-4D97-AF65-F5344CB8AC3E}">
        <p14:creationId xmlns:p14="http://schemas.microsoft.com/office/powerpoint/2010/main" val="2900934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99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Rettangolo 66">
            <a:extLst>
              <a:ext uri="{FF2B5EF4-FFF2-40B4-BE49-F238E27FC236}">
                <a16:creationId xmlns:a16="http://schemas.microsoft.com/office/drawing/2014/main" id="{A54B8922-B39E-4D62-8D66-5ED909D715D8}"/>
              </a:ext>
            </a:extLst>
          </p:cNvPr>
          <p:cNvSpPr/>
          <p:nvPr/>
        </p:nvSpPr>
        <p:spPr>
          <a:xfrm>
            <a:off x="0" y="10088"/>
            <a:ext cx="12191999" cy="1200329"/>
          </a:xfrm>
          <a:prstGeom prst="rect">
            <a:avLst/>
          </a:prstGeom>
          <a:noFill/>
        </p:spPr>
        <p:txBody>
          <a:bodyPr wrap="square" lIns="91440" tIns="45720" rIns="91440" bIns="45720">
            <a:spAutoFit/>
          </a:bodyPr>
          <a:lstStyle/>
          <a:p>
            <a:pPr algn="ctr"/>
            <a:r>
              <a:rPr lang="it-IT" sz="7200" b="1" spc="50" dirty="0" err="1">
                <a:ln w="28575" cmpd="sng">
                  <a:solidFill>
                    <a:schemeClr val="accent3">
                      <a:lumMod val="75000"/>
                    </a:schemeClr>
                  </a:solidFill>
                  <a:prstDash val="solid"/>
                </a:ln>
                <a:solidFill>
                  <a:schemeClr val="bg1"/>
                </a:solidFill>
                <a:effectLst>
                  <a:glow rad="38100">
                    <a:schemeClr val="accent1">
                      <a:alpha val="40000"/>
                    </a:schemeClr>
                  </a:glow>
                </a:effectLst>
              </a:rPr>
              <a:t>Reacher</a:t>
            </a:r>
            <a:r>
              <a:rPr lang="it-IT" sz="7200" b="1" spc="50" dirty="0">
                <a:ln w="28575" cmpd="sng">
                  <a:solidFill>
                    <a:schemeClr val="accent3">
                      <a:lumMod val="75000"/>
                    </a:schemeClr>
                  </a:solidFill>
                  <a:prstDash val="solid"/>
                </a:ln>
                <a:solidFill>
                  <a:schemeClr val="bg1"/>
                </a:solidFill>
                <a:effectLst>
                  <a:glow rad="38100">
                    <a:schemeClr val="accent1">
                      <a:alpha val="40000"/>
                    </a:schemeClr>
                  </a:glow>
                </a:effectLst>
              </a:rPr>
              <a:t> Experiment</a:t>
            </a:r>
          </a:p>
        </p:txBody>
      </p:sp>
      <p:pic>
        <p:nvPicPr>
          <p:cNvPr id="3" name="hd_comparison">
            <a:hlinkClick r:id="" action="ppaction://media"/>
            <a:extLst>
              <a:ext uri="{FF2B5EF4-FFF2-40B4-BE49-F238E27FC236}">
                <a16:creationId xmlns:a16="http://schemas.microsoft.com/office/drawing/2014/main" id="{AD1641A0-0BD6-4436-8AD6-FBA1CC49ABDE}"/>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849755" y="1376680"/>
            <a:ext cx="8128000" cy="4572000"/>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pic>
      <p:sp>
        <p:nvSpPr>
          <p:cNvPr id="2" name="Rettangolo 1">
            <a:extLst>
              <a:ext uri="{FF2B5EF4-FFF2-40B4-BE49-F238E27FC236}">
                <a16:creationId xmlns:a16="http://schemas.microsoft.com/office/drawing/2014/main" id="{DE780D9A-E54F-4304-8F13-53474E25B73A}"/>
              </a:ext>
            </a:extLst>
          </p:cNvPr>
          <p:cNvSpPr/>
          <p:nvPr/>
        </p:nvSpPr>
        <p:spPr>
          <a:xfrm>
            <a:off x="1412922" y="1278293"/>
            <a:ext cx="2987628" cy="830997"/>
          </a:xfrm>
          <a:prstGeom prst="rect">
            <a:avLst/>
          </a:prstGeom>
          <a:noFill/>
        </p:spPr>
        <p:txBody>
          <a:bodyPr wrap="square" lIns="91440" tIns="45720" rIns="91440" bIns="45720">
            <a:spAutoFit/>
          </a:bodyPr>
          <a:lstStyle/>
          <a:p>
            <a:pPr algn="ctr"/>
            <a:r>
              <a:rPr lang="it-IT" sz="4000" b="1" dirty="0">
                <a:ln w="0">
                  <a:solidFill>
                    <a:schemeClr val="bg1"/>
                  </a:solidFill>
                </a:ln>
                <a:solidFill>
                  <a:schemeClr val="accent2"/>
                </a:solidFill>
                <a:effectLst>
                  <a:outerShdw blurRad="38100" dist="25400" dir="5400000" algn="ctr" rotWithShape="0">
                    <a:srgbClr val="6E747A">
                      <a:alpha val="43000"/>
                    </a:srgbClr>
                  </a:outerShdw>
                </a:effectLst>
                <a:latin typeface="Garamond" panose="02020404030301010803" pitchFamily="18" charset="0"/>
              </a:rPr>
              <a:t>Real</a:t>
            </a:r>
            <a:r>
              <a:rPr lang="it-IT" sz="4800" b="1" dirty="0">
                <a:ln w="22225">
                  <a:solidFill>
                    <a:schemeClr val="accent2"/>
                  </a:solidFill>
                  <a:prstDash val="solid"/>
                </a:ln>
                <a:solidFill>
                  <a:schemeClr val="accent2">
                    <a:lumMod val="40000"/>
                    <a:lumOff val="60000"/>
                  </a:schemeClr>
                </a:solidFill>
                <a:latin typeface="Garamond" panose="02020404030301010803" pitchFamily="18" charset="0"/>
              </a:rPr>
              <a:t> </a:t>
            </a:r>
            <a:r>
              <a:rPr lang="it-IT" sz="4000" b="1" dirty="0" err="1">
                <a:ln w="0">
                  <a:solidFill>
                    <a:schemeClr val="bg1"/>
                  </a:solidFill>
                </a:ln>
                <a:solidFill>
                  <a:schemeClr val="accent2"/>
                </a:solidFill>
                <a:effectLst>
                  <a:outerShdw blurRad="38100" dist="25400" dir="5400000" algn="ctr" rotWithShape="0">
                    <a:srgbClr val="6E747A">
                      <a:alpha val="43000"/>
                    </a:srgbClr>
                  </a:outerShdw>
                </a:effectLst>
                <a:latin typeface="Garamond" panose="02020404030301010803" pitchFamily="18" charset="0"/>
              </a:rPr>
              <a:t>env</a:t>
            </a:r>
            <a:endParaRPr lang="it-IT" sz="4000" b="1" dirty="0">
              <a:ln w="0">
                <a:solidFill>
                  <a:schemeClr val="bg1"/>
                </a:solidFill>
              </a:ln>
              <a:solidFill>
                <a:schemeClr val="accent2"/>
              </a:solidFill>
              <a:effectLst>
                <a:outerShdw blurRad="38100" dist="25400" dir="5400000" algn="ctr" rotWithShape="0">
                  <a:srgbClr val="6E747A">
                    <a:alpha val="43000"/>
                  </a:srgbClr>
                </a:outerShdw>
              </a:effectLst>
              <a:latin typeface="Garamond" panose="02020404030301010803" pitchFamily="18" charset="0"/>
            </a:endParaRPr>
          </a:p>
        </p:txBody>
      </p:sp>
      <p:sp>
        <p:nvSpPr>
          <p:cNvPr id="5" name="Rettangolo 4">
            <a:extLst>
              <a:ext uri="{FF2B5EF4-FFF2-40B4-BE49-F238E27FC236}">
                <a16:creationId xmlns:a16="http://schemas.microsoft.com/office/drawing/2014/main" id="{08F024B2-72A9-43A2-86FB-145EDBFB717A}"/>
              </a:ext>
            </a:extLst>
          </p:cNvPr>
          <p:cNvSpPr/>
          <p:nvPr/>
        </p:nvSpPr>
        <p:spPr>
          <a:xfrm>
            <a:off x="5913755" y="1376680"/>
            <a:ext cx="3463878" cy="707886"/>
          </a:xfrm>
          <a:prstGeom prst="rect">
            <a:avLst/>
          </a:prstGeom>
          <a:noFill/>
        </p:spPr>
        <p:txBody>
          <a:bodyPr wrap="square" lIns="91440" tIns="45720" rIns="91440" bIns="45720">
            <a:spAutoFit/>
          </a:bodyPr>
          <a:lstStyle/>
          <a:p>
            <a:pPr algn="ctr"/>
            <a:r>
              <a:rPr lang="it-IT" sz="4000" b="1" cap="none" spc="0" dirty="0" err="1">
                <a:ln w="0">
                  <a:solidFill>
                    <a:schemeClr val="bg1"/>
                  </a:solidFill>
                </a:ln>
                <a:solidFill>
                  <a:schemeClr val="accent2"/>
                </a:solidFill>
                <a:effectLst>
                  <a:outerShdw blurRad="38100" dist="25400" dir="5400000" algn="ctr" rotWithShape="0">
                    <a:srgbClr val="6E747A">
                      <a:alpha val="43000"/>
                    </a:srgbClr>
                  </a:outerShdw>
                </a:effectLst>
                <a:latin typeface="Garamond" panose="02020404030301010803" pitchFamily="18" charset="0"/>
              </a:rPr>
              <a:t>Agent’s</a:t>
            </a:r>
            <a:r>
              <a:rPr lang="it-IT" sz="4000" b="1" cap="none" spc="0" dirty="0">
                <a:ln w="0">
                  <a:solidFill>
                    <a:schemeClr val="bg1"/>
                  </a:solidFill>
                </a:ln>
                <a:solidFill>
                  <a:schemeClr val="accent2"/>
                </a:solidFill>
                <a:effectLst>
                  <a:outerShdw blurRad="38100" dist="25400" dir="5400000" algn="ctr" rotWithShape="0">
                    <a:srgbClr val="6E747A">
                      <a:alpha val="43000"/>
                    </a:srgbClr>
                  </a:outerShdw>
                </a:effectLst>
                <a:latin typeface="Garamond" panose="02020404030301010803" pitchFamily="18" charset="0"/>
              </a:rPr>
              <a:t> Mind</a:t>
            </a:r>
            <a:endParaRPr lang="it-IT" sz="1400" cap="none" spc="0" dirty="0">
              <a:ln w="0">
                <a:solidFill>
                  <a:schemeClr val="bg1"/>
                </a:solidFill>
              </a:ln>
              <a:solidFill>
                <a:schemeClr val="accent2"/>
              </a:solidFill>
              <a:effectLst>
                <a:outerShdw blurRad="38100" dist="22860" dir="5400000" algn="tl" rotWithShape="0">
                  <a:srgbClr val="000000">
                    <a:alpha val="30000"/>
                  </a:srgbClr>
                </a:outerShdw>
              </a:effectLst>
              <a:latin typeface="Garamond" panose="02020404030301010803" pitchFamily="18" charset="0"/>
            </a:endParaRPr>
          </a:p>
        </p:txBody>
      </p:sp>
      <p:sp>
        <p:nvSpPr>
          <p:cNvPr id="4" name="Rettangolo 3">
            <a:extLst>
              <a:ext uri="{FF2B5EF4-FFF2-40B4-BE49-F238E27FC236}">
                <a16:creationId xmlns:a16="http://schemas.microsoft.com/office/drawing/2014/main" id="{E854EDE6-10F9-4F8B-9DCB-F26D5F33D469}"/>
              </a:ext>
            </a:extLst>
          </p:cNvPr>
          <p:cNvSpPr/>
          <p:nvPr/>
        </p:nvSpPr>
        <p:spPr>
          <a:xfrm>
            <a:off x="11534775" y="6299594"/>
            <a:ext cx="539651" cy="461665"/>
          </a:xfrm>
          <a:prstGeom prst="rect">
            <a:avLst/>
          </a:prstGeom>
          <a:noFill/>
        </p:spPr>
        <p:txBody>
          <a:bodyPr wrap="square" lIns="91440" tIns="45720" rIns="91440" bIns="45720">
            <a:spAutoFit/>
          </a:bodyPr>
          <a:lstStyle/>
          <a:p>
            <a:pPr algn="ctr"/>
            <a:r>
              <a:rPr lang="it-IT" sz="2400" b="1" i="0" dirty="0">
                <a:solidFill>
                  <a:schemeClr val="bg1"/>
                </a:solidFill>
                <a:effectLst/>
                <a:latin typeface="Garamond" panose="02020404030301010803" pitchFamily="18" charset="0"/>
              </a:rPr>
              <a:t>10</a:t>
            </a:r>
            <a:endParaRPr lang="it-IT" sz="2400" i="0" dirty="0">
              <a:solidFill>
                <a:schemeClr val="bg1"/>
              </a:solidFill>
              <a:effectLst/>
              <a:latin typeface="Garamond" panose="02020404030301010803" pitchFamily="18" charset="0"/>
            </a:endParaRPr>
          </a:p>
        </p:txBody>
      </p:sp>
    </p:spTree>
    <p:extLst>
      <p:ext uri="{BB962C8B-B14F-4D97-AF65-F5344CB8AC3E}">
        <p14:creationId xmlns:p14="http://schemas.microsoft.com/office/powerpoint/2010/main" val="4277924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99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Rettangolo 66">
            <a:extLst>
              <a:ext uri="{FF2B5EF4-FFF2-40B4-BE49-F238E27FC236}">
                <a16:creationId xmlns:a16="http://schemas.microsoft.com/office/drawing/2014/main" id="{A54B8922-B39E-4D62-8D66-5ED909D715D8}"/>
              </a:ext>
            </a:extLst>
          </p:cNvPr>
          <p:cNvSpPr/>
          <p:nvPr/>
        </p:nvSpPr>
        <p:spPr>
          <a:xfrm>
            <a:off x="0" y="10088"/>
            <a:ext cx="12191999" cy="1200329"/>
          </a:xfrm>
          <a:prstGeom prst="rect">
            <a:avLst/>
          </a:prstGeom>
          <a:noFill/>
        </p:spPr>
        <p:txBody>
          <a:bodyPr wrap="square" lIns="91440" tIns="45720" rIns="91440" bIns="45720">
            <a:spAutoFit/>
          </a:bodyPr>
          <a:lstStyle/>
          <a:p>
            <a:pPr algn="ctr"/>
            <a:r>
              <a:rPr lang="it-IT" sz="7200" b="1" spc="50" dirty="0" err="1">
                <a:ln w="28575" cmpd="sng">
                  <a:solidFill>
                    <a:schemeClr val="accent3">
                      <a:lumMod val="75000"/>
                    </a:schemeClr>
                  </a:solidFill>
                  <a:prstDash val="solid"/>
                </a:ln>
                <a:solidFill>
                  <a:schemeClr val="bg1"/>
                </a:solidFill>
                <a:effectLst>
                  <a:glow rad="38100">
                    <a:schemeClr val="accent1">
                      <a:alpha val="40000"/>
                    </a:schemeClr>
                  </a:glow>
                </a:effectLst>
              </a:rPr>
              <a:t>Cartpole</a:t>
            </a:r>
            <a:r>
              <a:rPr lang="it-IT" sz="7200" b="1" spc="50" dirty="0">
                <a:ln w="28575" cmpd="sng">
                  <a:solidFill>
                    <a:schemeClr val="accent3">
                      <a:lumMod val="75000"/>
                    </a:schemeClr>
                  </a:solidFill>
                  <a:prstDash val="solid"/>
                </a:ln>
                <a:solidFill>
                  <a:schemeClr val="bg1"/>
                </a:solidFill>
                <a:effectLst>
                  <a:glow rad="38100">
                    <a:schemeClr val="accent1">
                      <a:alpha val="40000"/>
                    </a:schemeClr>
                  </a:glow>
                </a:effectLst>
              </a:rPr>
              <a:t> </a:t>
            </a:r>
            <a:r>
              <a:rPr lang="it-IT" sz="7200" b="1" spc="50" dirty="0" err="1">
                <a:ln w="28575" cmpd="sng">
                  <a:solidFill>
                    <a:schemeClr val="accent3">
                      <a:lumMod val="75000"/>
                    </a:schemeClr>
                  </a:solidFill>
                  <a:prstDash val="solid"/>
                </a:ln>
                <a:solidFill>
                  <a:schemeClr val="bg1"/>
                </a:solidFill>
                <a:effectLst>
                  <a:glow rad="38100">
                    <a:schemeClr val="accent1">
                      <a:alpha val="40000"/>
                    </a:schemeClr>
                  </a:glow>
                </a:effectLst>
              </a:rPr>
              <a:t>Experiments</a:t>
            </a:r>
            <a:endParaRPr lang="it-IT" sz="2800" b="1" spc="50" dirty="0">
              <a:ln w="28575" cmpd="sng">
                <a:solidFill>
                  <a:schemeClr val="accent3">
                    <a:lumMod val="75000"/>
                  </a:schemeClr>
                </a:solidFill>
                <a:prstDash val="solid"/>
              </a:ln>
              <a:solidFill>
                <a:schemeClr val="bg1"/>
              </a:solidFill>
              <a:effectLst>
                <a:glow rad="38100">
                  <a:schemeClr val="accent1">
                    <a:alpha val="40000"/>
                  </a:schemeClr>
                </a:glow>
              </a:effectLst>
            </a:endParaRPr>
          </a:p>
        </p:txBody>
      </p:sp>
      <p:pic>
        <p:nvPicPr>
          <p:cNvPr id="2" name="hd_comparison">
            <a:hlinkClick r:id="" action="ppaction://media"/>
            <a:extLst>
              <a:ext uri="{FF2B5EF4-FFF2-40B4-BE49-F238E27FC236}">
                <a16:creationId xmlns:a16="http://schemas.microsoft.com/office/drawing/2014/main" id="{FF6BFE9B-090A-4E10-A511-260BDB6C1BE6}"/>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031999" y="1368425"/>
            <a:ext cx="8128000" cy="4572000"/>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pic>
      <p:sp>
        <p:nvSpPr>
          <p:cNvPr id="3" name="Rettangolo 2">
            <a:extLst>
              <a:ext uri="{FF2B5EF4-FFF2-40B4-BE49-F238E27FC236}">
                <a16:creationId xmlns:a16="http://schemas.microsoft.com/office/drawing/2014/main" id="{328464E2-7C75-42F1-B082-046A1F4D6232}"/>
              </a:ext>
            </a:extLst>
          </p:cNvPr>
          <p:cNvSpPr/>
          <p:nvPr/>
        </p:nvSpPr>
        <p:spPr>
          <a:xfrm>
            <a:off x="1565322" y="1230668"/>
            <a:ext cx="2987628" cy="830997"/>
          </a:xfrm>
          <a:prstGeom prst="rect">
            <a:avLst/>
          </a:prstGeom>
          <a:noFill/>
        </p:spPr>
        <p:txBody>
          <a:bodyPr wrap="square" lIns="91440" tIns="45720" rIns="91440" bIns="45720">
            <a:spAutoFit/>
          </a:bodyPr>
          <a:lstStyle/>
          <a:p>
            <a:pPr algn="ctr"/>
            <a:r>
              <a:rPr lang="it-IT" sz="4000" b="1" dirty="0">
                <a:ln w="0">
                  <a:solidFill>
                    <a:schemeClr val="bg1"/>
                  </a:solidFill>
                </a:ln>
                <a:solidFill>
                  <a:schemeClr val="accent2"/>
                </a:solidFill>
                <a:effectLst>
                  <a:outerShdw blurRad="38100" dist="25400" dir="5400000" algn="ctr" rotWithShape="0">
                    <a:srgbClr val="6E747A">
                      <a:alpha val="43000"/>
                    </a:srgbClr>
                  </a:outerShdw>
                </a:effectLst>
                <a:latin typeface="Garamond" panose="02020404030301010803" pitchFamily="18" charset="0"/>
              </a:rPr>
              <a:t>Real</a:t>
            </a:r>
            <a:r>
              <a:rPr lang="it-IT" sz="4800" b="1" dirty="0">
                <a:ln w="22225">
                  <a:solidFill>
                    <a:schemeClr val="accent2"/>
                  </a:solidFill>
                  <a:prstDash val="solid"/>
                </a:ln>
                <a:solidFill>
                  <a:schemeClr val="accent2">
                    <a:lumMod val="40000"/>
                    <a:lumOff val="60000"/>
                  </a:schemeClr>
                </a:solidFill>
                <a:latin typeface="Garamond" panose="02020404030301010803" pitchFamily="18" charset="0"/>
              </a:rPr>
              <a:t> </a:t>
            </a:r>
            <a:r>
              <a:rPr lang="it-IT" sz="4000" b="1" dirty="0" err="1">
                <a:ln w="0">
                  <a:solidFill>
                    <a:schemeClr val="bg1"/>
                  </a:solidFill>
                </a:ln>
                <a:solidFill>
                  <a:schemeClr val="accent2"/>
                </a:solidFill>
                <a:effectLst>
                  <a:outerShdw blurRad="38100" dist="25400" dir="5400000" algn="ctr" rotWithShape="0">
                    <a:srgbClr val="6E747A">
                      <a:alpha val="43000"/>
                    </a:srgbClr>
                  </a:outerShdw>
                </a:effectLst>
                <a:latin typeface="Garamond" panose="02020404030301010803" pitchFamily="18" charset="0"/>
              </a:rPr>
              <a:t>env</a:t>
            </a:r>
            <a:endParaRPr lang="it-IT" sz="4000" b="1" dirty="0">
              <a:ln w="0">
                <a:solidFill>
                  <a:schemeClr val="bg1"/>
                </a:solidFill>
              </a:ln>
              <a:solidFill>
                <a:schemeClr val="accent2"/>
              </a:solidFill>
              <a:effectLst>
                <a:outerShdw blurRad="38100" dist="25400" dir="5400000" algn="ctr" rotWithShape="0">
                  <a:srgbClr val="6E747A">
                    <a:alpha val="43000"/>
                  </a:srgbClr>
                </a:outerShdw>
              </a:effectLst>
              <a:latin typeface="Garamond" panose="02020404030301010803" pitchFamily="18" charset="0"/>
            </a:endParaRPr>
          </a:p>
        </p:txBody>
      </p:sp>
      <p:sp>
        <p:nvSpPr>
          <p:cNvPr id="5" name="Rettangolo 4">
            <a:extLst>
              <a:ext uri="{FF2B5EF4-FFF2-40B4-BE49-F238E27FC236}">
                <a16:creationId xmlns:a16="http://schemas.microsoft.com/office/drawing/2014/main" id="{5811E7A0-DF71-4EF8-84EE-09486EB0980D}"/>
              </a:ext>
            </a:extLst>
          </p:cNvPr>
          <p:cNvSpPr/>
          <p:nvPr/>
        </p:nvSpPr>
        <p:spPr>
          <a:xfrm>
            <a:off x="6010274" y="1348519"/>
            <a:ext cx="3463878" cy="707886"/>
          </a:xfrm>
          <a:prstGeom prst="rect">
            <a:avLst/>
          </a:prstGeom>
          <a:noFill/>
        </p:spPr>
        <p:txBody>
          <a:bodyPr wrap="square" lIns="91440" tIns="45720" rIns="91440" bIns="45720">
            <a:spAutoFit/>
          </a:bodyPr>
          <a:lstStyle/>
          <a:p>
            <a:pPr algn="ctr"/>
            <a:r>
              <a:rPr lang="it-IT" sz="4000" b="1" cap="none" spc="0" dirty="0" err="1">
                <a:ln w="0">
                  <a:solidFill>
                    <a:schemeClr val="bg1"/>
                  </a:solidFill>
                </a:ln>
                <a:solidFill>
                  <a:schemeClr val="accent2"/>
                </a:solidFill>
                <a:effectLst>
                  <a:outerShdw blurRad="38100" dist="25400" dir="5400000" algn="ctr" rotWithShape="0">
                    <a:srgbClr val="6E747A">
                      <a:alpha val="43000"/>
                    </a:srgbClr>
                  </a:outerShdw>
                </a:effectLst>
                <a:latin typeface="Garamond" panose="02020404030301010803" pitchFamily="18" charset="0"/>
              </a:rPr>
              <a:t>Agent’s</a:t>
            </a:r>
            <a:r>
              <a:rPr lang="it-IT" sz="4000" b="1" cap="none" spc="0" dirty="0">
                <a:ln w="0">
                  <a:solidFill>
                    <a:schemeClr val="bg1"/>
                  </a:solidFill>
                </a:ln>
                <a:solidFill>
                  <a:schemeClr val="accent2"/>
                </a:solidFill>
                <a:effectLst>
                  <a:outerShdw blurRad="38100" dist="25400" dir="5400000" algn="ctr" rotWithShape="0">
                    <a:srgbClr val="6E747A">
                      <a:alpha val="43000"/>
                    </a:srgbClr>
                  </a:outerShdw>
                </a:effectLst>
                <a:latin typeface="Garamond" panose="02020404030301010803" pitchFamily="18" charset="0"/>
              </a:rPr>
              <a:t> Mind</a:t>
            </a:r>
            <a:endParaRPr lang="it-IT" sz="1400" cap="none" spc="0" dirty="0">
              <a:ln w="0">
                <a:solidFill>
                  <a:schemeClr val="bg1"/>
                </a:solidFill>
              </a:ln>
              <a:solidFill>
                <a:schemeClr val="accent2"/>
              </a:solidFill>
              <a:effectLst>
                <a:outerShdw blurRad="38100" dist="22860" dir="5400000" algn="tl" rotWithShape="0">
                  <a:srgbClr val="000000">
                    <a:alpha val="30000"/>
                  </a:srgbClr>
                </a:outerShdw>
              </a:effectLst>
              <a:latin typeface="Garamond" panose="02020404030301010803" pitchFamily="18" charset="0"/>
            </a:endParaRPr>
          </a:p>
        </p:txBody>
      </p:sp>
      <p:sp>
        <p:nvSpPr>
          <p:cNvPr id="4" name="Rettangolo 3">
            <a:extLst>
              <a:ext uri="{FF2B5EF4-FFF2-40B4-BE49-F238E27FC236}">
                <a16:creationId xmlns:a16="http://schemas.microsoft.com/office/drawing/2014/main" id="{612DDECF-A74C-44E5-B509-6C24F760F2F7}"/>
              </a:ext>
            </a:extLst>
          </p:cNvPr>
          <p:cNvSpPr/>
          <p:nvPr/>
        </p:nvSpPr>
        <p:spPr>
          <a:xfrm>
            <a:off x="11534775" y="6299594"/>
            <a:ext cx="539651" cy="461665"/>
          </a:xfrm>
          <a:prstGeom prst="rect">
            <a:avLst/>
          </a:prstGeom>
          <a:noFill/>
        </p:spPr>
        <p:txBody>
          <a:bodyPr wrap="square" lIns="91440" tIns="45720" rIns="91440" bIns="45720">
            <a:spAutoFit/>
          </a:bodyPr>
          <a:lstStyle/>
          <a:p>
            <a:pPr algn="ctr"/>
            <a:r>
              <a:rPr lang="it-IT" sz="2400" b="1" i="0" dirty="0">
                <a:solidFill>
                  <a:schemeClr val="bg1"/>
                </a:solidFill>
                <a:effectLst/>
                <a:latin typeface="Garamond" panose="02020404030301010803" pitchFamily="18" charset="0"/>
              </a:rPr>
              <a:t>10</a:t>
            </a:r>
            <a:endParaRPr lang="it-IT" sz="2400" i="0" dirty="0">
              <a:solidFill>
                <a:schemeClr val="bg1"/>
              </a:solidFill>
              <a:effectLst/>
              <a:latin typeface="Garamond" panose="02020404030301010803" pitchFamily="18" charset="0"/>
            </a:endParaRPr>
          </a:p>
        </p:txBody>
      </p:sp>
    </p:spTree>
    <p:extLst>
      <p:ext uri="{BB962C8B-B14F-4D97-AF65-F5344CB8AC3E}">
        <p14:creationId xmlns:p14="http://schemas.microsoft.com/office/powerpoint/2010/main" val="22000072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99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bg>
      <p:bgPr>
        <a:gradFill>
          <a:gsLst>
            <a:gs pos="17000">
              <a:schemeClr val="tx1">
                <a:shade val="30000"/>
                <a:satMod val="115000"/>
                <a:lumMod val="82000"/>
                <a:lumOff val="18000"/>
              </a:schemeClr>
            </a:gs>
            <a:gs pos="51000">
              <a:schemeClr val="tx1">
                <a:lumMod val="65000"/>
                <a:lumOff val="35000"/>
                <a:shade val="67500"/>
                <a:satMod val="115000"/>
              </a:schemeClr>
            </a:gs>
            <a:gs pos="98000">
              <a:schemeClr val="tx1">
                <a:lumMod val="65000"/>
                <a:lumOff val="35000"/>
                <a:shade val="100000"/>
                <a:satMod val="115000"/>
              </a:schemeClr>
            </a:gs>
          </a:gsLst>
          <a:lin ang="13500000" scaled="1"/>
        </a:gradFill>
        <a:effectLst/>
      </p:bgPr>
    </p:bg>
    <p:spTree>
      <p:nvGrpSpPr>
        <p:cNvPr id="1" name=""/>
        <p:cNvGrpSpPr/>
        <p:nvPr/>
      </p:nvGrpSpPr>
      <p:grpSpPr>
        <a:xfrm>
          <a:off x="0" y="0"/>
          <a:ext cx="0" cy="0"/>
          <a:chOff x="0" y="0"/>
          <a:chExt cx="0" cy="0"/>
        </a:xfrm>
      </p:grpSpPr>
      <p:sp>
        <p:nvSpPr>
          <p:cNvPr id="5" name="Rettangolo con angoli arrotondati 4">
            <a:extLst>
              <a:ext uri="{FF2B5EF4-FFF2-40B4-BE49-F238E27FC236}">
                <a16:creationId xmlns:a16="http://schemas.microsoft.com/office/drawing/2014/main" id="{55A5B244-A9F5-4576-A488-204866860E91}"/>
              </a:ext>
            </a:extLst>
          </p:cNvPr>
          <p:cNvSpPr/>
          <p:nvPr/>
        </p:nvSpPr>
        <p:spPr>
          <a:xfrm>
            <a:off x="1006497" y="1192029"/>
            <a:ext cx="4725631" cy="2096475"/>
          </a:xfrm>
          <a:prstGeom prst="roundRect">
            <a:avLst/>
          </a:prstGeom>
          <a:solidFill>
            <a:schemeClr val="bg2">
              <a:lumMod val="25000"/>
            </a:schemeClr>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it-IT" sz="4400" b="1" dirty="0">
              <a:ln w="22225">
                <a:solidFill>
                  <a:schemeClr val="accent2"/>
                </a:solidFill>
                <a:prstDash val="solid"/>
              </a:ln>
              <a:solidFill>
                <a:schemeClr val="accent2">
                  <a:lumMod val="40000"/>
                  <a:lumOff val="60000"/>
                </a:schemeClr>
              </a:solidFill>
            </a:endParaRPr>
          </a:p>
        </p:txBody>
      </p:sp>
      <p:sp>
        <p:nvSpPr>
          <p:cNvPr id="2" name="Rettangolo con angoli arrotondati 1">
            <a:extLst>
              <a:ext uri="{FF2B5EF4-FFF2-40B4-BE49-F238E27FC236}">
                <a16:creationId xmlns:a16="http://schemas.microsoft.com/office/drawing/2014/main" id="{4E246E79-BDB7-4F9B-8978-29207FE52E3F}"/>
              </a:ext>
            </a:extLst>
          </p:cNvPr>
          <p:cNvSpPr/>
          <p:nvPr/>
        </p:nvSpPr>
        <p:spPr>
          <a:xfrm>
            <a:off x="1006498" y="3535785"/>
            <a:ext cx="3530628" cy="2819677"/>
          </a:xfrm>
          <a:prstGeom prst="roundRect">
            <a:avLst/>
          </a:prstGeom>
          <a:solidFill>
            <a:schemeClr val="bg2">
              <a:lumMod val="25000"/>
            </a:schemeClr>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it-IT" sz="4400" b="1" dirty="0">
              <a:ln w="28575">
                <a:solidFill>
                  <a:schemeClr val="accent1">
                    <a:lumMod val="75000"/>
                  </a:schemeClr>
                </a:solidFill>
              </a:ln>
              <a:solidFill>
                <a:schemeClr val="accent6">
                  <a:lumMod val="75000"/>
                </a:schemeClr>
              </a:solidFill>
              <a:effectLst>
                <a:outerShdw blurRad="38100" dist="25400" dir="5400000" algn="ctr" rotWithShape="0">
                  <a:srgbClr val="6E747A">
                    <a:alpha val="43000"/>
                  </a:srgbClr>
                </a:outerShdw>
              </a:effectLst>
            </a:endParaRPr>
          </a:p>
        </p:txBody>
      </p:sp>
      <p:sp>
        <p:nvSpPr>
          <p:cNvPr id="3" name="Rettangolo con angoli arrotondati 2">
            <a:extLst>
              <a:ext uri="{FF2B5EF4-FFF2-40B4-BE49-F238E27FC236}">
                <a16:creationId xmlns:a16="http://schemas.microsoft.com/office/drawing/2014/main" id="{DA876FCE-754F-416F-9E0A-136D18EBB15D}"/>
              </a:ext>
            </a:extLst>
          </p:cNvPr>
          <p:cNvSpPr/>
          <p:nvPr/>
        </p:nvSpPr>
        <p:spPr>
          <a:xfrm>
            <a:off x="6177513" y="1187660"/>
            <a:ext cx="3814664" cy="3838489"/>
          </a:xfrm>
          <a:prstGeom prst="roundRect">
            <a:avLst/>
          </a:prstGeom>
          <a:solidFill>
            <a:schemeClr val="bg2">
              <a:lumMod val="25000"/>
            </a:schemeClr>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it-IT" sz="4400" b="1" dirty="0">
              <a:ln w="38100">
                <a:solidFill>
                  <a:schemeClr val="accent6"/>
                </a:solidFill>
              </a:ln>
              <a:solidFill>
                <a:schemeClr val="bg1"/>
              </a:solidFill>
              <a:effectLst>
                <a:outerShdw blurRad="38100" dist="25400" dir="5400000" algn="ctr" rotWithShape="0">
                  <a:srgbClr val="6E747A">
                    <a:alpha val="43000"/>
                  </a:srgbClr>
                </a:outerShdw>
              </a:effectLst>
            </a:endParaRPr>
          </a:p>
        </p:txBody>
      </p:sp>
      <p:pic>
        <p:nvPicPr>
          <p:cNvPr id="12" name="Immagine 11">
            <a:extLst>
              <a:ext uri="{FF2B5EF4-FFF2-40B4-BE49-F238E27FC236}">
                <a16:creationId xmlns:a16="http://schemas.microsoft.com/office/drawing/2014/main" id="{E82EA18B-4AFA-4308-853F-EE115F222A59}"/>
              </a:ext>
            </a:extLst>
          </p:cNvPr>
          <p:cNvPicPr>
            <a:picLocks noChangeAspect="1"/>
          </p:cNvPicPr>
          <p:nvPr/>
        </p:nvPicPr>
        <p:blipFill rotWithShape="1">
          <a:blip r:embed="rId2"/>
          <a:srcRect t="988"/>
          <a:stretch/>
        </p:blipFill>
        <p:spPr>
          <a:xfrm>
            <a:off x="1280160" y="2039652"/>
            <a:ext cx="840390" cy="839175"/>
          </a:xfrm>
          <a:prstGeom prst="rect">
            <a:avLst/>
          </a:prstGeom>
          <a:ln>
            <a:solidFill>
              <a:schemeClr val="bg1"/>
            </a:solidFill>
          </a:ln>
        </p:spPr>
      </p:pic>
      <p:sp>
        <p:nvSpPr>
          <p:cNvPr id="15" name="Rettangolo 14">
            <a:extLst>
              <a:ext uri="{FF2B5EF4-FFF2-40B4-BE49-F238E27FC236}">
                <a16:creationId xmlns:a16="http://schemas.microsoft.com/office/drawing/2014/main" id="{23D48DAE-61A5-4FFD-9F4B-F62DE77F5F51}"/>
              </a:ext>
            </a:extLst>
          </p:cNvPr>
          <p:cNvSpPr/>
          <p:nvPr/>
        </p:nvSpPr>
        <p:spPr>
          <a:xfrm>
            <a:off x="1067594" y="1096115"/>
            <a:ext cx="2074934" cy="830997"/>
          </a:xfrm>
          <a:prstGeom prst="rect">
            <a:avLst/>
          </a:prstGeom>
          <a:noFill/>
        </p:spPr>
        <p:txBody>
          <a:bodyPr wrap="square" lIns="91440" tIns="45720" rIns="91440" bIns="45720">
            <a:spAutoFit/>
          </a:bodyPr>
          <a:lstStyle/>
          <a:p>
            <a:pPr algn="ctr"/>
            <a:r>
              <a:rPr lang="it-IT" sz="4800" b="1" dirty="0">
                <a:ln w="22225">
                  <a:solidFill>
                    <a:schemeClr val="accent2"/>
                  </a:solidFill>
                  <a:prstDash val="solid"/>
                </a:ln>
                <a:solidFill>
                  <a:schemeClr val="accent2">
                    <a:lumMod val="40000"/>
                    <a:lumOff val="60000"/>
                  </a:schemeClr>
                </a:solidFill>
              </a:rPr>
              <a:t>Vision</a:t>
            </a:r>
            <a:endParaRPr lang="it-IT" sz="1600" b="1" dirty="0">
              <a:ln w="22225">
                <a:solidFill>
                  <a:schemeClr val="accent2"/>
                </a:solidFill>
                <a:prstDash val="solid"/>
              </a:ln>
              <a:solidFill>
                <a:schemeClr val="accent2">
                  <a:lumMod val="40000"/>
                  <a:lumOff val="60000"/>
                </a:schemeClr>
              </a:solidFill>
            </a:endParaRPr>
          </a:p>
        </p:txBody>
      </p:sp>
      <p:sp>
        <p:nvSpPr>
          <p:cNvPr id="16" name="Trapezio 15">
            <a:extLst>
              <a:ext uri="{FF2B5EF4-FFF2-40B4-BE49-F238E27FC236}">
                <a16:creationId xmlns:a16="http://schemas.microsoft.com/office/drawing/2014/main" id="{20EE7536-84F6-4948-B1F0-A6A7D4824EA8}"/>
              </a:ext>
            </a:extLst>
          </p:cNvPr>
          <p:cNvSpPr/>
          <p:nvPr/>
        </p:nvSpPr>
        <p:spPr>
          <a:xfrm rot="5400000">
            <a:off x="2136788" y="2006245"/>
            <a:ext cx="1158369" cy="840388"/>
          </a:xfrm>
          <a:prstGeom prst="trapezoid">
            <a:avLst/>
          </a:prstGeom>
          <a:ln>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it-IT" b="1">
              <a:ln w="22225">
                <a:solidFill>
                  <a:schemeClr val="accent2"/>
                </a:solidFill>
                <a:prstDash val="solid"/>
              </a:ln>
              <a:solidFill>
                <a:schemeClr val="accent2">
                  <a:lumMod val="40000"/>
                  <a:lumOff val="60000"/>
                </a:schemeClr>
              </a:solidFill>
            </a:endParaRPr>
          </a:p>
        </p:txBody>
      </p:sp>
      <p:sp>
        <p:nvSpPr>
          <p:cNvPr id="17" name="Rettangolo 16">
            <a:extLst>
              <a:ext uri="{FF2B5EF4-FFF2-40B4-BE49-F238E27FC236}">
                <a16:creationId xmlns:a16="http://schemas.microsoft.com/office/drawing/2014/main" id="{65C17F10-F779-4A5E-80B7-27EFF131B67E}"/>
              </a:ext>
            </a:extLst>
          </p:cNvPr>
          <p:cNvSpPr/>
          <p:nvPr/>
        </p:nvSpPr>
        <p:spPr>
          <a:xfrm>
            <a:off x="3324120" y="2207692"/>
            <a:ext cx="659509" cy="363724"/>
          </a:xfrm>
          <a:prstGeom prst="rect">
            <a:avLst/>
          </a:prstGeom>
          <a:ln>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it-IT" sz="1050" dirty="0"/>
          </a:p>
        </p:txBody>
      </p:sp>
      <p:sp>
        <p:nvSpPr>
          <p:cNvPr id="19" name="Rettangolo 18">
            <a:extLst>
              <a:ext uri="{FF2B5EF4-FFF2-40B4-BE49-F238E27FC236}">
                <a16:creationId xmlns:a16="http://schemas.microsoft.com/office/drawing/2014/main" id="{3BA5BA70-A559-4FC6-AD51-55045AC2A297}"/>
              </a:ext>
            </a:extLst>
          </p:cNvPr>
          <p:cNvSpPr/>
          <p:nvPr/>
        </p:nvSpPr>
        <p:spPr>
          <a:xfrm>
            <a:off x="1376399" y="3574188"/>
            <a:ext cx="2790825" cy="830997"/>
          </a:xfrm>
          <a:prstGeom prst="rect">
            <a:avLst/>
          </a:prstGeom>
          <a:noFill/>
        </p:spPr>
        <p:txBody>
          <a:bodyPr wrap="square" lIns="91440" tIns="45720" rIns="91440" bIns="45720">
            <a:spAutoFit/>
          </a:bodyPr>
          <a:lstStyle/>
          <a:p>
            <a:pPr algn="ctr"/>
            <a:r>
              <a:rPr lang="it-IT" sz="4800" b="1" spc="50" dirty="0">
                <a:ln w="28575" cmpd="sng">
                  <a:solidFill>
                    <a:schemeClr val="accent1"/>
                  </a:solidFill>
                  <a:prstDash val="solid"/>
                </a:ln>
                <a:solidFill>
                  <a:srgbClr val="70AD47">
                    <a:tint val="1000"/>
                  </a:srgbClr>
                </a:solidFill>
                <a:effectLst>
                  <a:glow rad="38100">
                    <a:schemeClr val="accent1">
                      <a:alpha val="40000"/>
                    </a:schemeClr>
                  </a:glow>
                </a:effectLst>
              </a:rPr>
              <a:t>Memory</a:t>
            </a:r>
            <a:endParaRPr lang="it-IT" sz="1600" b="1" spc="50" dirty="0">
              <a:ln w="28575" cmpd="sng">
                <a:solidFill>
                  <a:schemeClr val="accent1"/>
                </a:solidFill>
                <a:prstDash val="solid"/>
              </a:ln>
              <a:solidFill>
                <a:srgbClr val="70AD47">
                  <a:tint val="1000"/>
                </a:srgbClr>
              </a:solidFill>
              <a:effectLst>
                <a:glow rad="38100">
                  <a:schemeClr val="accent1">
                    <a:alpha val="40000"/>
                  </a:schemeClr>
                </a:glow>
              </a:effectLst>
            </a:endParaRPr>
          </a:p>
        </p:txBody>
      </p:sp>
      <p:sp>
        <p:nvSpPr>
          <p:cNvPr id="23" name="Rettangolo con angoli arrotondati 22">
            <a:extLst>
              <a:ext uri="{FF2B5EF4-FFF2-40B4-BE49-F238E27FC236}">
                <a16:creationId xmlns:a16="http://schemas.microsoft.com/office/drawing/2014/main" id="{81D7CEC9-2A62-4072-A3B5-F948D93B9551}"/>
              </a:ext>
            </a:extLst>
          </p:cNvPr>
          <p:cNvSpPr/>
          <p:nvPr/>
        </p:nvSpPr>
        <p:spPr>
          <a:xfrm>
            <a:off x="2815923" y="5009720"/>
            <a:ext cx="1485900" cy="600075"/>
          </a:xfrm>
          <a:prstGeom prst="round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RNN</a:t>
            </a:r>
          </a:p>
        </p:txBody>
      </p:sp>
      <p:sp>
        <p:nvSpPr>
          <p:cNvPr id="46" name="Ovale 45">
            <a:extLst>
              <a:ext uri="{FF2B5EF4-FFF2-40B4-BE49-F238E27FC236}">
                <a16:creationId xmlns:a16="http://schemas.microsoft.com/office/drawing/2014/main" id="{9AA53858-57BF-4408-996B-CAA5D65DC0AD}"/>
              </a:ext>
            </a:extLst>
          </p:cNvPr>
          <p:cNvSpPr/>
          <p:nvPr/>
        </p:nvSpPr>
        <p:spPr>
          <a:xfrm>
            <a:off x="2127496" y="4995376"/>
            <a:ext cx="392590" cy="462056"/>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47" name="Connettore diritto 46">
            <a:extLst>
              <a:ext uri="{FF2B5EF4-FFF2-40B4-BE49-F238E27FC236}">
                <a16:creationId xmlns:a16="http://schemas.microsoft.com/office/drawing/2014/main" id="{2870FF2D-9A4A-49C0-9908-735E894CD023}"/>
              </a:ext>
            </a:extLst>
          </p:cNvPr>
          <p:cNvCxnSpPr>
            <a:cxnSpLocks/>
          </p:cNvCxnSpPr>
          <p:nvPr/>
        </p:nvCxnSpPr>
        <p:spPr>
          <a:xfrm>
            <a:off x="2242185" y="5322549"/>
            <a:ext cx="158369" cy="9525"/>
          </a:xfrm>
          <a:prstGeom prst="line">
            <a:avLst/>
          </a:prstGeom>
          <a:ln w="19050">
            <a:solidFill>
              <a:schemeClr val="bg1"/>
            </a:solidFill>
          </a:ln>
        </p:spPr>
        <p:style>
          <a:lnRef idx="3">
            <a:schemeClr val="dk1"/>
          </a:lnRef>
          <a:fillRef idx="0">
            <a:schemeClr val="dk1"/>
          </a:fillRef>
          <a:effectRef idx="2">
            <a:schemeClr val="dk1"/>
          </a:effectRef>
          <a:fontRef idx="minor">
            <a:schemeClr val="tx1"/>
          </a:fontRef>
        </p:style>
      </p:cxnSp>
      <p:cxnSp>
        <p:nvCxnSpPr>
          <p:cNvPr id="48" name="Connettore diritto 47">
            <a:extLst>
              <a:ext uri="{FF2B5EF4-FFF2-40B4-BE49-F238E27FC236}">
                <a16:creationId xmlns:a16="http://schemas.microsoft.com/office/drawing/2014/main" id="{013F4449-BD03-4813-A24D-A53AC17DFE33}"/>
              </a:ext>
            </a:extLst>
          </p:cNvPr>
          <p:cNvCxnSpPr>
            <a:cxnSpLocks/>
          </p:cNvCxnSpPr>
          <p:nvPr/>
        </p:nvCxnSpPr>
        <p:spPr>
          <a:xfrm flipV="1">
            <a:off x="2391161" y="5132048"/>
            <a:ext cx="37968" cy="190501"/>
          </a:xfrm>
          <a:prstGeom prst="line">
            <a:avLst/>
          </a:prstGeom>
          <a:ln w="19050">
            <a:solidFill>
              <a:schemeClr val="bg1"/>
            </a:solidFill>
          </a:ln>
        </p:spPr>
        <p:style>
          <a:lnRef idx="3">
            <a:schemeClr val="dk1"/>
          </a:lnRef>
          <a:fillRef idx="0">
            <a:schemeClr val="dk1"/>
          </a:fillRef>
          <a:effectRef idx="2">
            <a:schemeClr val="dk1"/>
          </a:effectRef>
          <a:fontRef idx="minor">
            <a:schemeClr val="tx1"/>
          </a:fontRef>
        </p:style>
      </p:cxnSp>
      <p:sp>
        <p:nvSpPr>
          <p:cNvPr id="62" name="Freccia circolare in su 61">
            <a:extLst>
              <a:ext uri="{FF2B5EF4-FFF2-40B4-BE49-F238E27FC236}">
                <a16:creationId xmlns:a16="http://schemas.microsoft.com/office/drawing/2014/main" id="{4FA90D57-BD63-4125-B8C3-168D3DD0B817}"/>
              </a:ext>
            </a:extLst>
          </p:cNvPr>
          <p:cNvSpPr/>
          <p:nvPr/>
        </p:nvSpPr>
        <p:spPr>
          <a:xfrm rot="10800000">
            <a:off x="2993919" y="4639009"/>
            <a:ext cx="1135480" cy="355583"/>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chemeClr val="tx1"/>
              </a:solidFill>
            </a:endParaRPr>
          </a:p>
        </p:txBody>
      </p:sp>
      <p:sp>
        <p:nvSpPr>
          <p:cNvPr id="64" name="Ovale 63">
            <a:extLst>
              <a:ext uri="{FF2B5EF4-FFF2-40B4-BE49-F238E27FC236}">
                <a16:creationId xmlns:a16="http://schemas.microsoft.com/office/drawing/2014/main" id="{83CE86A9-F7AD-43EA-B5A8-19E2022C2BEE}"/>
              </a:ext>
            </a:extLst>
          </p:cNvPr>
          <p:cNvSpPr/>
          <p:nvPr/>
        </p:nvSpPr>
        <p:spPr>
          <a:xfrm>
            <a:off x="5103819" y="4829758"/>
            <a:ext cx="1135481" cy="889656"/>
          </a:xfrm>
          <a:prstGeom prst="ellipse">
            <a:avLst/>
          </a:prstGeom>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err="1"/>
              <a:t>Belief</a:t>
            </a:r>
            <a:endParaRPr lang="it-IT" dirty="0"/>
          </a:p>
          <a:p>
            <a:pPr algn="ctr"/>
            <a:r>
              <a:rPr lang="it-IT" dirty="0"/>
              <a:t>State</a:t>
            </a:r>
          </a:p>
        </p:txBody>
      </p:sp>
      <p:sp>
        <p:nvSpPr>
          <p:cNvPr id="66" name="Rettangolo 65">
            <a:extLst>
              <a:ext uri="{FF2B5EF4-FFF2-40B4-BE49-F238E27FC236}">
                <a16:creationId xmlns:a16="http://schemas.microsoft.com/office/drawing/2014/main" id="{5EA329DD-A68C-4FEF-B30F-191D71C9C4B5}"/>
              </a:ext>
            </a:extLst>
          </p:cNvPr>
          <p:cNvSpPr/>
          <p:nvPr/>
        </p:nvSpPr>
        <p:spPr>
          <a:xfrm>
            <a:off x="6356543" y="1164522"/>
            <a:ext cx="3565844" cy="830997"/>
          </a:xfrm>
          <a:prstGeom prst="rect">
            <a:avLst/>
          </a:prstGeom>
          <a:noFill/>
        </p:spPr>
        <p:txBody>
          <a:bodyPr wrap="square" lIns="91440" tIns="45720" rIns="91440" bIns="45720">
            <a:spAutoFit/>
          </a:bodyPr>
          <a:lstStyle/>
          <a:p>
            <a:pPr algn="ctr"/>
            <a:r>
              <a:rPr lang="it-IT" sz="4800" b="1" spc="50" dirty="0" err="1">
                <a:ln w="28575" cmpd="sng">
                  <a:solidFill>
                    <a:schemeClr val="accent6">
                      <a:lumMod val="75000"/>
                    </a:schemeClr>
                  </a:solidFill>
                  <a:prstDash val="solid"/>
                </a:ln>
                <a:solidFill>
                  <a:schemeClr val="bg1"/>
                </a:solidFill>
                <a:effectLst>
                  <a:glow rad="38100">
                    <a:schemeClr val="accent1">
                      <a:alpha val="40000"/>
                    </a:schemeClr>
                  </a:glow>
                </a:effectLst>
              </a:rPr>
              <a:t>Latent</a:t>
            </a:r>
            <a:r>
              <a:rPr lang="it-IT" sz="4800" b="1" spc="50" dirty="0">
                <a:ln w="28575" cmpd="sng">
                  <a:solidFill>
                    <a:schemeClr val="accent6">
                      <a:lumMod val="75000"/>
                    </a:schemeClr>
                  </a:solidFill>
                  <a:prstDash val="solid"/>
                </a:ln>
                <a:solidFill>
                  <a:schemeClr val="bg1"/>
                </a:solidFill>
                <a:effectLst>
                  <a:glow rad="38100">
                    <a:schemeClr val="accent1">
                      <a:alpha val="40000"/>
                    </a:schemeClr>
                  </a:glow>
                </a:effectLst>
              </a:rPr>
              <a:t> Space</a:t>
            </a:r>
            <a:endParaRPr lang="it-IT" sz="1600" b="1" spc="50" dirty="0">
              <a:ln w="28575" cmpd="sng">
                <a:solidFill>
                  <a:schemeClr val="accent6">
                    <a:lumMod val="75000"/>
                  </a:schemeClr>
                </a:solidFill>
                <a:prstDash val="solid"/>
              </a:ln>
              <a:solidFill>
                <a:schemeClr val="bg1"/>
              </a:solidFill>
              <a:effectLst>
                <a:glow rad="38100">
                  <a:schemeClr val="accent1">
                    <a:alpha val="40000"/>
                  </a:schemeClr>
                </a:glow>
              </a:effectLst>
            </a:endParaRPr>
          </a:p>
        </p:txBody>
      </p:sp>
      <p:sp>
        <p:nvSpPr>
          <p:cNvPr id="69" name="Rettangolo con angoli arrotondati 68">
            <a:extLst>
              <a:ext uri="{FF2B5EF4-FFF2-40B4-BE49-F238E27FC236}">
                <a16:creationId xmlns:a16="http://schemas.microsoft.com/office/drawing/2014/main" id="{3FA3F17D-ECCE-4DD6-8A8B-83EE34DE6341}"/>
              </a:ext>
            </a:extLst>
          </p:cNvPr>
          <p:cNvSpPr/>
          <p:nvPr/>
        </p:nvSpPr>
        <p:spPr>
          <a:xfrm>
            <a:off x="1135584" y="4513090"/>
            <a:ext cx="723900" cy="561975"/>
          </a:xfrm>
          <a:prstGeom prst="round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Act</a:t>
            </a:r>
          </a:p>
        </p:txBody>
      </p:sp>
      <p:sp>
        <p:nvSpPr>
          <p:cNvPr id="73" name="Rettangolo con angoli arrotondati 72">
            <a:extLst>
              <a:ext uri="{FF2B5EF4-FFF2-40B4-BE49-F238E27FC236}">
                <a16:creationId xmlns:a16="http://schemas.microsoft.com/office/drawing/2014/main" id="{24BFBE90-4026-4A14-A79D-C9B7C98D6B02}"/>
              </a:ext>
            </a:extLst>
          </p:cNvPr>
          <p:cNvSpPr/>
          <p:nvPr/>
        </p:nvSpPr>
        <p:spPr>
          <a:xfrm>
            <a:off x="1126048" y="5274586"/>
            <a:ext cx="723900" cy="561975"/>
          </a:xfrm>
          <a:prstGeom prst="round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err="1"/>
              <a:t>Pre</a:t>
            </a:r>
            <a:r>
              <a:rPr lang="it-IT"/>
              <a:t>.</a:t>
            </a:r>
          </a:p>
          <a:p>
            <a:pPr algn="ctr"/>
            <a:r>
              <a:rPr lang="it-IT" dirty="0"/>
              <a:t>State</a:t>
            </a:r>
          </a:p>
        </p:txBody>
      </p:sp>
      <p:sp>
        <p:nvSpPr>
          <p:cNvPr id="75" name="Rettangolo con angoli arrotondati 74">
            <a:extLst>
              <a:ext uri="{FF2B5EF4-FFF2-40B4-BE49-F238E27FC236}">
                <a16:creationId xmlns:a16="http://schemas.microsoft.com/office/drawing/2014/main" id="{91FF30C7-356E-439A-8A90-6457080594E5}"/>
              </a:ext>
            </a:extLst>
          </p:cNvPr>
          <p:cNvSpPr/>
          <p:nvPr/>
        </p:nvSpPr>
        <p:spPr>
          <a:xfrm>
            <a:off x="7487268" y="2176408"/>
            <a:ext cx="1255513" cy="561975"/>
          </a:xfrm>
          <a:prstGeom prst="roundRect">
            <a:avLst/>
          </a:prstGeom>
          <a:ln>
            <a:solidFill>
              <a:schemeClr val="bg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it-IT" dirty="0"/>
              <a:t>Features </a:t>
            </a:r>
            <a:r>
              <a:rPr lang="it-IT" dirty="0" err="1"/>
              <a:t>Vector</a:t>
            </a:r>
            <a:endParaRPr lang="it-IT" dirty="0"/>
          </a:p>
        </p:txBody>
      </p:sp>
      <p:sp>
        <p:nvSpPr>
          <p:cNvPr id="85" name="Ovale 84">
            <a:extLst>
              <a:ext uri="{FF2B5EF4-FFF2-40B4-BE49-F238E27FC236}">
                <a16:creationId xmlns:a16="http://schemas.microsoft.com/office/drawing/2014/main" id="{B9E99509-C47B-4E13-9FAD-663852987634}"/>
              </a:ext>
            </a:extLst>
          </p:cNvPr>
          <p:cNvSpPr/>
          <p:nvPr/>
        </p:nvSpPr>
        <p:spPr>
          <a:xfrm>
            <a:off x="6470780" y="2208121"/>
            <a:ext cx="392590" cy="462056"/>
          </a:xfrm>
          <a:prstGeom prst="ellipse">
            <a:avLst/>
          </a:prstGeom>
          <a:ln>
            <a:solidFill>
              <a:schemeClr val="bg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it-IT" dirty="0"/>
          </a:p>
        </p:txBody>
      </p:sp>
      <p:cxnSp>
        <p:nvCxnSpPr>
          <p:cNvPr id="86" name="Connettore diritto 85">
            <a:extLst>
              <a:ext uri="{FF2B5EF4-FFF2-40B4-BE49-F238E27FC236}">
                <a16:creationId xmlns:a16="http://schemas.microsoft.com/office/drawing/2014/main" id="{2F441A89-E352-465A-8CED-B127FE95187E}"/>
              </a:ext>
            </a:extLst>
          </p:cNvPr>
          <p:cNvCxnSpPr>
            <a:cxnSpLocks/>
          </p:cNvCxnSpPr>
          <p:nvPr/>
        </p:nvCxnSpPr>
        <p:spPr>
          <a:xfrm>
            <a:off x="6568841" y="2529168"/>
            <a:ext cx="158369" cy="9525"/>
          </a:xfrm>
          <a:prstGeom prst="line">
            <a:avLst/>
          </a:prstGeom>
          <a:ln w="19050">
            <a:solidFill>
              <a:schemeClr val="bg1"/>
            </a:solidFill>
          </a:ln>
        </p:spPr>
        <p:style>
          <a:lnRef idx="3">
            <a:schemeClr val="dk1"/>
          </a:lnRef>
          <a:fillRef idx="0">
            <a:schemeClr val="dk1"/>
          </a:fillRef>
          <a:effectRef idx="2">
            <a:schemeClr val="dk1"/>
          </a:effectRef>
          <a:fontRef idx="minor">
            <a:schemeClr val="tx1"/>
          </a:fontRef>
        </p:style>
      </p:cxnSp>
      <p:cxnSp>
        <p:nvCxnSpPr>
          <p:cNvPr id="87" name="Connettore diritto 86">
            <a:extLst>
              <a:ext uri="{FF2B5EF4-FFF2-40B4-BE49-F238E27FC236}">
                <a16:creationId xmlns:a16="http://schemas.microsoft.com/office/drawing/2014/main" id="{54D86422-A63E-4450-B786-6F71602D44E1}"/>
              </a:ext>
            </a:extLst>
          </p:cNvPr>
          <p:cNvCxnSpPr>
            <a:cxnSpLocks/>
          </p:cNvCxnSpPr>
          <p:nvPr/>
        </p:nvCxnSpPr>
        <p:spPr>
          <a:xfrm flipV="1">
            <a:off x="6717817" y="2338667"/>
            <a:ext cx="37968" cy="190501"/>
          </a:xfrm>
          <a:prstGeom prst="line">
            <a:avLst/>
          </a:prstGeom>
          <a:ln w="19050">
            <a:solidFill>
              <a:schemeClr val="bg1"/>
            </a:solidFill>
          </a:ln>
        </p:spPr>
        <p:style>
          <a:lnRef idx="3">
            <a:schemeClr val="dk1"/>
          </a:lnRef>
          <a:fillRef idx="0">
            <a:schemeClr val="dk1"/>
          </a:fillRef>
          <a:effectRef idx="2">
            <a:schemeClr val="dk1"/>
          </a:effectRef>
          <a:fontRef idx="minor">
            <a:schemeClr val="tx1"/>
          </a:fontRef>
        </p:style>
      </p:cxnSp>
      <p:sp>
        <p:nvSpPr>
          <p:cNvPr id="89" name="Ovale 88">
            <a:extLst>
              <a:ext uri="{FF2B5EF4-FFF2-40B4-BE49-F238E27FC236}">
                <a16:creationId xmlns:a16="http://schemas.microsoft.com/office/drawing/2014/main" id="{0C411874-6864-48BD-ACB7-B992A4C44976}"/>
              </a:ext>
            </a:extLst>
          </p:cNvPr>
          <p:cNvSpPr/>
          <p:nvPr/>
        </p:nvSpPr>
        <p:spPr>
          <a:xfrm>
            <a:off x="7774658" y="2924362"/>
            <a:ext cx="392590" cy="462056"/>
          </a:xfrm>
          <a:prstGeom prst="ellipse">
            <a:avLst/>
          </a:prstGeom>
          <a:ln>
            <a:solidFill>
              <a:schemeClr val="bg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it-IT" dirty="0"/>
          </a:p>
        </p:txBody>
      </p:sp>
      <p:cxnSp>
        <p:nvCxnSpPr>
          <p:cNvPr id="90" name="Connettore diritto 89">
            <a:extLst>
              <a:ext uri="{FF2B5EF4-FFF2-40B4-BE49-F238E27FC236}">
                <a16:creationId xmlns:a16="http://schemas.microsoft.com/office/drawing/2014/main" id="{6D2FDDCD-7603-43CE-9CF5-B02B23A6A4CF}"/>
              </a:ext>
            </a:extLst>
          </p:cNvPr>
          <p:cNvCxnSpPr>
            <a:cxnSpLocks/>
          </p:cNvCxnSpPr>
          <p:nvPr/>
        </p:nvCxnSpPr>
        <p:spPr>
          <a:xfrm>
            <a:off x="7863006" y="3241180"/>
            <a:ext cx="158369" cy="9525"/>
          </a:xfrm>
          <a:prstGeom prst="line">
            <a:avLst/>
          </a:prstGeom>
          <a:ln w="19050">
            <a:solidFill>
              <a:schemeClr val="bg1"/>
            </a:solidFill>
          </a:ln>
        </p:spPr>
        <p:style>
          <a:lnRef idx="3">
            <a:schemeClr val="dk1"/>
          </a:lnRef>
          <a:fillRef idx="0">
            <a:schemeClr val="dk1"/>
          </a:fillRef>
          <a:effectRef idx="2">
            <a:schemeClr val="dk1"/>
          </a:effectRef>
          <a:fontRef idx="minor">
            <a:schemeClr val="tx1"/>
          </a:fontRef>
        </p:style>
      </p:cxnSp>
      <p:cxnSp>
        <p:nvCxnSpPr>
          <p:cNvPr id="91" name="Connettore diritto 90">
            <a:extLst>
              <a:ext uri="{FF2B5EF4-FFF2-40B4-BE49-F238E27FC236}">
                <a16:creationId xmlns:a16="http://schemas.microsoft.com/office/drawing/2014/main" id="{CFE61F32-82F2-411A-AF91-8334195FCA77}"/>
              </a:ext>
            </a:extLst>
          </p:cNvPr>
          <p:cNvCxnSpPr>
            <a:cxnSpLocks/>
          </p:cNvCxnSpPr>
          <p:nvPr/>
        </p:nvCxnSpPr>
        <p:spPr>
          <a:xfrm flipV="1">
            <a:off x="8011982" y="3050679"/>
            <a:ext cx="37968" cy="190501"/>
          </a:xfrm>
          <a:prstGeom prst="line">
            <a:avLst/>
          </a:prstGeom>
          <a:ln w="19050">
            <a:solidFill>
              <a:schemeClr val="bg1"/>
            </a:solidFill>
          </a:ln>
        </p:spPr>
        <p:style>
          <a:lnRef idx="3">
            <a:schemeClr val="dk1"/>
          </a:lnRef>
          <a:fillRef idx="0">
            <a:schemeClr val="dk1"/>
          </a:fillRef>
          <a:effectRef idx="2">
            <a:schemeClr val="dk1"/>
          </a:effectRef>
          <a:fontRef idx="minor">
            <a:schemeClr val="tx1"/>
          </a:fontRef>
        </p:style>
      </p:cxnSp>
      <p:sp>
        <p:nvSpPr>
          <p:cNvPr id="99" name="Ovale 98">
            <a:extLst>
              <a:ext uri="{FF2B5EF4-FFF2-40B4-BE49-F238E27FC236}">
                <a16:creationId xmlns:a16="http://schemas.microsoft.com/office/drawing/2014/main" id="{A5F5DE9D-1C38-4099-986F-A63AE87ABE3F}"/>
              </a:ext>
            </a:extLst>
          </p:cNvPr>
          <p:cNvSpPr/>
          <p:nvPr/>
        </p:nvSpPr>
        <p:spPr>
          <a:xfrm>
            <a:off x="10239164" y="3545159"/>
            <a:ext cx="1461468" cy="889656"/>
          </a:xfrm>
          <a:prstGeom prst="ellipse">
            <a:avLst/>
          </a:prstGeom>
          <a:ln w="76200">
            <a:solidFill>
              <a:srgbClr val="FF0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it-IT" dirty="0" err="1"/>
              <a:t>Posterior</a:t>
            </a:r>
            <a:endParaRPr lang="it-IT" dirty="0"/>
          </a:p>
          <a:p>
            <a:pPr algn="ctr"/>
            <a:r>
              <a:rPr lang="it-IT" dirty="0"/>
              <a:t>State</a:t>
            </a:r>
          </a:p>
        </p:txBody>
      </p:sp>
      <p:sp>
        <p:nvSpPr>
          <p:cNvPr id="103" name="Rettangolo con angoli arrotondati 102">
            <a:extLst>
              <a:ext uri="{FF2B5EF4-FFF2-40B4-BE49-F238E27FC236}">
                <a16:creationId xmlns:a16="http://schemas.microsoft.com/office/drawing/2014/main" id="{D8754952-8266-41CB-8D70-E21CB5AF2D70}"/>
              </a:ext>
            </a:extLst>
          </p:cNvPr>
          <p:cNvSpPr/>
          <p:nvPr/>
        </p:nvSpPr>
        <p:spPr>
          <a:xfrm>
            <a:off x="7409578" y="3574452"/>
            <a:ext cx="1122751" cy="830997"/>
          </a:xfrm>
          <a:prstGeom prst="roundRect">
            <a:avLst/>
          </a:prstGeom>
          <a:ln>
            <a:solidFill>
              <a:schemeClr val="bg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it-IT" dirty="0"/>
          </a:p>
        </p:txBody>
      </p:sp>
      <p:pic>
        <p:nvPicPr>
          <p:cNvPr id="107" name="Immagine 106">
            <a:extLst>
              <a:ext uri="{FF2B5EF4-FFF2-40B4-BE49-F238E27FC236}">
                <a16:creationId xmlns:a16="http://schemas.microsoft.com/office/drawing/2014/main" id="{14FE672A-B8BA-4AC3-80E0-96479E38C3DC}"/>
              </a:ext>
            </a:extLst>
          </p:cNvPr>
          <p:cNvPicPr>
            <a:picLocks noChangeAspect="1"/>
          </p:cNvPicPr>
          <p:nvPr/>
        </p:nvPicPr>
        <p:blipFill rotWithShape="1">
          <a:blip r:embed="rId3">
            <a:extLst>
              <a:ext uri="{28A0092B-C50C-407E-A947-70E740481C1C}">
                <a14:useLocalDpi xmlns:a14="http://schemas.microsoft.com/office/drawing/2010/main" val="0"/>
              </a:ext>
            </a:extLst>
          </a:blip>
          <a:srcRect t="21242" b="20647"/>
          <a:stretch/>
        </p:blipFill>
        <p:spPr>
          <a:xfrm>
            <a:off x="7417529" y="3660440"/>
            <a:ext cx="1114800" cy="647825"/>
          </a:xfrm>
          <a:prstGeom prst="rect">
            <a:avLst/>
          </a:prstGeom>
          <a:ln>
            <a:noFill/>
          </a:ln>
        </p:spPr>
      </p:pic>
      <p:cxnSp>
        <p:nvCxnSpPr>
          <p:cNvPr id="111" name="Connettore a gomito 110">
            <a:extLst>
              <a:ext uri="{FF2B5EF4-FFF2-40B4-BE49-F238E27FC236}">
                <a16:creationId xmlns:a16="http://schemas.microsoft.com/office/drawing/2014/main" id="{64EF512B-3568-4E45-B717-37A4F58D43F3}"/>
              </a:ext>
            </a:extLst>
          </p:cNvPr>
          <p:cNvCxnSpPr>
            <a:cxnSpLocks/>
            <a:endCxn id="73" idx="2"/>
          </p:cNvCxnSpPr>
          <p:nvPr/>
        </p:nvCxnSpPr>
        <p:spPr>
          <a:xfrm rot="10800000" flipV="1">
            <a:off x="1487998" y="4553583"/>
            <a:ext cx="9481900" cy="1282977"/>
          </a:xfrm>
          <a:prstGeom prst="bentConnector4">
            <a:avLst>
              <a:gd name="adj1" fmla="val 74"/>
              <a:gd name="adj2" fmla="val 152711"/>
            </a:avLst>
          </a:prstGeom>
          <a:ln w="76200">
            <a:solidFill>
              <a:schemeClr val="accent6">
                <a:lumMod val="7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6" name="Connettore diritto 115">
            <a:extLst>
              <a:ext uri="{FF2B5EF4-FFF2-40B4-BE49-F238E27FC236}">
                <a16:creationId xmlns:a16="http://schemas.microsoft.com/office/drawing/2014/main" id="{ED5D51A4-3D78-40C0-8580-85FC95DEB1BE}"/>
              </a:ext>
            </a:extLst>
          </p:cNvPr>
          <p:cNvCxnSpPr>
            <a:cxnSpLocks/>
          </p:cNvCxnSpPr>
          <p:nvPr/>
        </p:nvCxnSpPr>
        <p:spPr>
          <a:xfrm flipV="1">
            <a:off x="5651994" y="2399079"/>
            <a:ext cx="749046" cy="3140"/>
          </a:xfrm>
          <a:prstGeom prst="line">
            <a:avLst/>
          </a:prstGeom>
          <a:ln w="57150"/>
        </p:spPr>
        <p:style>
          <a:lnRef idx="1">
            <a:schemeClr val="accent2"/>
          </a:lnRef>
          <a:fillRef idx="0">
            <a:schemeClr val="accent2"/>
          </a:fillRef>
          <a:effectRef idx="0">
            <a:schemeClr val="accent2"/>
          </a:effectRef>
          <a:fontRef idx="minor">
            <a:schemeClr val="tx1"/>
          </a:fontRef>
        </p:style>
      </p:cxnSp>
      <p:cxnSp>
        <p:nvCxnSpPr>
          <p:cNvPr id="117" name="Connettore diritto 116">
            <a:extLst>
              <a:ext uri="{FF2B5EF4-FFF2-40B4-BE49-F238E27FC236}">
                <a16:creationId xmlns:a16="http://schemas.microsoft.com/office/drawing/2014/main" id="{4144A6BD-BB91-4F0F-93E1-E1B0DC83BD3B}"/>
              </a:ext>
            </a:extLst>
          </p:cNvPr>
          <p:cNvCxnSpPr>
            <a:cxnSpLocks/>
          </p:cNvCxnSpPr>
          <p:nvPr/>
        </p:nvCxnSpPr>
        <p:spPr>
          <a:xfrm>
            <a:off x="1914245" y="4794077"/>
            <a:ext cx="223165" cy="215643"/>
          </a:xfrm>
          <a:prstGeom prst="line">
            <a:avLst/>
          </a:prstGeom>
          <a:ln w="57150">
            <a:solidFill>
              <a:schemeClr val="accent1"/>
            </a:solidFill>
          </a:ln>
        </p:spPr>
        <p:style>
          <a:lnRef idx="1">
            <a:schemeClr val="accent2"/>
          </a:lnRef>
          <a:fillRef idx="0">
            <a:schemeClr val="accent2"/>
          </a:fillRef>
          <a:effectRef idx="0">
            <a:schemeClr val="accent2"/>
          </a:effectRef>
          <a:fontRef idx="minor">
            <a:schemeClr val="tx1"/>
          </a:fontRef>
        </p:style>
      </p:cxnSp>
      <p:cxnSp>
        <p:nvCxnSpPr>
          <p:cNvPr id="119" name="Connettore diritto 118">
            <a:extLst>
              <a:ext uri="{FF2B5EF4-FFF2-40B4-BE49-F238E27FC236}">
                <a16:creationId xmlns:a16="http://schemas.microsoft.com/office/drawing/2014/main" id="{568DC6DD-72BB-4E2B-972A-FEDE66314118}"/>
              </a:ext>
            </a:extLst>
          </p:cNvPr>
          <p:cNvCxnSpPr>
            <a:cxnSpLocks/>
          </p:cNvCxnSpPr>
          <p:nvPr/>
        </p:nvCxnSpPr>
        <p:spPr>
          <a:xfrm flipV="1">
            <a:off x="1914245" y="5412404"/>
            <a:ext cx="206305" cy="182540"/>
          </a:xfrm>
          <a:prstGeom prst="line">
            <a:avLst/>
          </a:prstGeom>
          <a:ln w="57150">
            <a:solidFill>
              <a:schemeClr val="accent1"/>
            </a:solidFill>
          </a:ln>
        </p:spPr>
        <p:style>
          <a:lnRef idx="1">
            <a:schemeClr val="accent2"/>
          </a:lnRef>
          <a:fillRef idx="0">
            <a:schemeClr val="accent2"/>
          </a:fillRef>
          <a:effectRef idx="0">
            <a:schemeClr val="accent2"/>
          </a:effectRef>
          <a:fontRef idx="minor">
            <a:schemeClr val="tx1"/>
          </a:fontRef>
        </p:style>
      </p:cxnSp>
      <p:cxnSp>
        <p:nvCxnSpPr>
          <p:cNvPr id="123" name="Connettore diritto 122">
            <a:extLst>
              <a:ext uri="{FF2B5EF4-FFF2-40B4-BE49-F238E27FC236}">
                <a16:creationId xmlns:a16="http://schemas.microsoft.com/office/drawing/2014/main" id="{D0B005D3-2C86-4E67-9E6E-E611E5BC36CD}"/>
              </a:ext>
            </a:extLst>
          </p:cNvPr>
          <p:cNvCxnSpPr>
            <a:cxnSpLocks/>
          </p:cNvCxnSpPr>
          <p:nvPr/>
        </p:nvCxnSpPr>
        <p:spPr>
          <a:xfrm>
            <a:off x="2548646" y="5268684"/>
            <a:ext cx="223165" cy="0"/>
          </a:xfrm>
          <a:prstGeom prst="line">
            <a:avLst/>
          </a:prstGeom>
          <a:ln w="57150">
            <a:solidFill>
              <a:schemeClr val="accent1"/>
            </a:solidFill>
          </a:ln>
        </p:spPr>
        <p:style>
          <a:lnRef idx="1">
            <a:schemeClr val="accent2"/>
          </a:lnRef>
          <a:fillRef idx="0">
            <a:schemeClr val="accent2"/>
          </a:fillRef>
          <a:effectRef idx="0">
            <a:schemeClr val="accent2"/>
          </a:effectRef>
          <a:fontRef idx="minor">
            <a:schemeClr val="tx1"/>
          </a:fontRef>
        </p:style>
      </p:cxnSp>
      <p:cxnSp>
        <p:nvCxnSpPr>
          <p:cNvPr id="125" name="Connettore diritto 124">
            <a:extLst>
              <a:ext uri="{FF2B5EF4-FFF2-40B4-BE49-F238E27FC236}">
                <a16:creationId xmlns:a16="http://schemas.microsoft.com/office/drawing/2014/main" id="{9C9A5F7D-432F-4971-9124-C5E839386807}"/>
              </a:ext>
            </a:extLst>
          </p:cNvPr>
          <p:cNvCxnSpPr>
            <a:cxnSpLocks/>
          </p:cNvCxnSpPr>
          <p:nvPr/>
        </p:nvCxnSpPr>
        <p:spPr>
          <a:xfrm>
            <a:off x="4386971" y="5316309"/>
            <a:ext cx="598414" cy="0"/>
          </a:xfrm>
          <a:prstGeom prst="line">
            <a:avLst/>
          </a:prstGeom>
          <a:ln w="57150">
            <a:solidFill>
              <a:schemeClr val="accent1"/>
            </a:solidFill>
          </a:ln>
        </p:spPr>
        <p:style>
          <a:lnRef idx="1">
            <a:schemeClr val="accent2"/>
          </a:lnRef>
          <a:fillRef idx="0">
            <a:schemeClr val="accent2"/>
          </a:fillRef>
          <a:effectRef idx="0">
            <a:schemeClr val="accent2"/>
          </a:effectRef>
          <a:fontRef idx="minor">
            <a:schemeClr val="tx1"/>
          </a:fontRef>
        </p:style>
      </p:cxnSp>
      <p:cxnSp>
        <p:nvCxnSpPr>
          <p:cNvPr id="128" name="Connettore a gomito 127">
            <a:extLst>
              <a:ext uri="{FF2B5EF4-FFF2-40B4-BE49-F238E27FC236}">
                <a16:creationId xmlns:a16="http://schemas.microsoft.com/office/drawing/2014/main" id="{6B3AA550-1BBC-487E-B4AA-A638E9B93BFB}"/>
              </a:ext>
            </a:extLst>
          </p:cNvPr>
          <p:cNvCxnSpPr>
            <a:cxnSpLocks/>
          </p:cNvCxnSpPr>
          <p:nvPr/>
        </p:nvCxnSpPr>
        <p:spPr>
          <a:xfrm rot="5400000" flipH="1" flipV="1">
            <a:off x="5223994" y="3913219"/>
            <a:ext cx="2570057" cy="278009"/>
          </a:xfrm>
          <a:prstGeom prst="bentConnector3">
            <a:avLst>
              <a:gd name="adj1" fmla="val 1450"/>
            </a:avLst>
          </a:prstGeom>
          <a:ln w="76200"/>
        </p:spPr>
        <p:style>
          <a:lnRef idx="1">
            <a:schemeClr val="accent1"/>
          </a:lnRef>
          <a:fillRef idx="0">
            <a:schemeClr val="accent1"/>
          </a:fillRef>
          <a:effectRef idx="0">
            <a:schemeClr val="accent1"/>
          </a:effectRef>
          <a:fontRef idx="minor">
            <a:schemeClr val="tx1"/>
          </a:fontRef>
        </p:style>
      </p:cxnSp>
      <p:cxnSp>
        <p:nvCxnSpPr>
          <p:cNvPr id="134" name="Connettore diritto 133">
            <a:extLst>
              <a:ext uri="{FF2B5EF4-FFF2-40B4-BE49-F238E27FC236}">
                <a16:creationId xmlns:a16="http://schemas.microsoft.com/office/drawing/2014/main" id="{282B6F03-9594-45FD-B842-25FE5DCB6DBD}"/>
              </a:ext>
            </a:extLst>
          </p:cNvPr>
          <p:cNvCxnSpPr>
            <a:cxnSpLocks/>
          </p:cNvCxnSpPr>
          <p:nvPr/>
        </p:nvCxnSpPr>
        <p:spPr>
          <a:xfrm>
            <a:off x="6930146" y="2449284"/>
            <a:ext cx="479432" cy="0"/>
          </a:xfrm>
          <a:prstGeom prst="line">
            <a:avLst/>
          </a:prstGeom>
          <a:ln w="57150">
            <a:solidFill>
              <a:schemeClr val="accent6"/>
            </a:solidFill>
          </a:ln>
        </p:spPr>
        <p:style>
          <a:lnRef idx="1">
            <a:schemeClr val="accent2"/>
          </a:lnRef>
          <a:fillRef idx="0">
            <a:schemeClr val="accent2"/>
          </a:fillRef>
          <a:effectRef idx="0">
            <a:schemeClr val="accent2"/>
          </a:effectRef>
          <a:fontRef idx="minor">
            <a:schemeClr val="tx1"/>
          </a:fontRef>
        </p:style>
      </p:cxnSp>
      <p:cxnSp>
        <p:nvCxnSpPr>
          <p:cNvPr id="137" name="Connettore diritto 136">
            <a:extLst>
              <a:ext uri="{FF2B5EF4-FFF2-40B4-BE49-F238E27FC236}">
                <a16:creationId xmlns:a16="http://schemas.microsoft.com/office/drawing/2014/main" id="{D710DCAB-5A0E-443A-A94F-4E1F04CE042A}"/>
              </a:ext>
            </a:extLst>
          </p:cNvPr>
          <p:cNvCxnSpPr>
            <a:cxnSpLocks/>
          </p:cNvCxnSpPr>
          <p:nvPr/>
        </p:nvCxnSpPr>
        <p:spPr>
          <a:xfrm>
            <a:off x="8616071" y="3984352"/>
            <a:ext cx="1503289" cy="0"/>
          </a:xfrm>
          <a:prstGeom prst="line">
            <a:avLst/>
          </a:prstGeom>
          <a:ln w="57150">
            <a:solidFill>
              <a:schemeClr val="accent6"/>
            </a:solidFill>
          </a:ln>
        </p:spPr>
        <p:style>
          <a:lnRef idx="1">
            <a:schemeClr val="accent2"/>
          </a:lnRef>
          <a:fillRef idx="0">
            <a:schemeClr val="accent2"/>
          </a:fillRef>
          <a:effectRef idx="0">
            <a:schemeClr val="accent2"/>
          </a:effectRef>
          <a:fontRef idx="minor">
            <a:schemeClr val="tx1"/>
          </a:fontRef>
        </p:style>
      </p:cxnSp>
      <p:sp>
        <p:nvSpPr>
          <p:cNvPr id="145" name="Rettangolo 144">
            <a:extLst>
              <a:ext uri="{FF2B5EF4-FFF2-40B4-BE49-F238E27FC236}">
                <a16:creationId xmlns:a16="http://schemas.microsoft.com/office/drawing/2014/main" id="{73916DC5-C48C-4002-9CF1-7CFA721A559E}"/>
              </a:ext>
            </a:extLst>
          </p:cNvPr>
          <p:cNvSpPr/>
          <p:nvPr/>
        </p:nvSpPr>
        <p:spPr>
          <a:xfrm>
            <a:off x="1686003" y="2255528"/>
            <a:ext cx="2074934" cy="338554"/>
          </a:xfrm>
          <a:prstGeom prst="rect">
            <a:avLst/>
          </a:prstGeom>
          <a:noFill/>
        </p:spPr>
        <p:txBody>
          <a:bodyPr wrap="square" lIns="91440" tIns="45720" rIns="91440" bIns="45720">
            <a:spAutoFit/>
          </a:bodyPr>
          <a:lstStyle/>
          <a:p>
            <a:pPr algn="ctr"/>
            <a:r>
              <a:rPr lang="it-IT" sz="1600" dirty="0">
                <a:ln w="10160">
                  <a:solidFill>
                    <a:schemeClr val="bg1"/>
                  </a:solidFill>
                  <a:prstDash val="solid"/>
                </a:ln>
                <a:solidFill>
                  <a:schemeClr val="bg1"/>
                </a:solidFill>
                <a:effectLst>
                  <a:outerShdw blurRad="38100" dist="22860" dir="5400000" algn="tl" rotWithShape="0">
                    <a:srgbClr val="000000">
                      <a:alpha val="30000"/>
                    </a:srgbClr>
                  </a:outerShdw>
                </a:effectLst>
              </a:rPr>
              <a:t>Encoder</a:t>
            </a:r>
            <a:endParaRPr lang="it-IT" sz="1600" cap="none" spc="0" dirty="0">
              <a:ln w="10160">
                <a:solidFill>
                  <a:schemeClr val="bg1"/>
                </a:solidFill>
                <a:prstDash val="solid"/>
              </a:ln>
              <a:solidFill>
                <a:schemeClr val="bg1"/>
              </a:solidFill>
              <a:effectLst>
                <a:outerShdw blurRad="38100" dist="22860" dir="5400000" algn="tl" rotWithShape="0">
                  <a:srgbClr val="000000">
                    <a:alpha val="30000"/>
                  </a:srgbClr>
                </a:outerShdw>
              </a:effectLst>
            </a:endParaRPr>
          </a:p>
        </p:txBody>
      </p:sp>
      <p:sp>
        <p:nvSpPr>
          <p:cNvPr id="147" name="Rettangolo 146">
            <a:extLst>
              <a:ext uri="{FF2B5EF4-FFF2-40B4-BE49-F238E27FC236}">
                <a16:creationId xmlns:a16="http://schemas.microsoft.com/office/drawing/2014/main" id="{7D14DFE5-3D92-428D-9959-AA00167929A4}"/>
              </a:ext>
            </a:extLst>
          </p:cNvPr>
          <p:cNvSpPr/>
          <p:nvPr/>
        </p:nvSpPr>
        <p:spPr>
          <a:xfrm>
            <a:off x="7402973" y="3621103"/>
            <a:ext cx="366077" cy="338554"/>
          </a:xfrm>
          <a:prstGeom prst="rect">
            <a:avLst/>
          </a:prstGeom>
          <a:noFill/>
        </p:spPr>
        <p:txBody>
          <a:bodyPr wrap="square" lIns="91440" tIns="45720" rIns="91440" bIns="45720">
            <a:spAutoFit/>
          </a:bodyPr>
          <a:lstStyle/>
          <a:p>
            <a:pPr algn="ctr"/>
            <a:r>
              <a:rPr lang="el-GR" sz="1600" dirty="0">
                <a:ln w="10160">
                  <a:solidFill>
                    <a:schemeClr val="bg1"/>
                  </a:solidFill>
                  <a:prstDash val="solid"/>
                </a:ln>
                <a:solidFill>
                  <a:schemeClr val="bg1"/>
                </a:solidFill>
                <a:effectLst>
                  <a:outerShdw blurRad="38100" dist="22860" dir="5400000" algn="tl" rotWithShape="0">
                    <a:srgbClr val="000000">
                      <a:alpha val="30000"/>
                    </a:srgbClr>
                  </a:outerShdw>
                </a:effectLst>
              </a:rPr>
              <a:t>μ</a:t>
            </a:r>
            <a:endParaRPr lang="it-IT" sz="1600" cap="none" spc="0" dirty="0">
              <a:ln w="10160">
                <a:solidFill>
                  <a:schemeClr val="bg1"/>
                </a:solidFill>
                <a:prstDash val="solid"/>
              </a:ln>
              <a:solidFill>
                <a:schemeClr val="bg1"/>
              </a:solidFill>
              <a:effectLst>
                <a:outerShdw blurRad="38100" dist="22860" dir="5400000" algn="tl" rotWithShape="0">
                  <a:srgbClr val="000000">
                    <a:alpha val="30000"/>
                  </a:srgbClr>
                </a:outerShdw>
              </a:effectLst>
            </a:endParaRPr>
          </a:p>
        </p:txBody>
      </p:sp>
      <p:sp>
        <p:nvSpPr>
          <p:cNvPr id="149" name="Rettangolo 148">
            <a:extLst>
              <a:ext uri="{FF2B5EF4-FFF2-40B4-BE49-F238E27FC236}">
                <a16:creationId xmlns:a16="http://schemas.microsoft.com/office/drawing/2014/main" id="{81DFA92F-1A67-4FBC-ADE7-1D00F99AB229}"/>
              </a:ext>
            </a:extLst>
          </p:cNvPr>
          <p:cNvSpPr/>
          <p:nvPr/>
        </p:nvSpPr>
        <p:spPr>
          <a:xfrm>
            <a:off x="8140078" y="3631411"/>
            <a:ext cx="366077" cy="338554"/>
          </a:xfrm>
          <a:prstGeom prst="rect">
            <a:avLst/>
          </a:prstGeom>
          <a:noFill/>
        </p:spPr>
        <p:txBody>
          <a:bodyPr wrap="square" lIns="91440" tIns="45720" rIns="91440" bIns="45720">
            <a:spAutoFit/>
          </a:bodyPr>
          <a:lstStyle/>
          <a:p>
            <a:pPr algn="ctr"/>
            <a:r>
              <a:rPr lang="el-GR" sz="1600" cap="none" spc="0" dirty="0">
                <a:ln w="10160">
                  <a:solidFill>
                    <a:schemeClr val="bg1"/>
                  </a:solidFill>
                  <a:prstDash val="solid"/>
                </a:ln>
                <a:solidFill>
                  <a:schemeClr val="bg1"/>
                </a:solidFill>
                <a:effectLst>
                  <a:outerShdw blurRad="38100" dist="22860" dir="5400000" algn="tl" rotWithShape="0">
                    <a:srgbClr val="000000">
                      <a:alpha val="30000"/>
                    </a:srgbClr>
                  </a:outerShdw>
                </a:effectLst>
              </a:rPr>
              <a:t>σ</a:t>
            </a:r>
            <a:endParaRPr lang="it-IT" sz="1600" cap="none" spc="0" dirty="0">
              <a:ln w="10160">
                <a:solidFill>
                  <a:schemeClr val="bg1"/>
                </a:solidFill>
                <a:prstDash val="solid"/>
              </a:ln>
              <a:solidFill>
                <a:schemeClr val="bg1"/>
              </a:solidFill>
              <a:effectLst>
                <a:outerShdw blurRad="38100" dist="22860" dir="5400000" algn="tl" rotWithShape="0">
                  <a:srgbClr val="000000">
                    <a:alpha val="30000"/>
                  </a:srgbClr>
                </a:outerShdw>
              </a:effectLst>
            </a:endParaRPr>
          </a:p>
        </p:txBody>
      </p:sp>
      <p:sp>
        <p:nvSpPr>
          <p:cNvPr id="4" name="Rettangolo con angoli arrotondati 3">
            <a:extLst>
              <a:ext uri="{FF2B5EF4-FFF2-40B4-BE49-F238E27FC236}">
                <a16:creationId xmlns:a16="http://schemas.microsoft.com/office/drawing/2014/main" id="{053299C4-B13E-4B80-80B7-8B2B0C2B6993}"/>
              </a:ext>
            </a:extLst>
          </p:cNvPr>
          <p:cNvSpPr/>
          <p:nvPr/>
        </p:nvSpPr>
        <p:spPr>
          <a:xfrm>
            <a:off x="3311395" y="1549452"/>
            <a:ext cx="665873" cy="427886"/>
          </a:xfrm>
          <a:prstGeom prst="roundRect">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err="1"/>
              <a:t>Rwd</a:t>
            </a:r>
            <a:endParaRPr lang="it-IT" dirty="0"/>
          </a:p>
        </p:txBody>
      </p:sp>
      <p:cxnSp>
        <p:nvCxnSpPr>
          <p:cNvPr id="54" name="Connettore diritto 53">
            <a:extLst>
              <a:ext uri="{FF2B5EF4-FFF2-40B4-BE49-F238E27FC236}">
                <a16:creationId xmlns:a16="http://schemas.microsoft.com/office/drawing/2014/main" id="{501D0C2C-91B5-4BD4-8672-BC06708C69B4}"/>
              </a:ext>
            </a:extLst>
          </p:cNvPr>
          <p:cNvCxnSpPr>
            <a:cxnSpLocks/>
          </p:cNvCxnSpPr>
          <p:nvPr/>
        </p:nvCxnSpPr>
        <p:spPr>
          <a:xfrm>
            <a:off x="4063870" y="1776703"/>
            <a:ext cx="622308" cy="399705"/>
          </a:xfrm>
          <a:prstGeom prst="line">
            <a:avLst/>
          </a:prstGeom>
          <a:ln w="57150"/>
        </p:spPr>
        <p:style>
          <a:lnRef idx="1">
            <a:schemeClr val="accent2"/>
          </a:lnRef>
          <a:fillRef idx="0">
            <a:schemeClr val="accent2"/>
          </a:fillRef>
          <a:effectRef idx="0">
            <a:schemeClr val="accent2"/>
          </a:effectRef>
          <a:fontRef idx="minor">
            <a:schemeClr val="tx1"/>
          </a:fontRef>
        </p:style>
      </p:cxnSp>
      <p:cxnSp>
        <p:nvCxnSpPr>
          <p:cNvPr id="55" name="Connettore diritto 54">
            <a:extLst>
              <a:ext uri="{FF2B5EF4-FFF2-40B4-BE49-F238E27FC236}">
                <a16:creationId xmlns:a16="http://schemas.microsoft.com/office/drawing/2014/main" id="{8FC4C5BB-058D-4ABE-A804-D07C2F8CFA2D}"/>
              </a:ext>
            </a:extLst>
          </p:cNvPr>
          <p:cNvCxnSpPr>
            <a:cxnSpLocks/>
          </p:cNvCxnSpPr>
          <p:nvPr/>
        </p:nvCxnSpPr>
        <p:spPr>
          <a:xfrm>
            <a:off x="4076339" y="2406081"/>
            <a:ext cx="578168" cy="1355"/>
          </a:xfrm>
          <a:prstGeom prst="line">
            <a:avLst/>
          </a:prstGeom>
          <a:ln w="57150"/>
        </p:spPr>
        <p:style>
          <a:lnRef idx="1">
            <a:schemeClr val="accent2"/>
          </a:lnRef>
          <a:fillRef idx="0">
            <a:schemeClr val="accent2"/>
          </a:fillRef>
          <a:effectRef idx="0">
            <a:schemeClr val="accent2"/>
          </a:effectRef>
          <a:fontRef idx="minor">
            <a:schemeClr val="tx1"/>
          </a:fontRef>
        </p:style>
      </p:cxnSp>
      <p:sp>
        <p:nvSpPr>
          <p:cNvPr id="13" name="Rettangolo 12">
            <a:extLst>
              <a:ext uri="{FF2B5EF4-FFF2-40B4-BE49-F238E27FC236}">
                <a16:creationId xmlns:a16="http://schemas.microsoft.com/office/drawing/2014/main" id="{4DA2FC04-F9AE-4B27-88C5-9A85FF88F0FF}"/>
              </a:ext>
            </a:extLst>
          </p:cNvPr>
          <p:cNvSpPr/>
          <p:nvPr/>
        </p:nvSpPr>
        <p:spPr>
          <a:xfrm>
            <a:off x="4724295" y="2217217"/>
            <a:ext cx="659509" cy="363724"/>
          </a:xfrm>
          <a:prstGeom prst="rect">
            <a:avLst/>
          </a:prstGeom>
          <a:ln>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it-IT" dirty="0" err="1"/>
              <a:t>obs</a:t>
            </a:r>
            <a:endParaRPr lang="it-IT" dirty="0"/>
          </a:p>
        </p:txBody>
      </p:sp>
      <p:sp>
        <p:nvSpPr>
          <p:cNvPr id="22" name="Rettangolo 21">
            <a:extLst>
              <a:ext uri="{FF2B5EF4-FFF2-40B4-BE49-F238E27FC236}">
                <a16:creationId xmlns:a16="http://schemas.microsoft.com/office/drawing/2014/main" id="{B19BFA04-097E-4BBD-8600-73B5344C046D}"/>
              </a:ext>
            </a:extLst>
          </p:cNvPr>
          <p:cNvSpPr/>
          <p:nvPr/>
        </p:nvSpPr>
        <p:spPr>
          <a:xfrm>
            <a:off x="5388541" y="2214615"/>
            <a:ext cx="206289" cy="363724"/>
          </a:xfrm>
          <a:prstGeom prst="rect">
            <a:avLst/>
          </a:prstGeom>
          <a:solidFill>
            <a:srgbClr val="FF0000"/>
          </a:solidFill>
          <a:ln>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it-IT" sz="2000" dirty="0"/>
              <a:t>r</a:t>
            </a:r>
            <a:endParaRPr lang="it-IT" sz="1050" dirty="0"/>
          </a:p>
        </p:txBody>
      </p:sp>
      <p:sp>
        <p:nvSpPr>
          <p:cNvPr id="6" name="Rettangolo 5">
            <a:extLst>
              <a:ext uri="{FF2B5EF4-FFF2-40B4-BE49-F238E27FC236}">
                <a16:creationId xmlns:a16="http://schemas.microsoft.com/office/drawing/2014/main" id="{B28FB997-C930-4902-972A-0CE0584EB5E1}"/>
              </a:ext>
            </a:extLst>
          </p:cNvPr>
          <p:cNvSpPr/>
          <p:nvPr/>
        </p:nvSpPr>
        <p:spPr>
          <a:xfrm>
            <a:off x="0" y="10293"/>
            <a:ext cx="12192000" cy="1015663"/>
          </a:xfrm>
          <a:prstGeom prst="rect">
            <a:avLst/>
          </a:prstGeom>
          <a:noFill/>
        </p:spPr>
        <p:txBody>
          <a:bodyPr wrap="square" lIns="91440" tIns="45720" rIns="91440" bIns="45720">
            <a:spAutoFit/>
          </a:bodyPr>
          <a:lstStyle/>
          <a:p>
            <a:pPr algn="ctr"/>
            <a:r>
              <a:rPr lang="it-IT" sz="6000" b="1" spc="50" dirty="0" err="1">
                <a:ln w="28575" cmpd="sng">
                  <a:solidFill>
                    <a:schemeClr val="accent3">
                      <a:lumMod val="75000"/>
                    </a:schemeClr>
                  </a:solidFill>
                  <a:prstDash val="solid"/>
                </a:ln>
                <a:solidFill>
                  <a:schemeClr val="bg1"/>
                </a:solidFill>
                <a:effectLst>
                  <a:glow rad="38100">
                    <a:schemeClr val="accent1">
                      <a:alpha val="40000"/>
                    </a:schemeClr>
                  </a:glow>
                </a:effectLst>
              </a:rPr>
              <a:t>Enriched</a:t>
            </a:r>
            <a:r>
              <a:rPr lang="it-IT" sz="6000" b="1" spc="50" dirty="0">
                <a:ln w="28575" cmpd="sng">
                  <a:solidFill>
                    <a:schemeClr val="accent3">
                      <a:lumMod val="75000"/>
                    </a:schemeClr>
                  </a:solidFill>
                  <a:prstDash val="solid"/>
                </a:ln>
                <a:solidFill>
                  <a:schemeClr val="bg1"/>
                </a:solidFill>
                <a:effectLst>
                  <a:glow rad="38100">
                    <a:schemeClr val="accent1">
                      <a:alpha val="40000"/>
                    </a:schemeClr>
                  </a:glow>
                </a:effectLst>
              </a:rPr>
              <a:t> State</a:t>
            </a:r>
            <a:endParaRPr lang="it-IT" sz="2000" b="1" spc="50" dirty="0">
              <a:ln w="28575" cmpd="sng">
                <a:solidFill>
                  <a:schemeClr val="accent3">
                    <a:lumMod val="75000"/>
                  </a:schemeClr>
                </a:solidFill>
                <a:prstDash val="solid"/>
              </a:ln>
              <a:solidFill>
                <a:schemeClr val="bg1"/>
              </a:solidFill>
              <a:effectLst>
                <a:glow rad="38100">
                  <a:schemeClr val="accent1">
                    <a:alpha val="40000"/>
                  </a:schemeClr>
                </a:glow>
              </a:effectLst>
            </a:endParaRPr>
          </a:p>
        </p:txBody>
      </p:sp>
    </p:spTree>
    <p:extLst>
      <p:ext uri="{BB962C8B-B14F-4D97-AF65-F5344CB8AC3E}">
        <p14:creationId xmlns:p14="http://schemas.microsoft.com/office/powerpoint/2010/main" val="376748375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ttangolo con angoli arrotondati 4">
            <a:extLst>
              <a:ext uri="{FF2B5EF4-FFF2-40B4-BE49-F238E27FC236}">
                <a16:creationId xmlns:a16="http://schemas.microsoft.com/office/drawing/2014/main" id="{55A5B244-A9F5-4576-A488-204866860E91}"/>
              </a:ext>
            </a:extLst>
          </p:cNvPr>
          <p:cNvSpPr/>
          <p:nvPr/>
        </p:nvSpPr>
        <p:spPr>
          <a:xfrm>
            <a:off x="206580" y="1388376"/>
            <a:ext cx="5806353" cy="4555226"/>
          </a:xfrm>
          <a:prstGeom prst="roundRect">
            <a:avLst/>
          </a:prstGeom>
          <a:solidFill>
            <a:schemeClr val="tx1">
              <a:lumMod val="75000"/>
              <a:lumOff val="25000"/>
            </a:schemeClr>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it-IT" sz="4400" b="1" dirty="0">
              <a:ln w="0"/>
              <a:solidFill>
                <a:schemeClr val="accent6">
                  <a:lumMod val="75000"/>
                </a:schemeClr>
              </a:solidFill>
              <a:effectLst>
                <a:outerShdw blurRad="38100" dist="25400" dir="5400000" algn="ctr" rotWithShape="0">
                  <a:srgbClr val="6E747A">
                    <a:alpha val="43000"/>
                  </a:srgbClr>
                </a:outerShdw>
              </a:effectLst>
            </a:endParaRPr>
          </a:p>
        </p:txBody>
      </p:sp>
      <p:sp>
        <p:nvSpPr>
          <p:cNvPr id="2" name="Rettangolo 1">
            <a:extLst>
              <a:ext uri="{FF2B5EF4-FFF2-40B4-BE49-F238E27FC236}">
                <a16:creationId xmlns:a16="http://schemas.microsoft.com/office/drawing/2014/main" id="{9B8E91A5-E957-44F5-96F2-98483B4E1634}"/>
              </a:ext>
            </a:extLst>
          </p:cNvPr>
          <p:cNvSpPr/>
          <p:nvPr/>
        </p:nvSpPr>
        <p:spPr>
          <a:xfrm>
            <a:off x="404921" y="1388376"/>
            <a:ext cx="5409670" cy="769441"/>
          </a:xfrm>
          <a:prstGeom prst="rect">
            <a:avLst/>
          </a:prstGeom>
          <a:noFill/>
        </p:spPr>
        <p:txBody>
          <a:bodyPr wrap="square" lIns="91440" tIns="45720" rIns="91440" bIns="45720">
            <a:spAutoFit/>
          </a:bodyPr>
          <a:lstStyle/>
          <a:p>
            <a:pPr algn="ctr"/>
            <a:r>
              <a:rPr lang="it-IT" sz="4400" b="1" dirty="0">
                <a:ln w="0">
                  <a:solidFill>
                    <a:schemeClr val="bg1">
                      <a:lumMod val="95000"/>
                    </a:schemeClr>
                  </a:solidFill>
                </a:ln>
                <a:solidFill>
                  <a:srgbClr val="BF9000"/>
                </a:solidFill>
                <a:effectLst>
                  <a:outerShdw blurRad="38100" dist="25400" dir="5400000" algn="ctr" rotWithShape="0">
                    <a:srgbClr val="6E747A">
                      <a:alpha val="43000"/>
                    </a:srgbClr>
                  </a:outerShdw>
                </a:effectLst>
              </a:rPr>
              <a:t>Training Curve</a:t>
            </a:r>
            <a:endParaRPr lang="it-IT" sz="1600" cap="none" spc="0" dirty="0">
              <a:ln w="0">
                <a:solidFill>
                  <a:schemeClr val="bg1">
                    <a:lumMod val="95000"/>
                  </a:schemeClr>
                </a:solidFill>
              </a:ln>
              <a:solidFill>
                <a:srgbClr val="BF9000"/>
              </a:solidFill>
              <a:effectLst>
                <a:outerShdw blurRad="38100" dist="22860" dir="5400000" algn="tl" rotWithShape="0">
                  <a:srgbClr val="000000">
                    <a:alpha val="30000"/>
                  </a:srgbClr>
                </a:outerShdw>
              </a:effectLst>
            </a:endParaRPr>
          </a:p>
        </p:txBody>
      </p:sp>
      <p:sp>
        <p:nvSpPr>
          <p:cNvPr id="7" name="Rettangolo con angoli arrotondati 6">
            <a:extLst>
              <a:ext uri="{FF2B5EF4-FFF2-40B4-BE49-F238E27FC236}">
                <a16:creationId xmlns:a16="http://schemas.microsoft.com/office/drawing/2014/main" id="{CABE4EAC-7230-4799-BE7B-1DD185706427}"/>
              </a:ext>
            </a:extLst>
          </p:cNvPr>
          <p:cNvSpPr/>
          <p:nvPr/>
        </p:nvSpPr>
        <p:spPr>
          <a:xfrm>
            <a:off x="6096001" y="1419325"/>
            <a:ext cx="5780288" cy="4524276"/>
          </a:xfrm>
          <a:prstGeom prst="roundRect">
            <a:avLst/>
          </a:prstGeom>
          <a:solidFill>
            <a:schemeClr val="tx1">
              <a:lumMod val="75000"/>
              <a:lumOff val="25000"/>
            </a:schemeClr>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it-IT" sz="4400" b="1" dirty="0">
              <a:ln w="0"/>
              <a:solidFill>
                <a:schemeClr val="accent6">
                  <a:lumMod val="75000"/>
                </a:schemeClr>
              </a:solidFill>
              <a:effectLst>
                <a:outerShdw blurRad="38100" dist="25400" dir="5400000" algn="ctr" rotWithShape="0">
                  <a:srgbClr val="6E747A">
                    <a:alpha val="43000"/>
                  </a:srgbClr>
                </a:outerShdw>
              </a:effectLst>
            </a:endParaRPr>
          </a:p>
        </p:txBody>
      </p:sp>
      <p:sp>
        <p:nvSpPr>
          <p:cNvPr id="17" name="Rettangolo 16">
            <a:extLst>
              <a:ext uri="{FF2B5EF4-FFF2-40B4-BE49-F238E27FC236}">
                <a16:creationId xmlns:a16="http://schemas.microsoft.com/office/drawing/2014/main" id="{B1063543-5973-4DA5-ABB0-DAAB1AB03707}"/>
              </a:ext>
            </a:extLst>
          </p:cNvPr>
          <p:cNvSpPr/>
          <p:nvPr/>
        </p:nvSpPr>
        <p:spPr>
          <a:xfrm>
            <a:off x="6332854" y="1498927"/>
            <a:ext cx="5306581" cy="769441"/>
          </a:xfrm>
          <a:prstGeom prst="rect">
            <a:avLst/>
          </a:prstGeom>
          <a:noFill/>
        </p:spPr>
        <p:txBody>
          <a:bodyPr wrap="square" lIns="91440" tIns="45720" rIns="91440" bIns="45720">
            <a:spAutoFit/>
          </a:bodyPr>
          <a:lstStyle/>
          <a:p>
            <a:pPr algn="ctr"/>
            <a:r>
              <a:rPr lang="it-IT" sz="4400" b="1" cap="none" spc="0" dirty="0">
                <a:ln w="0">
                  <a:solidFill>
                    <a:schemeClr val="bg1">
                      <a:lumMod val="95000"/>
                    </a:schemeClr>
                  </a:solidFill>
                </a:ln>
                <a:solidFill>
                  <a:srgbClr val="BF9000"/>
                </a:solidFill>
                <a:effectLst>
                  <a:outerShdw blurRad="38100" dist="25400" dir="5400000" algn="ctr" rotWithShape="0">
                    <a:srgbClr val="6E747A">
                      <a:alpha val="43000"/>
                    </a:srgbClr>
                  </a:outerShdw>
                </a:effectLst>
              </a:rPr>
              <a:t>Test Curve</a:t>
            </a:r>
            <a:endParaRPr lang="it-IT" sz="1600" cap="none" spc="0" dirty="0">
              <a:ln w="0">
                <a:solidFill>
                  <a:schemeClr val="bg1">
                    <a:lumMod val="95000"/>
                  </a:schemeClr>
                </a:solidFill>
              </a:ln>
              <a:solidFill>
                <a:srgbClr val="BF9000"/>
              </a:solidFill>
              <a:effectLst>
                <a:outerShdw blurRad="38100" dist="22860" dir="5400000" algn="tl" rotWithShape="0">
                  <a:srgbClr val="000000">
                    <a:alpha val="30000"/>
                  </a:srgbClr>
                </a:outerShdw>
              </a:effectLst>
            </a:endParaRPr>
          </a:p>
        </p:txBody>
      </p:sp>
      <p:sp>
        <p:nvSpPr>
          <p:cNvPr id="67" name="Rettangolo 66">
            <a:extLst>
              <a:ext uri="{FF2B5EF4-FFF2-40B4-BE49-F238E27FC236}">
                <a16:creationId xmlns:a16="http://schemas.microsoft.com/office/drawing/2014/main" id="{A54B8922-B39E-4D62-8D66-5ED909D715D8}"/>
              </a:ext>
            </a:extLst>
          </p:cNvPr>
          <p:cNvSpPr/>
          <p:nvPr/>
        </p:nvSpPr>
        <p:spPr>
          <a:xfrm>
            <a:off x="0" y="10088"/>
            <a:ext cx="12191999" cy="1015663"/>
          </a:xfrm>
          <a:prstGeom prst="rect">
            <a:avLst/>
          </a:prstGeom>
          <a:noFill/>
        </p:spPr>
        <p:txBody>
          <a:bodyPr wrap="square" lIns="91440" tIns="45720" rIns="91440" bIns="45720">
            <a:spAutoFit/>
          </a:bodyPr>
          <a:lstStyle/>
          <a:p>
            <a:pPr algn="ctr"/>
            <a:r>
              <a:rPr lang="it-IT" sz="6000" b="1" spc="50" dirty="0" err="1">
                <a:ln w="28575" cmpd="sng">
                  <a:solidFill>
                    <a:schemeClr val="accent3">
                      <a:lumMod val="75000"/>
                    </a:schemeClr>
                  </a:solidFill>
                  <a:prstDash val="solid"/>
                </a:ln>
                <a:solidFill>
                  <a:schemeClr val="bg1"/>
                </a:solidFill>
                <a:effectLst>
                  <a:glow rad="38100">
                    <a:schemeClr val="accent1">
                      <a:alpha val="40000"/>
                    </a:schemeClr>
                  </a:glow>
                </a:effectLst>
              </a:rPr>
              <a:t>PlaNet</a:t>
            </a:r>
            <a:r>
              <a:rPr lang="it-IT" sz="6000" b="1" spc="50" dirty="0">
                <a:ln w="28575" cmpd="sng">
                  <a:solidFill>
                    <a:schemeClr val="accent3">
                      <a:lumMod val="75000"/>
                    </a:schemeClr>
                  </a:solidFill>
                  <a:prstDash val="solid"/>
                </a:ln>
                <a:solidFill>
                  <a:schemeClr val="bg1"/>
                </a:solidFill>
                <a:effectLst>
                  <a:glow rad="38100">
                    <a:schemeClr val="accent1">
                      <a:alpha val="40000"/>
                    </a:schemeClr>
                  </a:glow>
                </a:effectLst>
              </a:rPr>
              <a:t> </a:t>
            </a:r>
            <a:r>
              <a:rPr lang="it-IT" sz="6000" b="1" spc="50" dirty="0" err="1">
                <a:ln w="28575" cmpd="sng">
                  <a:solidFill>
                    <a:schemeClr val="accent3">
                      <a:lumMod val="75000"/>
                    </a:schemeClr>
                  </a:solidFill>
                  <a:prstDash val="solid"/>
                </a:ln>
                <a:solidFill>
                  <a:schemeClr val="bg1"/>
                </a:solidFill>
                <a:effectLst>
                  <a:glow rad="38100">
                    <a:schemeClr val="accent1">
                      <a:alpha val="40000"/>
                    </a:schemeClr>
                  </a:glow>
                </a:effectLst>
              </a:rPr>
              <a:t>Reward</a:t>
            </a:r>
            <a:r>
              <a:rPr lang="it-IT" sz="6000" b="1" spc="50" dirty="0">
                <a:ln w="28575" cmpd="sng">
                  <a:solidFill>
                    <a:schemeClr val="accent3">
                      <a:lumMod val="75000"/>
                    </a:schemeClr>
                  </a:solidFill>
                  <a:prstDash val="solid"/>
                </a:ln>
                <a:solidFill>
                  <a:schemeClr val="bg1"/>
                </a:solidFill>
                <a:effectLst>
                  <a:glow rad="38100">
                    <a:schemeClr val="accent1">
                      <a:alpha val="40000"/>
                    </a:schemeClr>
                  </a:glow>
                </a:effectLst>
              </a:rPr>
              <a:t> </a:t>
            </a:r>
            <a:r>
              <a:rPr lang="it-IT" sz="6000" b="1" spc="50" dirty="0" err="1">
                <a:ln w="28575" cmpd="sng">
                  <a:solidFill>
                    <a:schemeClr val="accent3">
                      <a:lumMod val="75000"/>
                    </a:schemeClr>
                  </a:solidFill>
                  <a:prstDash val="solid"/>
                </a:ln>
                <a:solidFill>
                  <a:schemeClr val="bg1"/>
                </a:solidFill>
                <a:effectLst>
                  <a:glow rad="38100">
                    <a:schemeClr val="accent1">
                      <a:alpha val="40000"/>
                    </a:schemeClr>
                  </a:glow>
                </a:effectLst>
              </a:rPr>
              <a:t>as</a:t>
            </a:r>
            <a:r>
              <a:rPr lang="it-IT" sz="6000" b="1" spc="50" dirty="0">
                <a:ln w="28575" cmpd="sng">
                  <a:solidFill>
                    <a:schemeClr val="accent3">
                      <a:lumMod val="75000"/>
                    </a:schemeClr>
                  </a:solidFill>
                  <a:prstDash val="solid"/>
                </a:ln>
                <a:solidFill>
                  <a:schemeClr val="bg1"/>
                </a:solidFill>
                <a:effectLst>
                  <a:glow rad="38100">
                    <a:schemeClr val="accent1">
                      <a:alpha val="40000"/>
                    </a:schemeClr>
                  </a:glow>
                </a:effectLst>
              </a:rPr>
              <a:t> State</a:t>
            </a:r>
            <a:endParaRPr lang="it-IT" sz="2000" b="1" spc="50" dirty="0">
              <a:ln w="28575" cmpd="sng">
                <a:solidFill>
                  <a:schemeClr val="accent3">
                    <a:lumMod val="75000"/>
                  </a:schemeClr>
                </a:solidFill>
                <a:prstDash val="solid"/>
              </a:ln>
              <a:solidFill>
                <a:schemeClr val="bg1"/>
              </a:solidFill>
              <a:effectLst>
                <a:glow rad="38100">
                  <a:schemeClr val="accent1">
                    <a:alpha val="40000"/>
                  </a:schemeClr>
                </a:glow>
              </a:effectLst>
            </a:endParaRPr>
          </a:p>
        </p:txBody>
      </p:sp>
      <p:pic>
        <p:nvPicPr>
          <p:cNvPr id="4" name="Immagine 3">
            <a:extLst>
              <a:ext uri="{FF2B5EF4-FFF2-40B4-BE49-F238E27FC236}">
                <a16:creationId xmlns:a16="http://schemas.microsoft.com/office/drawing/2014/main" id="{8BDB6EED-7EC2-4C0D-9355-2CFD7346089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54860" y="2268368"/>
            <a:ext cx="5509791" cy="3252781"/>
          </a:xfrm>
          <a:prstGeom prst="roundRect">
            <a:avLst>
              <a:gd name="adj" fmla="val 8594"/>
            </a:avLst>
          </a:prstGeom>
          <a:solidFill>
            <a:srgbClr val="FFFFFF">
              <a:shade val="85000"/>
            </a:srgbClr>
          </a:solidFill>
          <a:ln>
            <a:noFill/>
          </a:ln>
          <a:effectLst>
            <a:glow rad="63500">
              <a:schemeClr val="accent4">
                <a:satMod val="175000"/>
                <a:alpha val="40000"/>
              </a:schemeClr>
            </a:glow>
          </a:effectLst>
        </p:spPr>
      </p:pic>
      <p:pic>
        <p:nvPicPr>
          <p:cNvPr id="8" name="Immagine 7">
            <a:extLst>
              <a:ext uri="{FF2B5EF4-FFF2-40B4-BE49-F238E27FC236}">
                <a16:creationId xmlns:a16="http://schemas.microsoft.com/office/drawing/2014/main" id="{629B34CA-AF0F-441E-ACCE-7FC87C776D2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197318" y="2347970"/>
            <a:ext cx="5566057" cy="3090705"/>
          </a:xfrm>
          <a:prstGeom prst="roundRect">
            <a:avLst>
              <a:gd name="adj" fmla="val 8594"/>
            </a:avLst>
          </a:prstGeom>
          <a:solidFill>
            <a:srgbClr val="FFFFFF">
              <a:shade val="85000"/>
            </a:srgbClr>
          </a:solidFill>
          <a:ln>
            <a:noFill/>
          </a:ln>
          <a:effectLst>
            <a:glow rad="63500">
              <a:schemeClr val="accent4">
                <a:satMod val="175000"/>
                <a:alpha val="40000"/>
              </a:schemeClr>
            </a:glow>
          </a:effectLst>
        </p:spPr>
      </p:pic>
    </p:spTree>
    <p:extLst>
      <p:ext uri="{BB962C8B-B14F-4D97-AF65-F5344CB8AC3E}">
        <p14:creationId xmlns:p14="http://schemas.microsoft.com/office/powerpoint/2010/main" val="70470414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ttangolo con angoli arrotondati 4">
            <a:extLst>
              <a:ext uri="{FF2B5EF4-FFF2-40B4-BE49-F238E27FC236}">
                <a16:creationId xmlns:a16="http://schemas.microsoft.com/office/drawing/2014/main" id="{55A5B244-A9F5-4576-A488-204866860E91}"/>
              </a:ext>
            </a:extLst>
          </p:cNvPr>
          <p:cNvSpPr/>
          <p:nvPr/>
        </p:nvSpPr>
        <p:spPr>
          <a:xfrm>
            <a:off x="143281" y="1766491"/>
            <a:ext cx="5915261" cy="3291282"/>
          </a:xfrm>
          <a:prstGeom prst="roundRect">
            <a:avLst>
              <a:gd name="adj" fmla="val 13496"/>
            </a:avLst>
          </a:prstGeom>
          <a:solidFill>
            <a:schemeClr val="tx1">
              <a:lumMod val="75000"/>
              <a:lumOff val="25000"/>
            </a:schemeClr>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it-IT" sz="4400" b="1" dirty="0">
              <a:ln w="0"/>
              <a:solidFill>
                <a:schemeClr val="accent6">
                  <a:lumMod val="75000"/>
                </a:schemeClr>
              </a:solidFill>
              <a:effectLst>
                <a:outerShdw blurRad="38100" dist="25400" dir="5400000" algn="ctr" rotWithShape="0">
                  <a:srgbClr val="6E747A">
                    <a:alpha val="43000"/>
                  </a:srgbClr>
                </a:outerShdw>
              </a:effectLst>
            </a:endParaRPr>
          </a:p>
        </p:txBody>
      </p:sp>
      <p:sp>
        <p:nvSpPr>
          <p:cNvPr id="2" name="Rettangolo 1">
            <a:extLst>
              <a:ext uri="{FF2B5EF4-FFF2-40B4-BE49-F238E27FC236}">
                <a16:creationId xmlns:a16="http://schemas.microsoft.com/office/drawing/2014/main" id="{9B8E91A5-E957-44F5-96F2-98483B4E1634}"/>
              </a:ext>
            </a:extLst>
          </p:cNvPr>
          <p:cNvSpPr/>
          <p:nvPr/>
        </p:nvSpPr>
        <p:spPr>
          <a:xfrm>
            <a:off x="143281" y="1766491"/>
            <a:ext cx="5822747" cy="769441"/>
          </a:xfrm>
          <a:prstGeom prst="rect">
            <a:avLst/>
          </a:prstGeom>
          <a:noFill/>
        </p:spPr>
        <p:txBody>
          <a:bodyPr wrap="square" lIns="91440" tIns="45720" rIns="91440" bIns="45720">
            <a:spAutoFit/>
          </a:bodyPr>
          <a:lstStyle/>
          <a:p>
            <a:pPr algn="ctr"/>
            <a:r>
              <a:rPr lang="it-IT" sz="4400" b="1" dirty="0">
                <a:ln w="0">
                  <a:solidFill>
                    <a:schemeClr val="bg1">
                      <a:lumMod val="95000"/>
                    </a:schemeClr>
                  </a:solidFill>
                </a:ln>
                <a:solidFill>
                  <a:srgbClr val="BF9000"/>
                </a:solidFill>
                <a:effectLst>
                  <a:outerShdw blurRad="38100" dist="25400" dir="5400000" algn="ctr" rotWithShape="0">
                    <a:srgbClr val="6E747A">
                      <a:alpha val="43000"/>
                    </a:srgbClr>
                  </a:outerShdw>
                </a:effectLst>
              </a:rPr>
              <a:t>Absolute </a:t>
            </a:r>
            <a:r>
              <a:rPr lang="it-IT" sz="4400" b="1" dirty="0" err="1">
                <a:ln w="0">
                  <a:solidFill>
                    <a:schemeClr val="bg1">
                      <a:lumMod val="95000"/>
                    </a:schemeClr>
                  </a:solidFill>
                </a:ln>
                <a:solidFill>
                  <a:srgbClr val="BF9000"/>
                </a:solidFill>
                <a:effectLst>
                  <a:outerShdw blurRad="38100" dist="25400" dir="5400000" algn="ctr" rotWithShape="0">
                    <a:srgbClr val="6E747A">
                      <a:alpha val="43000"/>
                    </a:srgbClr>
                  </a:outerShdw>
                </a:effectLst>
              </a:rPr>
              <a:t>Difference</a:t>
            </a:r>
            <a:endParaRPr lang="it-IT" sz="1600" cap="none" spc="0" dirty="0">
              <a:ln w="0">
                <a:solidFill>
                  <a:schemeClr val="bg1">
                    <a:lumMod val="95000"/>
                  </a:schemeClr>
                </a:solidFill>
              </a:ln>
              <a:solidFill>
                <a:srgbClr val="BF9000"/>
              </a:solidFill>
              <a:effectLst>
                <a:outerShdw blurRad="38100" dist="22860" dir="5400000" algn="tl" rotWithShape="0">
                  <a:srgbClr val="000000">
                    <a:alpha val="30000"/>
                  </a:srgbClr>
                </a:outerShdw>
              </a:effectLst>
            </a:endParaRPr>
          </a:p>
        </p:txBody>
      </p:sp>
      <p:sp>
        <p:nvSpPr>
          <p:cNvPr id="7" name="Rettangolo con angoli arrotondati 6">
            <a:extLst>
              <a:ext uri="{FF2B5EF4-FFF2-40B4-BE49-F238E27FC236}">
                <a16:creationId xmlns:a16="http://schemas.microsoft.com/office/drawing/2014/main" id="{CABE4EAC-7230-4799-BE7B-1DD185706427}"/>
              </a:ext>
            </a:extLst>
          </p:cNvPr>
          <p:cNvSpPr/>
          <p:nvPr/>
        </p:nvSpPr>
        <p:spPr>
          <a:xfrm>
            <a:off x="6164503" y="1766493"/>
            <a:ext cx="5884216" cy="3291282"/>
          </a:xfrm>
          <a:prstGeom prst="roundRect">
            <a:avLst>
              <a:gd name="adj" fmla="val 8914"/>
            </a:avLst>
          </a:prstGeom>
          <a:solidFill>
            <a:schemeClr val="tx1">
              <a:lumMod val="75000"/>
              <a:lumOff val="25000"/>
            </a:schemeClr>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it-IT" sz="4400" b="1" dirty="0">
              <a:ln w="0"/>
              <a:solidFill>
                <a:schemeClr val="accent6">
                  <a:lumMod val="75000"/>
                </a:schemeClr>
              </a:solidFill>
              <a:effectLst>
                <a:outerShdw blurRad="38100" dist="25400" dir="5400000" algn="ctr" rotWithShape="0">
                  <a:srgbClr val="6E747A">
                    <a:alpha val="43000"/>
                  </a:srgbClr>
                </a:outerShdw>
              </a:effectLst>
            </a:endParaRPr>
          </a:p>
        </p:txBody>
      </p:sp>
      <p:sp>
        <p:nvSpPr>
          <p:cNvPr id="17" name="Rettangolo 16">
            <a:extLst>
              <a:ext uri="{FF2B5EF4-FFF2-40B4-BE49-F238E27FC236}">
                <a16:creationId xmlns:a16="http://schemas.microsoft.com/office/drawing/2014/main" id="{B1063543-5973-4DA5-ABB0-DAAB1AB03707}"/>
              </a:ext>
            </a:extLst>
          </p:cNvPr>
          <p:cNvSpPr/>
          <p:nvPr/>
        </p:nvSpPr>
        <p:spPr>
          <a:xfrm>
            <a:off x="6175218" y="1766492"/>
            <a:ext cx="5701071" cy="769442"/>
          </a:xfrm>
          <a:prstGeom prst="rect">
            <a:avLst/>
          </a:prstGeom>
          <a:noFill/>
        </p:spPr>
        <p:txBody>
          <a:bodyPr wrap="square" lIns="91440" tIns="45720" rIns="91440" bIns="45720">
            <a:spAutoFit/>
          </a:bodyPr>
          <a:lstStyle/>
          <a:p>
            <a:pPr algn="ctr"/>
            <a:r>
              <a:rPr lang="it-IT" sz="4400" b="1" cap="none" spc="0" dirty="0">
                <a:ln w="0">
                  <a:solidFill>
                    <a:schemeClr val="bg1">
                      <a:lumMod val="95000"/>
                    </a:schemeClr>
                  </a:solidFill>
                </a:ln>
                <a:solidFill>
                  <a:srgbClr val="BF9000"/>
                </a:solidFill>
                <a:effectLst>
                  <a:outerShdw blurRad="38100" dist="25400" dir="5400000" algn="ctr" rotWithShape="0">
                    <a:srgbClr val="6E747A">
                      <a:alpha val="43000"/>
                    </a:srgbClr>
                  </a:outerShdw>
                </a:effectLst>
              </a:rPr>
              <a:t>Relative </a:t>
            </a:r>
            <a:r>
              <a:rPr lang="it-IT" sz="4400" b="1" cap="none" spc="0" dirty="0" err="1">
                <a:ln w="0">
                  <a:solidFill>
                    <a:schemeClr val="bg1">
                      <a:lumMod val="95000"/>
                    </a:schemeClr>
                  </a:solidFill>
                </a:ln>
                <a:solidFill>
                  <a:srgbClr val="BF9000"/>
                </a:solidFill>
                <a:effectLst>
                  <a:outerShdw blurRad="38100" dist="25400" dir="5400000" algn="ctr" rotWithShape="0">
                    <a:srgbClr val="6E747A">
                      <a:alpha val="43000"/>
                    </a:srgbClr>
                  </a:outerShdw>
                </a:effectLst>
              </a:rPr>
              <a:t>Difference</a:t>
            </a:r>
            <a:endParaRPr lang="it-IT" sz="1600" cap="none" spc="0" dirty="0">
              <a:ln w="0">
                <a:solidFill>
                  <a:schemeClr val="bg1">
                    <a:lumMod val="95000"/>
                  </a:schemeClr>
                </a:solidFill>
              </a:ln>
              <a:solidFill>
                <a:srgbClr val="BF9000"/>
              </a:solidFill>
              <a:effectLst>
                <a:outerShdw blurRad="38100" dist="22860" dir="5400000" algn="tl" rotWithShape="0">
                  <a:srgbClr val="000000">
                    <a:alpha val="30000"/>
                  </a:srgbClr>
                </a:outerShdw>
              </a:effectLst>
            </a:endParaRPr>
          </a:p>
        </p:txBody>
      </p:sp>
      <p:sp>
        <p:nvSpPr>
          <p:cNvPr id="67" name="Rettangolo 66">
            <a:extLst>
              <a:ext uri="{FF2B5EF4-FFF2-40B4-BE49-F238E27FC236}">
                <a16:creationId xmlns:a16="http://schemas.microsoft.com/office/drawing/2014/main" id="{A54B8922-B39E-4D62-8D66-5ED909D715D8}"/>
              </a:ext>
            </a:extLst>
          </p:cNvPr>
          <p:cNvSpPr/>
          <p:nvPr/>
        </p:nvSpPr>
        <p:spPr>
          <a:xfrm>
            <a:off x="0" y="10088"/>
            <a:ext cx="12191999" cy="1015663"/>
          </a:xfrm>
          <a:prstGeom prst="rect">
            <a:avLst/>
          </a:prstGeom>
          <a:noFill/>
        </p:spPr>
        <p:txBody>
          <a:bodyPr wrap="square" lIns="91440" tIns="45720" rIns="91440" bIns="45720">
            <a:spAutoFit/>
          </a:bodyPr>
          <a:lstStyle/>
          <a:p>
            <a:pPr algn="ctr"/>
            <a:r>
              <a:rPr lang="it-IT" sz="6000" b="1" spc="50" dirty="0" err="1">
                <a:ln w="28575" cmpd="sng">
                  <a:solidFill>
                    <a:schemeClr val="bg1"/>
                  </a:solidFill>
                  <a:prstDash val="solid"/>
                </a:ln>
                <a:solidFill>
                  <a:srgbClr val="FF0000"/>
                </a:solidFill>
                <a:effectLst>
                  <a:glow rad="38100">
                    <a:schemeClr val="accent1">
                      <a:alpha val="40000"/>
                    </a:schemeClr>
                  </a:glow>
                </a:effectLst>
              </a:rPr>
              <a:t>Original</a:t>
            </a:r>
            <a:r>
              <a:rPr lang="it-IT" sz="6000" b="1" spc="50" dirty="0">
                <a:ln w="28575" cmpd="sng">
                  <a:solidFill>
                    <a:schemeClr val="accent3">
                      <a:lumMod val="75000"/>
                    </a:schemeClr>
                  </a:solidFill>
                  <a:prstDash val="solid"/>
                </a:ln>
                <a:solidFill>
                  <a:schemeClr val="bg1"/>
                </a:solidFill>
                <a:effectLst>
                  <a:glow rad="38100">
                    <a:schemeClr val="accent1">
                      <a:alpha val="40000"/>
                    </a:schemeClr>
                  </a:glow>
                </a:effectLst>
              </a:rPr>
              <a:t> vs </a:t>
            </a:r>
            <a:r>
              <a:rPr lang="it-IT" sz="6000" b="1" spc="50" dirty="0" err="1">
                <a:ln w="28575" cmpd="sng">
                  <a:solidFill>
                    <a:schemeClr val="bg1"/>
                  </a:solidFill>
                  <a:prstDash val="solid"/>
                </a:ln>
                <a:solidFill>
                  <a:schemeClr val="accent1"/>
                </a:solidFill>
                <a:effectLst>
                  <a:glow rad="38100">
                    <a:schemeClr val="accent1">
                      <a:alpha val="40000"/>
                    </a:schemeClr>
                  </a:glow>
                </a:effectLst>
              </a:rPr>
              <a:t>Regularized</a:t>
            </a:r>
            <a:endParaRPr lang="it-IT" sz="2000" b="1" spc="50" dirty="0">
              <a:ln w="28575" cmpd="sng">
                <a:solidFill>
                  <a:schemeClr val="bg1"/>
                </a:solidFill>
                <a:prstDash val="solid"/>
              </a:ln>
              <a:solidFill>
                <a:schemeClr val="accent1"/>
              </a:solidFill>
              <a:effectLst>
                <a:glow rad="38100">
                  <a:schemeClr val="accent1">
                    <a:alpha val="40000"/>
                  </a:schemeClr>
                </a:glow>
              </a:effectLst>
            </a:endParaRPr>
          </a:p>
        </p:txBody>
      </p:sp>
      <p:pic>
        <p:nvPicPr>
          <p:cNvPr id="4" name="Immagine 3">
            <a:extLst>
              <a:ext uri="{FF2B5EF4-FFF2-40B4-BE49-F238E27FC236}">
                <a16:creationId xmlns:a16="http://schemas.microsoft.com/office/drawing/2014/main" id="{8BDB6EED-7EC2-4C0D-9355-2CFD7346089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15711" y="2463873"/>
            <a:ext cx="5570739" cy="2384352"/>
          </a:xfrm>
          <a:prstGeom prst="roundRect">
            <a:avLst>
              <a:gd name="adj" fmla="val 8594"/>
            </a:avLst>
          </a:prstGeom>
          <a:solidFill>
            <a:srgbClr val="FFFFFF">
              <a:shade val="85000"/>
            </a:srgbClr>
          </a:solidFill>
          <a:ln>
            <a:noFill/>
          </a:ln>
          <a:effectLst>
            <a:glow rad="63500">
              <a:schemeClr val="accent4">
                <a:satMod val="175000"/>
                <a:alpha val="40000"/>
              </a:schemeClr>
            </a:glow>
          </a:effectLst>
        </p:spPr>
      </p:pic>
      <p:pic>
        <p:nvPicPr>
          <p:cNvPr id="8" name="Immagine 7">
            <a:extLst>
              <a:ext uri="{FF2B5EF4-FFF2-40B4-BE49-F238E27FC236}">
                <a16:creationId xmlns:a16="http://schemas.microsoft.com/office/drawing/2014/main" id="{629B34CA-AF0F-441E-ACCE-7FC87C776D2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286225" y="2497831"/>
            <a:ext cx="5600779" cy="2350393"/>
          </a:xfrm>
          <a:prstGeom prst="roundRect">
            <a:avLst>
              <a:gd name="adj" fmla="val 8594"/>
            </a:avLst>
          </a:prstGeom>
          <a:solidFill>
            <a:srgbClr val="FFFFFF">
              <a:shade val="85000"/>
            </a:srgbClr>
          </a:solidFill>
          <a:ln>
            <a:noFill/>
          </a:ln>
          <a:effectLst>
            <a:glow rad="63500">
              <a:schemeClr val="accent4">
                <a:satMod val="175000"/>
                <a:alpha val="40000"/>
              </a:schemeClr>
            </a:glow>
          </a:effectLst>
        </p:spPr>
      </p:pic>
    </p:spTree>
    <p:extLst>
      <p:ext uri="{BB962C8B-B14F-4D97-AF65-F5344CB8AC3E}">
        <p14:creationId xmlns:p14="http://schemas.microsoft.com/office/powerpoint/2010/main" val="202512338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ttangolo con angoli arrotondati 6">
            <a:extLst>
              <a:ext uri="{FF2B5EF4-FFF2-40B4-BE49-F238E27FC236}">
                <a16:creationId xmlns:a16="http://schemas.microsoft.com/office/drawing/2014/main" id="{CABE4EAC-7230-4799-BE7B-1DD185706427}"/>
              </a:ext>
            </a:extLst>
          </p:cNvPr>
          <p:cNvSpPr/>
          <p:nvPr/>
        </p:nvSpPr>
        <p:spPr>
          <a:xfrm>
            <a:off x="434340" y="952500"/>
            <a:ext cx="11308080" cy="5705475"/>
          </a:xfrm>
          <a:prstGeom prst="roundRect">
            <a:avLst>
              <a:gd name="adj" fmla="val 12159"/>
            </a:avLst>
          </a:prstGeom>
          <a:solidFill>
            <a:schemeClr val="tx1">
              <a:lumMod val="75000"/>
              <a:lumOff val="25000"/>
            </a:schemeClr>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it-IT" sz="4400" b="1" dirty="0">
              <a:ln w="0"/>
              <a:solidFill>
                <a:schemeClr val="accent6">
                  <a:lumMod val="75000"/>
                </a:schemeClr>
              </a:solidFill>
              <a:effectLst>
                <a:outerShdw blurRad="38100" dist="25400" dir="5400000" algn="ctr" rotWithShape="0">
                  <a:srgbClr val="6E747A">
                    <a:alpha val="43000"/>
                  </a:srgbClr>
                </a:outerShdw>
              </a:effectLst>
            </a:endParaRPr>
          </a:p>
        </p:txBody>
      </p:sp>
      <p:sp>
        <p:nvSpPr>
          <p:cNvPr id="67" name="Rettangolo 66">
            <a:extLst>
              <a:ext uri="{FF2B5EF4-FFF2-40B4-BE49-F238E27FC236}">
                <a16:creationId xmlns:a16="http://schemas.microsoft.com/office/drawing/2014/main" id="{A54B8922-B39E-4D62-8D66-5ED909D715D8}"/>
              </a:ext>
            </a:extLst>
          </p:cNvPr>
          <p:cNvSpPr/>
          <p:nvPr/>
        </p:nvSpPr>
        <p:spPr>
          <a:xfrm>
            <a:off x="0" y="10088"/>
            <a:ext cx="12191999" cy="1015663"/>
          </a:xfrm>
          <a:prstGeom prst="rect">
            <a:avLst/>
          </a:prstGeom>
          <a:noFill/>
        </p:spPr>
        <p:txBody>
          <a:bodyPr wrap="square" lIns="91440" tIns="45720" rIns="91440" bIns="45720">
            <a:spAutoFit/>
          </a:bodyPr>
          <a:lstStyle/>
          <a:p>
            <a:pPr algn="ctr"/>
            <a:r>
              <a:rPr lang="it-IT" sz="6000" b="1" spc="50" dirty="0" err="1">
                <a:ln w="28575" cmpd="sng">
                  <a:solidFill>
                    <a:schemeClr val="bg1"/>
                  </a:solidFill>
                  <a:prstDash val="solid"/>
                </a:ln>
                <a:solidFill>
                  <a:schemeClr val="accent1"/>
                </a:solidFill>
                <a:effectLst>
                  <a:glow rad="38100">
                    <a:schemeClr val="accent1">
                      <a:alpha val="40000"/>
                    </a:schemeClr>
                  </a:glow>
                </a:effectLst>
              </a:rPr>
              <a:t>Original</a:t>
            </a:r>
            <a:r>
              <a:rPr lang="it-IT" sz="6000" b="1" spc="50" dirty="0">
                <a:ln w="28575" cmpd="sng">
                  <a:solidFill>
                    <a:schemeClr val="bg1"/>
                  </a:solidFill>
                  <a:prstDash val="solid"/>
                </a:ln>
                <a:solidFill>
                  <a:schemeClr val="accent1"/>
                </a:solidFill>
                <a:effectLst>
                  <a:glow rad="38100">
                    <a:schemeClr val="accent1">
                      <a:alpha val="40000"/>
                    </a:schemeClr>
                  </a:glow>
                </a:effectLst>
              </a:rPr>
              <a:t> </a:t>
            </a:r>
            <a:r>
              <a:rPr lang="it-IT" sz="6000" b="1" spc="50" dirty="0" err="1">
                <a:ln w="28575" cmpd="sng">
                  <a:solidFill>
                    <a:schemeClr val="bg1"/>
                  </a:solidFill>
                  <a:prstDash val="solid"/>
                </a:ln>
                <a:solidFill>
                  <a:schemeClr val="accent1"/>
                </a:solidFill>
                <a:effectLst>
                  <a:glow rad="38100">
                    <a:schemeClr val="accent1">
                      <a:alpha val="40000"/>
                    </a:schemeClr>
                  </a:glow>
                </a:effectLst>
              </a:rPr>
              <a:t>PlaNet</a:t>
            </a:r>
            <a:r>
              <a:rPr lang="it-IT" sz="6000" b="1" spc="50" dirty="0">
                <a:ln w="28575" cmpd="sng">
                  <a:solidFill>
                    <a:schemeClr val="bg1"/>
                  </a:solidFill>
                  <a:prstDash val="solid"/>
                </a:ln>
                <a:solidFill>
                  <a:schemeClr val="accent1"/>
                </a:solidFill>
                <a:effectLst>
                  <a:glow rad="38100">
                    <a:schemeClr val="accent1">
                      <a:alpha val="40000"/>
                    </a:schemeClr>
                  </a:glow>
                </a:effectLst>
              </a:rPr>
              <a:t> </a:t>
            </a:r>
            <a:r>
              <a:rPr lang="it-IT" sz="6000" b="1" spc="50" dirty="0">
                <a:ln w="28575" cmpd="sng">
                  <a:solidFill>
                    <a:schemeClr val="accent3">
                      <a:lumMod val="75000"/>
                    </a:schemeClr>
                  </a:solidFill>
                  <a:prstDash val="solid"/>
                </a:ln>
                <a:solidFill>
                  <a:schemeClr val="bg1"/>
                </a:solidFill>
                <a:effectLst>
                  <a:glow rad="38100">
                    <a:schemeClr val="accent1">
                      <a:alpha val="40000"/>
                    </a:schemeClr>
                  </a:glow>
                </a:effectLst>
              </a:rPr>
              <a:t>vs </a:t>
            </a:r>
            <a:r>
              <a:rPr lang="it-IT" sz="6000" b="1" spc="50" dirty="0" err="1">
                <a:ln w="28575" cmpd="sng">
                  <a:solidFill>
                    <a:schemeClr val="bg1"/>
                  </a:solidFill>
                  <a:prstDash val="solid"/>
                </a:ln>
                <a:solidFill>
                  <a:srgbClr val="FF0000"/>
                </a:solidFill>
                <a:effectLst>
                  <a:glow rad="38100">
                    <a:schemeClr val="accent1">
                      <a:alpha val="40000"/>
                    </a:schemeClr>
                  </a:glow>
                </a:effectLst>
              </a:rPr>
              <a:t>my</a:t>
            </a:r>
            <a:r>
              <a:rPr lang="it-IT" sz="6000" b="1" spc="50" dirty="0">
                <a:ln w="28575" cmpd="sng">
                  <a:solidFill>
                    <a:schemeClr val="bg1"/>
                  </a:solidFill>
                  <a:prstDash val="solid"/>
                </a:ln>
                <a:solidFill>
                  <a:srgbClr val="FF0000"/>
                </a:solidFill>
                <a:effectLst>
                  <a:glow rad="38100">
                    <a:schemeClr val="accent1">
                      <a:alpha val="40000"/>
                    </a:schemeClr>
                  </a:glow>
                </a:effectLst>
              </a:rPr>
              <a:t> </a:t>
            </a:r>
            <a:r>
              <a:rPr lang="it-IT" sz="6000" b="1" spc="50" dirty="0" err="1">
                <a:ln w="28575" cmpd="sng">
                  <a:solidFill>
                    <a:schemeClr val="bg1"/>
                  </a:solidFill>
                  <a:prstDash val="solid"/>
                </a:ln>
                <a:solidFill>
                  <a:srgbClr val="FF0000"/>
                </a:solidFill>
                <a:effectLst>
                  <a:glow rad="38100">
                    <a:schemeClr val="accent1">
                      <a:alpha val="40000"/>
                    </a:schemeClr>
                  </a:glow>
                </a:effectLst>
              </a:rPr>
              <a:t>PlaNet</a:t>
            </a:r>
            <a:endParaRPr lang="it-IT" sz="2000" b="1" spc="50" dirty="0">
              <a:ln w="28575" cmpd="sng">
                <a:solidFill>
                  <a:schemeClr val="bg1"/>
                </a:solidFill>
                <a:prstDash val="solid"/>
              </a:ln>
              <a:solidFill>
                <a:schemeClr val="accent1"/>
              </a:solidFill>
              <a:effectLst>
                <a:glow rad="38100">
                  <a:schemeClr val="accent1">
                    <a:alpha val="40000"/>
                  </a:schemeClr>
                </a:glow>
              </a:effectLst>
            </a:endParaRPr>
          </a:p>
        </p:txBody>
      </p:sp>
      <p:pic>
        <p:nvPicPr>
          <p:cNvPr id="4" name="Immagine 3">
            <a:extLst>
              <a:ext uri="{FF2B5EF4-FFF2-40B4-BE49-F238E27FC236}">
                <a16:creationId xmlns:a16="http://schemas.microsoft.com/office/drawing/2014/main" id="{8BDB6EED-7EC2-4C0D-9355-2CFD73460897}"/>
              </a:ext>
            </a:extLst>
          </p:cNvPr>
          <p:cNvPicPr>
            <a:picLocks noChangeAspect="1"/>
          </p:cNvPicPr>
          <p:nvPr/>
        </p:nvPicPr>
        <p:blipFill rotWithShape="1">
          <a:blip r:embed="rId2">
            <a:extLst>
              <a:ext uri="{28A0092B-C50C-407E-A947-70E740481C1C}">
                <a14:useLocalDpi xmlns:a14="http://schemas.microsoft.com/office/drawing/2010/main" val="0"/>
              </a:ext>
            </a:extLst>
          </a:blip>
          <a:srcRect b="13924"/>
          <a:stretch/>
        </p:blipFill>
        <p:spPr>
          <a:xfrm>
            <a:off x="609597" y="1323320"/>
            <a:ext cx="10957566" cy="4872990"/>
          </a:xfrm>
          <a:prstGeom prst="roundRect">
            <a:avLst>
              <a:gd name="adj" fmla="val 10270"/>
            </a:avLst>
          </a:prstGeom>
          <a:solidFill>
            <a:srgbClr val="FFFFFF">
              <a:shade val="85000"/>
            </a:srgbClr>
          </a:solidFill>
          <a:ln w="38100">
            <a:solidFill>
              <a:schemeClr val="bg1"/>
            </a:solidFill>
          </a:ln>
          <a:effectLst>
            <a:glow rad="63500">
              <a:schemeClr val="accent4">
                <a:satMod val="175000"/>
                <a:alpha val="40000"/>
              </a:schemeClr>
            </a:glow>
          </a:effectLst>
        </p:spPr>
      </p:pic>
      <p:sp>
        <p:nvSpPr>
          <p:cNvPr id="2" name="Rettangolo con angoli arrotondati 1">
            <a:extLst>
              <a:ext uri="{FF2B5EF4-FFF2-40B4-BE49-F238E27FC236}">
                <a16:creationId xmlns:a16="http://schemas.microsoft.com/office/drawing/2014/main" id="{4C2A4027-FD6F-4D74-BC68-52F68308036D}"/>
              </a:ext>
            </a:extLst>
          </p:cNvPr>
          <p:cNvSpPr/>
          <p:nvPr/>
        </p:nvSpPr>
        <p:spPr>
          <a:xfrm>
            <a:off x="893445" y="5154806"/>
            <a:ext cx="628650" cy="3429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2000" dirty="0"/>
              <a:t>126</a:t>
            </a:r>
          </a:p>
        </p:txBody>
      </p:sp>
      <p:sp>
        <p:nvSpPr>
          <p:cNvPr id="6" name="Rettangolo con angoli arrotondati 5">
            <a:extLst>
              <a:ext uri="{FF2B5EF4-FFF2-40B4-BE49-F238E27FC236}">
                <a16:creationId xmlns:a16="http://schemas.microsoft.com/office/drawing/2014/main" id="{04F3F79C-4658-4FDD-AF06-30607B1B0D59}"/>
              </a:ext>
            </a:extLst>
          </p:cNvPr>
          <p:cNvSpPr/>
          <p:nvPr/>
        </p:nvSpPr>
        <p:spPr>
          <a:xfrm>
            <a:off x="1339215" y="3498963"/>
            <a:ext cx="628650" cy="342900"/>
          </a:xfrm>
          <a:prstGeom prst="roundRect">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it-IT" sz="2000" dirty="0"/>
              <a:t>404</a:t>
            </a:r>
            <a:endParaRPr lang="it-IT" dirty="0"/>
          </a:p>
        </p:txBody>
      </p:sp>
      <p:sp>
        <p:nvSpPr>
          <p:cNvPr id="3" name="Rettangolo con angoli arrotondati 2">
            <a:extLst>
              <a:ext uri="{FF2B5EF4-FFF2-40B4-BE49-F238E27FC236}">
                <a16:creationId xmlns:a16="http://schemas.microsoft.com/office/drawing/2014/main" id="{94118048-7B3D-430D-AAF5-A8FCBD7C0E75}"/>
              </a:ext>
            </a:extLst>
          </p:cNvPr>
          <p:cNvSpPr/>
          <p:nvPr/>
        </p:nvSpPr>
        <p:spPr>
          <a:xfrm>
            <a:off x="9747885" y="1968163"/>
            <a:ext cx="628650" cy="3429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2000" dirty="0"/>
              <a:t>578</a:t>
            </a:r>
          </a:p>
        </p:txBody>
      </p:sp>
      <p:sp>
        <p:nvSpPr>
          <p:cNvPr id="5" name="Rettangolo con angoli arrotondati 4">
            <a:extLst>
              <a:ext uri="{FF2B5EF4-FFF2-40B4-BE49-F238E27FC236}">
                <a16:creationId xmlns:a16="http://schemas.microsoft.com/office/drawing/2014/main" id="{33E77794-C0FB-40C7-ABE8-1ABD084B4A28}"/>
              </a:ext>
            </a:extLst>
          </p:cNvPr>
          <p:cNvSpPr/>
          <p:nvPr/>
        </p:nvSpPr>
        <p:spPr>
          <a:xfrm>
            <a:off x="9747885" y="1542279"/>
            <a:ext cx="628650" cy="342900"/>
          </a:xfrm>
          <a:prstGeom prst="roundRect">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it-IT" sz="2000" dirty="0"/>
              <a:t>642</a:t>
            </a:r>
            <a:endParaRPr lang="it-IT" dirty="0"/>
          </a:p>
        </p:txBody>
      </p:sp>
      <p:sp>
        <p:nvSpPr>
          <p:cNvPr id="8" name="Rettangolo 7">
            <a:extLst>
              <a:ext uri="{FF2B5EF4-FFF2-40B4-BE49-F238E27FC236}">
                <a16:creationId xmlns:a16="http://schemas.microsoft.com/office/drawing/2014/main" id="{FD95C598-94A5-4FDF-9E78-AA90989EF831}"/>
              </a:ext>
            </a:extLst>
          </p:cNvPr>
          <p:cNvSpPr/>
          <p:nvPr/>
        </p:nvSpPr>
        <p:spPr>
          <a:xfrm>
            <a:off x="11534775" y="6299594"/>
            <a:ext cx="539651" cy="461665"/>
          </a:xfrm>
          <a:prstGeom prst="rect">
            <a:avLst/>
          </a:prstGeom>
          <a:noFill/>
        </p:spPr>
        <p:txBody>
          <a:bodyPr wrap="square" lIns="91440" tIns="45720" rIns="91440" bIns="45720">
            <a:spAutoFit/>
          </a:bodyPr>
          <a:lstStyle/>
          <a:p>
            <a:pPr algn="ctr"/>
            <a:r>
              <a:rPr lang="it-IT" sz="2400" b="1" i="0" dirty="0">
                <a:solidFill>
                  <a:schemeClr val="bg1"/>
                </a:solidFill>
                <a:effectLst/>
                <a:latin typeface="Garamond" panose="02020404030301010803" pitchFamily="18" charset="0"/>
              </a:rPr>
              <a:t>10</a:t>
            </a:r>
            <a:endParaRPr lang="it-IT" sz="2400" i="0" dirty="0">
              <a:solidFill>
                <a:schemeClr val="bg1"/>
              </a:solidFill>
              <a:effectLst/>
              <a:latin typeface="Garamond" panose="02020404030301010803" pitchFamily="18" charset="0"/>
            </a:endParaRPr>
          </a:p>
        </p:txBody>
      </p:sp>
    </p:spTree>
    <p:extLst>
      <p:ext uri="{BB962C8B-B14F-4D97-AF65-F5344CB8AC3E}">
        <p14:creationId xmlns:p14="http://schemas.microsoft.com/office/powerpoint/2010/main" val="299235678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ttangolo con angoli arrotondati 6">
            <a:extLst>
              <a:ext uri="{FF2B5EF4-FFF2-40B4-BE49-F238E27FC236}">
                <a16:creationId xmlns:a16="http://schemas.microsoft.com/office/drawing/2014/main" id="{CABE4EAC-7230-4799-BE7B-1DD185706427}"/>
              </a:ext>
            </a:extLst>
          </p:cNvPr>
          <p:cNvSpPr/>
          <p:nvPr/>
        </p:nvSpPr>
        <p:spPr>
          <a:xfrm>
            <a:off x="206911" y="1548765"/>
            <a:ext cx="11625777" cy="4689475"/>
          </a:xfrm>
          <a:prstGeom prst="roundRect">
            <a:avLst>
              <a:gd name="adj" fmla="val 12159"/>
            </a:avLst>
          </a:prstGeom>
          <a:solidFill>
            <a:schemeClr val="tx1">
              <a:lumMod val="75000"/>
              <a:lumOff val="25000"/>
            </a:schemeClr>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it-IT" sz="4400" b="1" dirty="0">
              <a:ln w="0"/>
              <a:solidFill>
                <a:schemeClr val="accent6">
                  <a:lumMod val="75000"/>
                </a:schemeClr>
              </a:solidFill>
              <a:effectLst>
                <a:outerShdw blurRad="38100" dist="25400" dir="5400000" algn="ctr" rotWithShape="0">
                  <a:srgbClr val="6E747A">
                    <a:alpha val="43000"/>
                  </a:srgbClr>
                </a:outerShdw>
              </a:effectLst>
            </a:endParaRPr>
          </a:p>
        </p:txBody>
      </p:sp>
      <p:sp>
        <p:nvSpPr>
          <p:cNvPr id="67" name="Rettangolo 66">
            <a:extLst>
              <a:ext uri="{FF2B5EF4-FFF2-40B4-BE49-F238E27FC236}">
                <a16:creationId xmlns:a16="http://schemas.microsoft.com/office/drawing/2014/main" id="{A54B8922-B39E-4D62-8D66-5ED909D715D8}"/>
              </a:ext>
            </a:extLst>
          </p:cNvPr>
          <p:cNvSpPr/>
          <p:nvPr/>
        </p:nvSpPr>
        <p:spPr>
          <a:xfrm>
            <a:off x="0" y="10088"/>
            <a:ext cx="12191999" cy="1015663"/>
          </a:xfrm>
          <a:prstGeom prst="rect">
            <a:avLst/>
          </a:prstGeom>
          <a:noFill/>
        </p:spPr>
        <p:txBody>
          <a:bodyPr wrap="square" lIns="91440" tIns="45720" rIns="91440" bIns="45720">
            <a:spAutoFit/>
          </a:bodyPr>
          <a:lstStyle/>
          <a:p>
            <a:pPr algn="ctr"/>
            <a:r>
              <a:rPr lang="it-IT" sz="6000" b="1" dirty="0" err="1">
                <a:ln w="22225">
                  <a:solidFill>
                    <a:schemeClr val="bg1"/>
                  </a:solidFill>
                  <a:prstDash val="solid"/>
                </a:ln>
                <a:solidFill>
                  <a:srgbClr val="FF0000"/>
                </a:solidFill>
              </a:rPr>
              <a:t>PlaNet</a:t>
            </a:r>
            <a:r>
              <a:rPr lang="it-IT" sz="6000" b="1" spc="50" dirty="0">
                <a:ln w="28575" cmpd="sng">
                  <a:solidFill>
                    <a:schemeClr val="accent3">
                      <a:lumMod val="75000"/>
                    </a:schemeClr>
                  </a:solidFill>
                  <a:prstDash val="solid"/>
                </a:ln>
                <a:solidFill>
                  <a:schemeClr val="bg1"/>
                </a:solidFill>
                <a:effectLst>
                  <a:glow rad="38100">
                    <a:schemeClr val="accent1">
                      <a:alpha val="40000"/>
                    </a:schemeClr>
                  </a:glow>
                </a:effectLst>
              </a:rPr>
              <a:t> vs </a:t>
            </a:r>
            <a:r>
              <a:rPr lang="it-IT" sz="6000" b="1" spc="50" dirty="0">
                <a:ln w="28575" cmpd="sng">
                  <a:solidFill>
                    <a:schemeClr val="accent3">
                      <a:lumMod val="75000"/>
                    </a:schemeClr>
                  </a:solidFill>
                  <a:prstDash val="solid"/>
                </a:ln>
                <a:solidFill>
                  <a:schemeClr val="accent1">
                    <a:lumMod val="75000"/>
                  </a:schemeClr>
                </a:solidFill>
                <a:effectLst>
                  <a:glow rad="38100">
                    <a:schemeClr val="accent1">
                      <a:alpha val="40000"/>
                    </a:schemeClr>
                  </a:glow>
                </a:effectLst>
              </a:rPr>
              <a:t>DDPG</a:t>
            </a:r>
            <a:r>
              <a:rPr lang="it-IT" sz="6000" b="1" spc="50" dirty="0">
                <a:ln w="28575" cmpd="sng">
                  <a:solidFill>
                    <a:schemeClr val="accent3">
                      <a:lumMod val="75000"/>
                    </a:schemeClr>
                  </a:solidFill>
                  <a:prstDash val="solid"/>
                </a:ln>
                <a:solidFill>
                  <a:schemeClr val="bg1"/>
                </a:solidFill>
                <a:effectLst>
                  <a:glow rad="38100">
                    <a:schemeClr val="accent1">
                      <a:alpha val="40000"/>
                    </a:schemeClr>
                  </a:glow>
                </a:effectLst>
              </a:rPr>
              <a:t> (</a:t>
            </a:r>
            <a:r>
              <a:rPr lang="it-IT" sz="6000" b="1" spc="50" dirty="0" err="1">
                <a:ln w="28575" cmpd="sng">
                  <a:solidFill>
                    <a:schemeClr val="accent3">
                      <a:lumMod val="75000"/>
                    </a:schemeClr>
                  </a:solidFill>
                  <a:prstDash val="solid"/>
                </a:ln>
                <a:solidFill>
                  <a:schemeClr val="bg1"/>
                </a:solidFill>
                <a:effectLst>
                  <a:glow rad="38100">
                    <a:schemeClr val="accent1">
                      <a:alpha val="40000"/>
                    </a:schemeClr>
                  </a:glow>
                </a:effectLst>
              </a:rPr>
              <a:t>Cheetah</a:t>
            </a:r>
            <a:r>
              <a:rPr lang="it-IT" sz="6000" b="1" spc="50" dirty="0">
                <a:ln w="28575" cmpd="sng">
                  <a:solidFill>
                    <a:schemeClr val="accent3">
                      <a:lumMod val="75000"/>
                    </a:schemeClr>
                  </a:solidFill>
                  <a:prstDash val="solid"/>
                </a:ln>
                <a:solidFill>
                  <a:schemeClr val="bg1"/>
                </a:solidFill>
                <a:effectLst>
                  <a:glow rad="38100">
                    <a:schemeClr val="accent1">
                      <a:alpha val="40000"/>
                    </a:schemeClr>
                  </a:glow>
                </a:effectLst>
              </a:rPr>
              <a:t>)</a:t>
            </a:r>
            <a:endParaRPr lang="it-IT" sz="2000" b="1" spc="50" dirty="0">
              <a:ln w="28575" cmpd="sng">
                <a:solidFill>
                  <a:schemeClr val="accent3">
                    <a:lumMod val="75000"/>
                  </a:schemeClr>
                </a:solidFill>
                <a:prstDash val="solid"/>
              </a:ln>
              <a:solidFill>
                <a:schemeClr val="bg1"/>
              </a:solidFill>
              <a:effectLst>
                <a:glow rad="38100">
                  <a:schemeClr val="accent1">
                    <a:alpha val="40000"/>
                  </a:schemeClr>
                </a:glow>
              </a:effectLst>
            </a:endParaRPr>
          </a:p>
        </p:txBody>
      </p:sp>
      <p:pic>
        <p:nvPicPr>
          <p:cNvPr id="4" name="Immagine 3">
            <a:extLst>
              <a:ext uri="{FF2B5EF4-FFF2-40B4-BE49-F238E27FC236}">
                <a16:creationId xmlns:a16="http://schemas.microsoft.com/office/drawing/2014/main" id="{8BDB6EED-7EC2-4C0D-9355-2CFD7346089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59312" y="1869854"/>
            <a:ext cx="11324688" cy="3918925"/>
          </a:xfrm>
          <a:prstGeom prst="roundRect">
            <a:avLst>
              <a:gd name="adj" fmla="val 10270"/>
            </a:avLst>
          </a:prstGeom>
          <a:solidFill>
            <a:srgbClr val="FFFFFF">
              <a:shade val="85000"/>
            </a:srgbClr>
          </a:solidFill>
          <a:ln w="38100">
            <a:solidFill>
              <a:schemeClr val="bg1"/>
            </a:solidFill>
          </a:ln>
          <a:effectLst>
            <a:glow rad="63500">
              <a:schemeClr val="accent4">
                <a:satMod val="175000"/>
                <a:alpha val="40000"/>
              </a:schemeClr>
            </a:glow>
          </a:effectLst>
        </p:spPr>
      </p:pic>
      <p:sp>
        <p:nvSpPr>
          <p:cNvPr id="2" name="Rettangolo con angoli arrotondati 1">
            <a:extLst>
              <a:ext uri="{FF2B5EF4-FFF2-40B4-BE49-F238E27FC236}">
                <a16:creationId xmlns:a16="http://schemas.microsoft.com/office/drawing/2014/main" id="{F8424D34-7104-49AA-95E6-1E657F016AB6}"/>
              </a:ext>
            </a:extLst>
          </p:cNvPr>
          <p:cNvSpPr/>
          <p:nvPr/>
        </p:nvSpPr>
        <p:spPr>
          <a:xfrm>
            <a:off x="1007745" y="3215753"/>
            <a:ext cx="628650" cy="342900"/>
          </a:xfrm>
          <a:prstGeom prst="roundRect">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2000" dirty="0"/>
              <a:t>404</a:t>
            </a:r>
          </a:p>
        </p:txBody>
      </p:sp>
      <p:sp>
        <p:nvSpPr>
          <p:cNvPr id="3" name="Rettangolo con angoli arrotondati 2">
            <a:extLst>
              <a:ext uri="{FF2B5EF4-FFF2-40B4-BE49-F238E27FC236}">
                <a16:creationId xmlns:a16="http://schemas.microsoft.com/office/drawing/2014/main" id="{5DD6CAA0-5F39-4AC7-8486-CAACC309A842}"/>
              </a:ext>
            </a:extLst>
          </p:cNvPr>
          <p:cNvSpPr/>
          <p:nvPr/>
        </p:nvSpPr>
        <p:spPr>
          <a:xfrm>
            <a:off x="9890760" y="1967380"/>
            <a:ext cx="628650" cy="342900"/>
          </a:xfrm>
          <a:prstGeom prst="roundRect">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2000" dirty="0"/>
              <a:t>642</a:t>
            </a:r>
          </a:p>
        </p:txBody>
      </p:sp>
      <p:sp>
        <p:nvSpPr>
          <p:cNvPr id="6" name="Rettangolo con angoli arrotondati 5">
            <a:extLst>
              <a:ext uri="{FF2B5EF4-FFF2-40B4-BE49-F238E27FC236}">
                <a16:creationId xmlns:a16="http://schemas.microsoft.com/office/drawing/2014/main" id="{792B6283-B336-4B65-9FAB-CB6129165AE4}"/>
              </a:ext>
            </a:extLst>
          </p:cNvPr>
          <p:cNvSpPr/>
          <p:nvPr/>
        </p:nvSpPr>
        <p:spPr>
          <a:xfrm>
            <a:off x="1026795" y="4273216"/>
            <a:ext cx="628650" cy="3429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2000" dirty="0"/>
              <a:t>194</a:t>
            </a:r>
          </a:p>
        </p:txBody>
      </p:sp>
      <p:sp>
        <p:nvSpPr>
          <p:cNvPr id="10" name="Rettangolo con angoli arrotondati 9">
            <a:extLst>
              <a:ext uri="{FF2B5EF4-FFF2-40B4-BE49-F238E27FC236}">
                <a16:creationId xmlns:a16="http://schemas.microsoft.com/office/drawing/2014/main" id="{E7B665A3-8FC5-4F2A-A201-BACE5B011372}"/>
              </a:ext>
            </a:extLst>
          </p:cNvPr>
          <p:cNvSpPr/>
          <p:nvPr/>
        </p:nvSpPr>
        <p:spPr>
          <a:xfrm>
            <a:off x="9900285" y="2610036"/>
            <a:ext cx="628650" cy="3429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2000" dirty="0"/>
              <a:t>512</a:t>
            </a:r>
          </a:p>
        </p:txBody>
      </p:sp>
      <p:sp>
        <p:nvSpPr>
          <p:cNvPr id="5" name="Rettangolo 4">
            <a:extLst>
              <a:ext uri="{FF2B5EF4-FFF2-40B4-BE49-F238E27FC236}">
                <a16:creationId xmlns:a16="http://schemas.microsoft.com/office/drawing/2014/main" id="{2371581F-F3A5-4D51-B131-743287D8EF62}"/>
              </a:ext>
            </a:extLst>
          </p:cNvPr>
          <p:cNvSpPr/>
          <p:nvPr/>
        </p:nvSpPr>
        <p:spPr>
          <a:xfrm>
            <a:off x="11534775" y="6299594"/>
            <a:ext cx="539651" cy="461665"/>
          </a:xfrm>
          <a:prstGeom prst="rect">
            <a:avLst/>
          </a:prstGeom>
          <a:noFill/>
        </p:spPr>
        <p:txBody>
          <a:bodyPr wrap="square" lIns="91440" tIns="45720" rIns="91440" bIns="45720">
            <a:spAutoFit/>
          </a:bodyPr>
          <a:lstStyle/>
          <a:p>
            <a:pPr algn="ctr"/>
            <a:r>
              <a:rPr lang="it-IT" sz="2400" b="1" i="0" dirty="0">
                <a:solidFill>
                  <a:schemeClr val="bg1"/>
                </a:solidFill>
                <a:effectLst/>
                <a:latin typeface="Garamond" panose="02020404030301010803" pitchFamily="18" charset="0"/>
              </a:rPr>
              <a:t>10</a:t>
            </a:r>
            <a:endParaRPr lang="it-IT" sz="2400" i="0" dirty="0">
              <a:solidFill>
                <a:schemeClr val="bg1"/>
              </a:solidFill>
              <a:effectLst/>
              <a:latin typeface="Garamond" panose="02020404030301010803" pitchFamily="18" charset="0"/>
            </a:endParaRPr>
          </a:p>
        </p:txBody>
      </p:sp>
    </p:spTree>
    <p:extLst>
      <p:ext uri="{BB962C8B-B14F-4D97-AF65-F5344CB8AC3E}">
        <p14:creationId xmlns:p14="http://schemas.microsoft.com/office/powerpoint/2010/main" val="63970233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ttangolo con angoli arrotondati 6">
            <a:extLst>
              <a:ext uri="{FF2B5EF4-FFF2-40B4-BE49-F238E27FC236}">
                <a16:creationId xmlns:a16="http://schemas.microsoft.com/office/drawing/2014/main" id="{CABE4EAC-7230-4799-BE7B-1DD185706427}"/>
              </a:ext>
            </a:extLst>
          </p:cNvPr>
          <p:cNvSpPr/>
          <p:nvPr/>
        </p:nvSpPr>
        <p:spPr>
          <a:xfrm>
            <a:off x="514350" y="952500"/>
            <a:ext cx="11010900" cy="5705475"/>
          </a:xfrm>
          <a:prstGeom prst="roundRect">
            <a:avLst>
              <a:gd name="adj" fmla="val 12159"/>
            </a:avLst>
          </a:prstGeom>
          <a:solidFill>
            <a:schemeClr val="tx1">
              <a:lumMod val="75000"/>
              <a:lumOff val="25000"/>
            </a:schemeClr>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it-IT" sz="4400" b="1" dirty="0">
              <a:ln w="0"/>
              <a:solidFill>
                <a:schemeClr val="accent6">
                  <a:lumMod val="75000"/>
                </a:schemeClr>
              </a:solidFill>
              <a:effectLst>
                <a:outerShdw blurRad="38100" dist="25400" dir="5400000" algn="ctr" rotWithShape="0">
                  <a:srgbClr val="6E747A">
                    <a:alpha val="43000"/>
                  </a:srgbClr>
                </a:outerShdw>
              </a:effectLst>
            </a:endParaRPr>
          </a:p>
        </p:txBody>
      </p:sp>
      <p:sp>
        <p:nvSpPr>
          <p:cNvPr id="67" name="Rettangolo 66">
            <a:extLst>
              <a:ext uri="{FF2B5EF4-FFF2-40B4-BE49-F238E27FC236}">
                <a16:creationId xmlns:a16="http://schemas.microsoft.com/office/drawing/2014/main" id="{A54B8922-B39E-4D62-8D66-5ED909D715D8}"/>
              </a:ext>
            </a:extLst>
          </p:cNvPr>
          <p:cNvSpPr/>
          <p:nvPr/>
        </p:nvSpPr>
        <p:spPr>
          <a:xfrm>
            <a:off x="0" y="10088"/>
            <a:ext cx="12191999" cy="1015663"/>
          </a:xfrm>
          <a:prstGeom prst="rect">
            <a:avLst/>
          </a:prstGeom>
          <a:noFill/>
        </p:spPr>
        <p:txBody>
          <a:bodyPr wrap="square" lIns="91440" tIns="45720" rIns="91440" bIns="45720">
            <a:spAutoFit/>
          </a:bodyPr>
          <a:lstStyle/>
          <a:p>
            <a:pPr algn="ctr"/>
            <a:r>
              <a:rPr lang="it-IT" sz="6000" b="1" dirty="0" err="1">
                <a:ln w="22225">
                  <a:solidFill>
                    <a:schemeClr val="bg1"/>
                  </a:solidFill>
                  <a:prstDash val="solid"/>
                </a:ln>
                <a:solidFill>
                  <a:srgbClr val="FF0000"/>
                </a:solidFill>
              </a:rPr>
              <a:t>PlaNet</a:t>
            </a:r>
            <a:r>
              <a:rPr lang="it-IT" sz="6000" b="1" spc="50" dirty="0">
                <a:ln w="28575" cmpd="sng">
                  <a:solidFill>
                    <a:schemeClr val="accent3">
                      <a:lumMod val="75000"/>
                    </a:schemeClr>
                  </a:solidFill>
                  <a:prstDash val="solid"/>
                </a:ln>
                <a:solidFill>
                  <a:schemeClr val="bg1"/>
                </a:solidFill>
                <a:effectLst>
                  <a:glow rad="38100">
                    <a:schemeClr val="accent1">
                      <a:alpha val="40000"/>
                    </a:schemeClr>
                  </a:glow>
                </a:effectLst>
              </a:rPr>
              <a:t> vs </a:t>
            </a:r>
            <a:r>
              <a:rPr lang="it-IT" sz="6000" b="1" spc="50" dirty="0">
                <a:ln w="28575" cmpd="sng">
                  <a:solidFill>
                    <a:schemeClr val="accent3">
                      <a:lumMod val="75000"/>
                    </a:schemeClr>
                  </a:solidFill>
                  <a:prstDash val="solid"/>
                </a:ln>
                <a:solidFill>
                  <a:schemeClr val="accent1">
                    <a:lumMod val="75000"/>
                  </a:schemeClr>
                </a:solidFill>
                <a:effectLst>
                  <a:glow rad="38100">
                    <a:schemeClr val="accent1">
                      <a:alpha val="40000"/>
                    </a:schemeClr>
                  </a:glow>
                </a:effectLst>
              </a:rPr>
              <a:t>DDPG</a:t>
            </a:r>
            <a:r>
              <a:rPr lang="it-IT" sz="6000" b="1" spc="50" dirty="0">
                <a:ln w="28575" cmpd="sng">
                  <a:solidFill>
                    <a:schemeClr val="accent3">
                      <a:lumMod val="75000"/>
                    </a:schemeClr>
                  </a:solidFill>
                  <a:prstDash val="solid"/>
                </a:ln>
                <a:solidFill>
                  <a:schemeClr val="bg1"/>
                </a:solidFill>
                <a:effectLst>
                  <a:glow rad="38100">
                    <a:schemeClr val="accent1">
                      <a:alpha val="40000"/>
                    </a:schemeClr>
                  </a:glow>
                </a:effectLst>
              </a:rPr>
              <a:t>(Walker)</a:t>
            </a:r>
            <a:endParaRPr lang="it-IT" sz="2000" b="1" spc="50" dirty="0">
              <a:ln w="28575" cmpd="sng">
                <a:solidFill>
                  <a:schemeClr val="accent3">
                    <a:lumMod val="75000"/>
                  </a:schemeClr>
                </a:solidFill>
                <a:prstDash val="solid"/>
              </a:ln>
              <a:solidFill>
                <a:schemeClr val="bg1"/>
              </a:solidFill>
              <a:effectLst>
                <a:glow rad="38100">
                  <a:schemeClr val="accent1">
                    <a:alpha val="40000"/>
                  </a:schemeClr>
                </a:glow>
              </a:effectLst>
            </a:endParaRPr>
          </a:p>
        </p:txBody>
      </p:sp>
      <p:pic>
        <p:nvPicPr>
          <p:cNvPr id="4" name="Immagine 3">
            <a:extLst>
              <a:ext uri="{FF2B5EF4-FFF2-40B4-BE49-F238E27FC236}">
                <a16:creationId xmlns:a16="http://schemas.microsoft.com/office/drawing/2014/main" id="{8BDB6EED-7EC2-4C0D-9355-2CFD7346089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52475" y="1314450"/>
            <a:ext cx="10610849" cy="4886325"/>
          </a:xfrm>
          <a:prstGeom prst="roundRect">
            <a:avLst>
              <a:gd name="adj" fmla="val 10270"/>
            </a:avLst>
          </a:prstGeom>
          <a:solidFill>
            <a:srgbClr val="FFFFFF">
              <a:shade val="85000"/>
            </a:srgbClr>
          </a:solidFill>
          <a:ln w="38100">
            <a:solidFill>
              <a:schemeClr val="bg1"/>
            </a:solidFill>
          </a:ln>
          <a:effectLst>
            <a:glow rad="63500">
              <a:schemeClr val="accent4">
                <a:satMod val="175000"/>
                <a:alpha val="40000"/>
              </a:schemeClr>
            </a:glow>
          </a:effectLst>
        </p:spPr>
      </p:pic>
      <p:sp>
        <p:nvSpPr>
          <p:cNvPr id="2" name="Rettangolo con angoli arrotondati 1">
            <a:extLst>
              <a:ext uri="{FF2B5EF4-FFF2-40B4-BE49-F238E27FC236}">
                <a16:creationId xmlns:a16="http://schemas.microsoft.com/office/drawing/2014/main" id="{1A8708CC-9128-4B23-842B-0E09FEF4921D}"/>
              </a:ext>
            </a:extLst>
          </p:cNvPr>
          <p:cNvSpPr/>
          <p:nvPr/>
        </p:nvSpPr>
        <p:spPr>
          <a:xfrm>
            <a:off x="1371600" y="4500844"/>
            <a:ext cx="628650" cy="342900"/>
          </a:xfrm>
          <a:prstGeom prst="roundRect">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2000" dirty="0"/>
              <a:t>230</a:t>
            </a:r>
          </a:p>
        </p:txBody>
      </p:sp>
      <p:sp>
        <p:nvSpPr>
          <p:cNvPr id="3" name="Rettangolo con angoli arrotondati 2">
            <a:extLst>
              <a:ext uri="{FF2B5EF4-FFF2-40B4-BE49-F238E27FC236}">
                <a16:creationId xmlns:a16="http://schemas.microsoft.com/office/drawing/2014/main" id="{BBCD9D06-C393-4AA2-9457-1708B3C8D832}"/>
              </a:ext>
            </a:extLst>
          </p:cNvPr>
          <p:cNvSpPr/>
          <p:nvPr/>
        </p:nvSpPr>
        <p:spPr>
          <a:xfrm>
            <a:off x="1390650" y="5319994"/>
            <a:ext cx="628650" cy="3429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2000" dirty="0"/>
              <a:t>42</a:t>
            </a:r>
          </a:p>
        </p:txBody>
      </p:sp>
      <p:sp>
        <p:nvSpPr>
          <p:cNvPr id="6" name="Rettangolo con angoli arrotondati 5">
            <a:extLst>
              <a:ext uri="{FF2B5EF4-FFF2-40B4-BE49-F238E27FC236}">
                <a16:creationId xmlns:a16="http://schemas.microsoft.com/office/drawing/2014/main" id="{666A85A1-0146-47E5-AF2A-AE5ACC81954E}"/>
              </a:ext>
            </a:extLst>
          </p:cNvPr>
          <p:cNvSpPr/>
          <p:nvPr/>
        </p:nvSpPr>
        <p:spPr>
          <a:xfrm>
            <a:off x="9725025" y="2119594"/>
            <a:ext cx="628650" cy="3429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2000" dirty="0"/>
              <a:t>837</a:t>
            </a:r>
          </a:p>
        </p:txBody>
      </p:sp>
      <p:sp>
        <p:nvSpPr>
          <p:cNvPr id="10" name="Rettangolo con angoli arrotondati 9">
            <a:extLst>
              <a:ext uri="{FF2B5EF4-FFF2-40B4-BE49-F238E27FC236}">
                <a16:creationId xmlns:a16="http://schemas.microsoft.com/office/drawing/2014/main" id="{87A3622B-D067-460C-88A7-052A08A7992A}"/>
              </a:ext>
            </a:extLst>
          </p:cNvPr>
          <p:cNvSpPr/>
          <p:nvPr/>
        </p:nvSpPr>
        <p:spPr>
          <a:xfrm>
            <a:off x="9725025" y="1614769"/>
            <a:ext cx="628650" cy="342900"/>
          </a:xfrm>
          <a:prstGeom prst="roundRect">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2000" dirty="0"/>
              <a:t>952</a:t>
            </a:r>
          </a:p>
        </p:txBody>
      </p:sp>
      <p:sp>
        <p:nvSpPr>
          <p:cNvPr id="5" name="Rettangolo 4">
            <a:extLst>
              <a:ext uri="{FF2B5EF4-FFF2-40B4-BE49-F238E27FC236}">
                <a16:creationId xmlns:a16="http://schemas.microsoft.com/office/drawing/2014/main" id="{A536DE3A-A875-4EA8-A00C-E63319739CCD}"/>
              </a:ext>
            </a:extLst>
          </p:cNvPr>
          <p:cNvSpPr/>
          <p:nvPr/>
        </p:nvSpPr>
        <p:spPr>
          <a:xfrm>
            <a:off x="11534775" y="6299594"/>
            <a:ext cx="539651" cy="461665"/>
          </a:xfrm>
          <a:prstGeom prst="rect">
            <a:avLst/>
          </a:prstGeom>
          <a:noFill/>
        </p:spPr>
        <p:txBody>
          <a:bodyPr wrap="square" lIns="91440" tIns="45720" rIns="91440" bIns="45720">
            <a:spAutoFit/>
          </a:bodyPr>
          <a:lstStyle/>
          <a:p>
            <a:pPr algn="ctr"/>
            <a:r>
              <a:rPr lang="it-IT" sz="2400" b="1" i="0" dirty="0">
                <a:solidFill>
                  <a:schemeClr val="bg1"/>
                </a:solidFill>
                <a:effectLst/>
                <a:latin typeface="Garamond" panose="02020404030301010803" pitchFamily="18" charset="0"/>
              </a:rPr>
              <a:t>10</a:t>
            </a:r>
            <a:endParaRPr lang="it-IT" sz="2400" i="0" dirty="0">
              <a:solidFill>
                <a:schemeClr val="bg1"/>
              </a:solidFill>
              <a:effectLst/>
              <a:latin typeface="Garamond" panose="02020404030301010803" pitchFamily="18" charset="0"/>
            </a:endParaRPr>
          </a:p>
        </p:txBody>
      </p:sp>
    </p:spTree>
    <p:extLst>
      <p:ext uri="{BB962C8B-B14F-4D97-AF65-F5344CB8AC3E}">
        <p14:creationId xmlns:p14="http://schemas.microsoft.com/office/powerpoint/2010/main" val="15525773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ttangolo 7">
            <a:extLst>
              <a:ext uri="{FF2B5EF4-FFF2-40B4-BE49-F238E27FC236}">
                <a16:creationId xmlns:a16="http://schemas.microsoft.com/office/drawing/2014/main" id="{26C7542A-4A34-43FE-943D-32AA49303475}"/>
              </a:ext>
            </a:extLst>
          </p:cNvPr>
          <p:cNvSpPr/>
          <p:nvPr/>
        </p:nvSpPr>
        <p:spPr>
          <a:xfrm>
            <a:off x="1" y="11816"/>
            <a:ext cx="12191999" cy="1015663"/>
          </a:xfrm>
          <a:prstGeom prst="rect">
            <a:avLst/>
          </a:prstGeom>
          <a:noFill/>
        </p:spPr>
        <p:txBody>
          <a:bodyPr wrap="square" lIns="91440" tIns="45720" rIns="91440" bIns="45720">
            <a:spAutoFit/>
          </a:bodyPr>
          <a:lstStyle/>
          <a:p>
            <a:pPr algn="ctr"/>
            <a:r>
              <a:rPr lang="it-IT" sz="6000" b="1" spc="50" dirty="0">
                <a:ln w="28575" cmpd="sng">
                  <a:solidFill>
                    <a:schemeClr val="accent3">
                      <a:lumMod val="75000"/>
                    </a:schemeClr>
                  </a:solidFill>
                  <a:prstDash val="solid"/>
                </a:ln>
                <a:solidFill>
                  <a:schemeClr val="bg1"/>
                </a:solidFill>
                <a:effectLst>
                  <a:glow rad="38100">
                    <a:schemeClr val="accent1">
                      <a:alpha val="40000"/>
                    </a:schemeClr>
                  </a:glow>
                </a:effectLst>
              </a:rPr>
              <a:t>Action</a:t>
            </a:r>
            <a:endParaRPr lang="it-IT" sz="2000" b="1" spc="50" dirty="0">
              <a:ln w="28575" cmpd="sng">
                <a:solidFill>
                  <a:schemeClr val="accent3">
                    <a:lumMod val="75000"/>
                  </a:schemeClr>
                </a:solidFill>
                <a:prstDash val="solid"/>
              </a:ln>
              <a:solidFill>
                <a:schemeClr val="bg1"/>
              </a:solidFill>
              <a:effectLst>
                <a:glow rad="38100">
                  <a:schemeClr val="accent1">
                    <a:alpha val="40000"/>
                  </a:schemeClr>
                </a:glow>
              </a:effectLst>
            </a:endParaRPr>
          </a:p>
        </p:txBody>
      </p:sp>
      <mc:AlternateContent xmlns:mc="http://schemas.openxmlformats.org/markup-compatibility/2006" xmlns:a14="http://schemas.microsoft.com/office/drawing/2010/main">
        <mc:Choice Requires="a14">
          <p:sp>
            <p:nvSpPr>
              <p:cNvPr id="22" name="CasellaDiTesto 21">
                <a:extLst>
                  <a:ext uri="{FF2B5EF4-FFF2-40B4-BE49-F238E27FC236}">
                    <a16:creationId xmlns:a16="http://schemas.microsoft.com/office/drawing/2014/main" id="{DE88D4E6-5B1C-442F-988C-2C1E1C0D5593}"/>
                  </a:ext>
                </a:extLst>
              </p:cNvPr>
              <p:cNvSpPr txBox="1"/>
              <p:nvPr/>
            </p:nvSpPr>
            <p:spPr>
              <a:xfrm>
                <a:off x="6039260" y="1122045"/>
                <a:ext cx="5657550" cy="4247317"/>
              </a:xfrm>
              <a:prstGeom prst="rect">
                <a:avLst/>
              </a:prstGeom>
              <a:noFill/>
            </p:spPr>
            <p:txBody>
              <a:bodyPr wrap="square" rtlCol="0">
                <a:spAutoFit/>
              </a:bodyPr>
              <a:lstStyle/>
              <a:p>
                <a:r>
                  <a:rPr lang="en-US" sz="2800" dirty="0">
                    <a:solidFill>
                      <a:schemeClr val="bg1">
                        <a:lumMod val="95000"/>
                      </a:schemeClr>
                    </a:solidFill>
                  </a:rPr>
                  <a:t>The agent computes </a:t>
                </a:r>
                <a14:m>
                  <m:oMath xmlns:m="http://schemas.openxmlformats.org/officeDocument/2006/math">
                    <m:sSub>
                      <m:sSubPr>
                        <m:ctrlPr>
                          <a:rPr lang="it-IT" sz="2800" b="0" i="1" smtClean="0">
                            <a:solidFill>
                              <a:schemeClr val="bg1">
                                <a:lumMod val="95000"/>
                              </a:schemeClr>
                            </a:solidFill>
                            <a:latin typeface="Cambria Math" panose="02040503050406030204" pitchFamily="18" charset="0"/>
                          </a:rPr>
                        </m:ctrlPr>
                      </m:sSubPr>
                      <m:e>
                        <m:r>
                          <a:rPr lang="it-IT" sz="2800" b="0" i="1" smtClean="0">
                            <a:solidFill>
                              <a:schemeClr val="bg1">
                                <a:lumMod val="95000"/>
                              </a:schemeClr>
                            </a:solidFill>
                            <a:latin typeface="Cambria Math" panose="02040503050406030204" pitchFamily="18" charset="0"/>
                          </a:rPr>
                          <m:t>𝑎</m:t>
                        </m:r>
                      </m:e>
                      <m:sub>
                        <m:r>
                          <a:rPr lang="it-IT" sz="2800" b="0" i="1" smtClean="0">
                            <a:solidFill>
                              <a:schemeClr val="bg1">
                                <a:lumMod val="95000"/>
                              </a:schemeClr>
                            </a:solidFill>
                            <a:latin typeface="Cambria Math" panose="02040503050406030204" pitchFamily="18" charset="0"/>
                          </a:rPr>
                          <m:t>𝑡</m:t>
                        </m:r>
                      </m:sub>
                    </m:sSub>
                    <m:r>
                      <a:rPr lang="it-IT" sz="2800" b="0" i="1" smtClean="0">
                        <a:solidFill>
                          <a:schemeClr val="bg1">
                            <a:lumMod val="95000"/>
                          </a:schemeClr>
                        </a:solidFill>
                        <a:latin typeface="Cambria Math" panose="02040503050406030204" pitchFamily="18" charset="0"/>
                        <a:ea typeface="Cambria Math" panose="02040503050406030204" pitchFamily="18" charset="0"/>
                      </a:rPr>
                      <m:t>∈</m:t>
                    </m:r>
                    <m:r>
                      <a:rPr lang="it-IT" sz="2800" b="0" i="1" smtClean="0">
                        <a:solidFill>
                          <a:schemeClr val="bg1">
                            <a:lumMod val="95000"/>
                          </a:schemeClr>
                        </a:solidFill>
                        <a:latin typeface="Cambria Math" panose="02040503050406030204" pitchFamily="18" charset="0"/>
                        <a:ea typeface="Cambria Math" panose="02040503050406030204" pitchFamily="18" charset="0"/>
                      </a:rPr>
                      <m:t>𝐴</m:t>
                    </m:r>
                  </m:oMath>
                </a14:m>
                <a:endParaRPr lang="en-US" sz="2800" dirty="0">
                  <a:solidFill>
                    <a:schemeClr val="bg1">
                      <a:lumMod val="95000"/>
                    </a:schemeClr>
                  </a:solidFill>
                </a:endParaRPr>
              </a:p>
              <a:p>
                <a:endParaRPr lang="en-US" sz="2800" dirty="0">
                  <a:solidFill>
                    <a:schemeClr val="bg1">
                      <a:lumMod val="95000"/>
                    </a:schemeClr>
                  </a:solidFill>
                </a:endParaRPr>
              </a:p>
              <a:p>
                <a:r>
                  <a:rPr lang="en-US" sz="2800" dirty="0">
                    <a:solidFill>
                      <a:schemeClr val="bg1">
                        <a:lumMod val="95000"/>
                      </a:schemeClr>
                    </a:solidFill>
                  </a:rPr>
                  <a:t>The action domain can be: </a:t>
                </a:r>
              </a:p>
              <a:p>
                <a:pPr marL="457200" indent="-457200">
                  <a:buFont typeface="Arial" panose="020B0604020202020204" pitchFamily="34" charset="0"/>
                  <a:buChar char="•"/>
                </a:pPr>
                <a:r>
                  <a:rPr lang="en-US" sz="2800" dirty="0">
                    <a:solidFill>
                      <a:schemeClr val="bg1">
                        <a:lumMod val="95000"/>
                      </a:schemeClr>
                    </a:solidFill>
                  </a:rPr>
                  <a:t>Discrete (C</a:t>
                </a:r>
                <a:r>
                  <a:rPr lang="en-US" sz="2800" b="1" dirty="0">
                    <a:solidFill>
                      <a:schemeClr val="bg1">
                        <a:lumMod val="95000"/>
                      </a:schemeClr>
                    </a:solidFill>
                  </a:rPr>
                  <a:t>lassification task</a:t>
                </a:r>
                <a:r>
                  <a:rPr lang="en-US" sz="2800" dirty="0">
                    <a:solidFill>
                      <a:schemeClr val="bg1">
                        <a:lumMod val="95000"/>
                      </a:schemeClr>
                    </a:solidFill>
                  </a:rPr>
                  <a:t>)</a:t>
                </a:r>
                <a:br>
                  <a:rPr lang="en-US" sz="2800" dirty="0"/>
                </a:br>
                <a:br>
                  <a:rPr lang="en-US" sz="2800" dirty="0"/>
                </a:br>
                <a:br>
                  <a:rPr lang="en-US" sz="2800" dirty="0"/>
                </a:br>
                <a:br>
                  <a:rPr lang="en-US" sz="2800" dirty="0"/>
                </a:br>
                <a:endParaRPr lang="en-US" sz="2800" dirty="0"/>
              </a:p>
              <a:p>
                <a:pPr marL="457200" indent="-457200">
                  <a:buFont typeface="Arial" panose="020B0604020202020204" pitchFamily="34" charset="0"/>
                  <a:buChar char="•"/>
                </a:pPr>
                <a:r>
                  <a:rPr lang="it-IT" sz="2800" dirty="0" err="1">
                    <a:solidFill>
                      <a:schemeClr val="bg1">
                        <a:lumMod val="95000"/>
                      </a:schemeClr>
                    </a:solidFill>
                  </a:rPr>
                  <a:t>Continuous</a:t>
                </a:r>
                <a:r>
                  <a:rPr lang="it-IT" sz="2800" dirty="0">
                    <a:solidFill>
                      <a:schemeClr val="bg1">
                        <a:lumMod val="95000"/>
                      </a:schemeClr>
                    </a:solidFill>
                  </a:rPr>
                  <a:t> (</a:t>
                </a:r>
                <a:r>
                  <a:rPr lang="it-IT" sz="2800" b="1" dirty="0" err="1">
                    <a:solidFill>
                      <a:schemeClr val="bg1">
                        <a:lumMod val="95000"/>
                      </a:schemeClr>
                    </a:solidFill>
                  </a:rPr>
                  <a:t>Regression</a:t>
                </a:r>
                <a:r>
                  <a:rPr lang="it-IT" sz="2800" b="1" dirty="0">
                    <a:solidFill>
                      <a:schemeClr val="bg1">
                        <a:lumMod val="95000"/>
                      </a:schemeClr>
                    </a:solidFill>
                  </a:rPr>
                  <a:t> task</a:t>
                </a:r>
                <a:r>
                  <a:rPr lang="it-IT" sz="2800" dirty="0">
                    <a:solidFill>
                      <a:schemeClr val="bg1">
                        <a:lumMod val="95000"/>
                      </a:schemeClr>
                    </a:solidFill>
                  </a:rPr>
                  <a:t>)</a:t>
                </a:r>
                <a:endParaRPr lang="en-US" dirty="0">
                  <a:solidFill>
                    <a:schemeClr val="bg1">
                      <a:lumMod val="95000"/>
                    </a:schemeClr>
                  </a:solidFill>
                  <a:latin typeface="Arial" panose="020B0604020202020204" pitchFamily="34" charset="0"/>
                </a:endParaRPr>
              </a:p>
              <a:p>
                <a:endParaRPr lang="it-IT" dirty="0">
                  <a:solidFill>
                    <a:schemeClr val="bg1">
                      <a:lumMod val="95000"/>
                    </a:schemeClr>
                  </a:solidFill>
                </a:endParaRPr>
              </a:p>
            </p:txBody>
          </p:sp>
        </mc:Choice>
        <mc:Fallback xmlns="">
          <p:sp>
            <p:nvSpPr>
              <p:cNvPr id="22" name="CasellaDiTesto 21">
                <a:extLst>
                  <a:ext uri="{FF2B5EF4-FFF2-40B4-BE49-F238E27FC236}">
                    <a16:creationId xmlns:a16="http://schemas.microsoft.com/office/drawing/2014/main" id="{DE88D4E6-5B1C-442F-988C-2C1E1C0D5593}"/>
                  </a:ext>
                </a:extLst>
              </p:cNvPr>
              <p:cNvSpPr txBox="1">
                <a:spLocks noRot="1" noChangeAspect="1" noMove="1" noResize="1" noEditPoints="1" noAdjustHandles="1" noChangeArrowheads="1" noChangeShapeType="1" noTextEdit="1"/>
              </p:cNvSpPr>
              <p:nvPr/>
            </p:nvSpPr>
            <p:spPr>
              <a:xfrm>
                <a:off x="6039260" y="1122045"/>
                <a:ext cx="5657550" cy="4247317"/>
              </a:xfrm>
              <a:prstGeom prst="rect">
                <a:avLst/>
              </a:prstGeom>
              <a:blipFill>
                <a:blip r:embed="rId3"/>
                <a:stretch>
                  <a:fillRect l="-2263" t="-1291"/>
                </a:stretch>
              </a:blipFill>
            </p:spPr>
            <p:txBody>
              <a:bodyPr/>
              <a:lstStyle/>
              <a:p>
                <a:r>
                  <a:rPr lang="it-IT">
                    <a:noFill/>
                  </a:rPr>
                  <a:t> </a:t>
                </a:r>
              </a:p>
            </p:txBody>
          </p:sp>
        </mc:Fallback>
      </mc:AlternateContent>
      <p:sp>
        <p:nvSpPr>
          <p:cNvPr id="32" name="Rettangolo con angoli arrotondati 31">
            <a:extLst>
              <a:ext uri="{FF2B5EF4-FFF2-40B4-BE49-F238E27FC236}">
                <a16:creationId xmlns:a16="http://schemas.microsoft.com/office/drawing/2014/main" id="{8E956BD6-0BB6-41D4-AB3B-AD533064B575}"/>
              </a:ext>
            </a:extLst>
          </p:cNvPr>
          <p:cNvSpPr/>
          <p:nvPr/>
        </p:nvSpPr>
        <p:spPr>
          <a:xfrm>
            <a:off x="3964326" y="2543483"/>
            <a:ext cx="1459823" cy="1825766"/>
          </a:xfrm>
          <a:prstGeom prst="roundRect">
            <a:avLst/>
          </a:prstGeom>
          <a:solidFill>
            <a:schemeClr val="tx1">
              <a:lumMod val="65000"/>
              <a:lumOff val="35000"/>
            </a:schemeClr>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it-IT" sz="4400" b="1" dirty="0">
              <a:ln w="0"/>
              <a:solidFill>
                <a:schemeClr val="accent6">
                  <a:lumMod val="75000"/>
                </a:schemeClr>
              </a:solidFill>
              <a:effectLst>
                <a:outerShdw blurRad="38100" dist="25400" dir="5400000" algn="ctr" rotWithShape="0">
                  <a:srgbClr val="6E747A">
                    <a:alpha val="43000"/>
                  </a:srgbClr>
                </a:outerShdw>
              </a:effectLst>
            </a:endParaRPr>
          </a:p>
        </p:txBody>
      </p:sp>
      <p:sp>
        <p:nvSpPr>
          <p:cNvPr id="40" name="Rettangolo con angoli arrotondati 39">
            <a:extLst>
              <a:ext uri="{FF2B5EF4-FFF2-40B4-BE49-F238E27FC236}">
                <a16:creationId xmlns:a16="http://schemas.microsoft.com/office/drawing/2014/main" id="{7BED470E-8937-40DB-B76B-1B441F421778}"/>
              </a:ext>
            </a:extLst>
          </p:cNvPr>
          <p:cNvSpPr/>
          <p:nvPr/>
        </p:nvSpPr>
        <p:spPr>
          <a:xfrm>
            <a:off x="3964326" y="2543482"/>
            <a:ext cx="1443947" cy="1416193"/>
          </a:xfrm>
          <a:prstGeom prst="roundRect">
            <a:avLst/>
          </a:prstGeom>
          <a:solidFill>
            <a:schemeClr val="bg1">
              <a:lumMod val="50000"/>
            </a:schemeClr>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it-IT" sz="4400" b="1" dirty="0">
              <a:ln w="0"/>
              <a:solidFill>
                <a:schemeClr val="accent6">
                  <a:lumMod val="75000"/>
                </a:schemeClr>
              </a:solidFill>
              <a:effectLst>
                <a:outerShdw blurRad="38100" dist="25400" dir="5400000" algn="ctr" rotWithShape="0">
                  <a:srgbClr val="6E747A">
                    <a:alpha val="43000"/>
                  </a:srgbClr>
                </a:outerShdw>
              </a:effectLst>
            </a:endParaRPr>
          </a:p>
        </p:txBody>
      </p:sp>
      <p:pic>
        <p:nvPicPr>
          <p:cNvPr id="42" name="Picture 4" descr="Artificial, artificial neural network, network, networking, neural icon">
            <a:extLst>
              <a:ext uri="{FF2B5EF4-FFF2-40B4-BE49-F238E27FC236}">
                <a16:creationId xmlns:a16="http://schemas.microsoft.com/office/drawing/2014/main" id="{C9CF2EC9-38E5-4C5F-9EC8-AA2997279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93834" y="2682803"/>
            <a:ext cx="1160639" cy="1160639"/>
          </a:xfrm>
          <a:prstGeom prst="rect">
            <a:avLst/>
          </a:prstGeom>
          <a:noFill/>
          <a:extLst>
            <a:ext uri="{909E8E84-426E-40DD-AFC4-6F175D3DCCD1}">
              <a14:hiddenFill xmlns:a14="http://schemas.microsoft.com/office/drawing/2010/main">
                <a:solidFill>
                  <a:srgbClr val="FFFFFF"/>
                </a:solidFill>
              </a14:hiddenFill>
            </a:ext>
          </a:extLst>
        </p:spPr>
      </p:pic>
      <p:sp>
        <p:nvSpPr>
          <p:cNvPr id="52" name="Freccia a inversione 51">
            <a:extLst>
              <a:ext uri="{FF2B5EF4-FFF2-40B4-BE49-F238E27FC236}">
                <a16:creationId xmlns:a16="http://schemas.microsoft.com/office/drawing/2014/main" id="{50A264F3-CF13-4041-BBFD-17D8660D70E8}"/>
              </a:ext>
            </a:extLst>
          </p:cNvPr>
          <p:cNvSpPr/>
          <p:nvPr/>
        </p:nvSpPr>
        <p:spPr>
          <a:xfrm flipH="1" flipV="1">
            <a:off x="1114425" y="4429822"/>
            <a:ext cx="3800326" cy="720424"/>
          </a:xfrm>
          <a:prstGeom prst="uturnArrow">
            <a:avLst>
              <a:gd name="adj1" fmla="val 36350"/>
              <a:gd name="adj2" fmla="val 25000"/>
              <a:gd name="adj3" fmla="val 31559"/>
              <a:gd name="adj4" fmla="val 48321"/>
              <a:gd name="adj5" fmla="val 100000"/>
            </a:avLst>
          </a:prstGeom>
          <a:solidFill>
            <a:schemeClr val="accent2"/>
          </a:solidFill>
          <a:ln>
            <a:solidFill>
              <a:schemeClr val="bg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it-IT" dirty="0">
              <a:solidFill>
                <a:schemeClr val="tx1"/>
              </a:solidFill>
            </a:endParaRPr>
          </a:p>
        </p:txBody>
      </p:sp>
      <p:sp>
        <p:nvSpPr>
          <p:cNvPr id="54" name="Rettangolo 53">
            <a:extLst>
              <a:ext uri="{FF2B5EF4-FFF2-40B4-BE49-F238E27FC236}">
                <a16:creationId xmlns:a16="http://schemas.microsoft.com/office/drawing/2014/main" id="{BA6E9200-5BC7-41BF-964C-93D303B03D29}"/>
              </a:ext>
            </a:extLst>
          </p:cNvPr>
          <p:cNvSpPr/>
          <p:nvPr/>
        </p:nvSpPr>
        <p:spPr>
          <a:xfrm>
            <a:off x="1889392" y="4851988"/>
            <a:ext cx="2074934" cy="338554"/>
          </a:xfrm>
          <a:prstGeom prst="rect">
            <a:avLst/>
          </a:prstGeom>
          <a:noFill/>
        </p:spPr>
        <p:txBody>
          <a:bodyPr wrap="square" lIns="91440" tIns="45720" rIns="91440" bIns="45720">
            <a:spAutoFit/>
          </a:bodyPr>
          <a:lstStyle/>
          <a:p>
            <a:pPr algn="ctr"/>
            <a:r>
              <a:rPr lang="it-IT" sz="1600" b="1" cap="none" spc="0" dirty="0">
                <a:ln w="10160">
                  <a:solidFill>
                    <a:schemeClr val="bg1"/>
                  </a:solidFill>
                  <a:prstDash val="solid"/>
                </a:ln>
                <a:solidFill>
                  <a:schemeClr val="bg1"/>
                </a:solidFill>
                <a:effectLst>
                  <a:outerShdw blurRad="38100" dist="22860" dir="5400000" algn="tl" rotWithShape="0">
                    <a:srgbClr val="000000">
                      <a:alpha val="30000"/>
                    </a:srgbClr>
                  </a:outerShdw>
                </a:effectLst>
              </a:rPr>
              <a:t>ACTION</a:t>
            </a:r>
          </a:p>
        </p:txBody>
      </p:sp>
      <p:sp>
        <p:nvSpPr>
          <p:cNvPr id="58" name="Rettangolo 57">
            <a:extLst>
              <a:ext uri="{FF2B5EF4-FFF2-40B4-BE49-F238E27FC236}">
                <a16:creationId xmlns:a16="http://schemas.microsoft.com/office/drawing/2014/main" id="{8EC0F7C3-79AA-4447-94A1-29AF0479561D}"/>
              </a:ext>
            </a:extLst>
          </p:cNvPr>
          <p:cNvSpPr/>
          <p:nvPr/>
        </p:nvSpPr>
        <p:spPr>
          <a:xfrm>
            <a:off x="3648832" y="3844137"/>
            <a:ext cx="2074934" cy="584775"/>
          </a:xfrm>
          <a:prstGeom prst="rect">
            <a:avLst/>
          </a:prstGeom>
          <a:noFill/>
        </p:spPr>
        <p:txBody>
          <a:bodyPr wrap="square" lIns="91440" tIns="45720" rIns="91440" bIns="45720">
            <a:spAutoFit/>
          </a:bodyPr>
          <a:lstStyle/>
          <a:p>
            <a:pPr algn="ctr"/>
            <a:r>
              <a:rPr lang="it-IT" sz="3200" b="1" dirty="0">
                <a:ln w="0">
                  <a:solidFill>
                    <a:schemeClr val="bg1">
                      <a:lumMod val="95000"/>
                    </a:schemeClr>
                  </a:solidFill>
                </a:ln>
                <a:solidFill>
                  <a:schemeClr val="accent2"/>
                </a:solidFill>
                <a:effectLst>
                  <a:outerShdw blurRad="38100" dist="25400" dir="5400000" algn="ctr" rotWithShape="0">
                    <a:srgbClr val="6E747A">
                      <a:alpha val="43000"/>
                    </a:srgbClr>
                  </a:outerShdw>
                </a:effectLst>
              </a:rPr>
              <a:t>Agent</a:t>
            </a:r>
            <a:endParaRPr lang="it-IT" sz="1100" cap="none" spc="0" dirty="0">
              <a:ln w="0">
                <a:solidFill>
                  <a:schemeClr val="bg1">
                    <a:lumMod val="95000"/>
                  </a:schemeClr>
                </a:solidFill>
              </a:ln>
              <a:solidFill>
                <a:schemeClr val="accent2"/>
              </a:solidFill>
              <a:effectLst>
                <a:outerShdw blurRad="38100" dist="22860" dir="5400000" algn="tl" rotWithShape="0">
                  <a:srgbClr val="000000">
                    <a:alpha val="30000"/>
                  </a:srgbClr>
                </a:outerShdw>
              </a:effectLst>
            </a:endParaRPr>
          </a:p>
        </p:txBody>
      </p:sp>
      <p:sp>
        <p:nvSpPr>
          <p:cNvPr id="60" name="Ovale 59">
            <a:extLst>
              <a:ext uri="{FF2B5EF4-FFF2-40B4-BE49-F238E27FC236}">
                <a16:creationId xmlns:a16="http://schemas.microsoft.com/office/drawing/2014/main" id="{BC43A3A9-7048-4E29-8AE2-260EDD1FB7F4}"/>
              </a:ext>
            </a:extLst>
          </p:cNvPr>
          <p:cNvSpPr/>
          <p:nvPr/>
        </p:nvSpPr>
        <p:spPr>
          <a:xfrm>
            <a:off x="2514600" y="4666969"/>
            <a:ext cx="828105" cy="720425"/>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08" name="Rettangolo con angoli arrotondati 107">
            <a:extLst>
              <a:ext uri="{FF2B5EF4-FFF2-40B4-BE49-F238E27FC236}">
                <a16:creationId xmlns:a16="http://schemas.microsoft.com/office/drawing/2014/main" id="{5E6E9827-ECC6-4CF4-9634-25B7D4A8D8C0}"/>
              </a:ext>
            </a:extLst>
          </p:cNvPr>
          <p:cNvSpPr/>
          <p:nvPr/>
        </p:nvSpPr>
        <p:spPr>
          <a:xfrm>
            <a:off x="6548658" y="3037804"/>
            <a:ext cx="4811876" cy="1166154"/>
          </a:xfrm>
          <a:prstGeom prst="roundRect">
            <a:avLst/>
          </a:prstGeom>
          <a:solidFill>
            <a:schemeClr val="tx1">
              <a:lumMod val="75000"/>
              <a:lumOff val="25000"/>
            </a:schemeClr>
          </a:solidFill>
          <a:ln w="76200">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it-IT" sz="4400" b="1" dirty="0">
              <a:ln w="0"/>
              <a:solidFill>
                <a:schemeClr val="accent6">
                  <a:lumMod val="75000"/>
                </a:schemeClr>
              </a:solidFill>
              <a:effectLst>
                <a:outerShdw blurRad="38100" dist="25400" dir="5400000" algn="ctr" rotWithShape="0">
                  <a:srgbClr val="6E747A">
                    <a:alpha val="43000"/>
                  </a:srgbClr>
                </a:outerShdw>
              </a:effectLst>
            </a:endParaRPr>
          </a:p>
        </p:txBody>
      </p:sp>
      <p:sp>
        <p:nvSpPr>
          <p:cNvPr id="110" name="Rettangolo 109">
            <a:extLst>
              <a:ext uri="{FF2B5EF4-FFF2-40B4-BE49-F238E27FC236}">
                <a16:creationId xmlns:a16="http://schemas.microsoft.com/office/drawing/2014/main" id="{0186F073-3880-4B02-882A-16F4DDB61134}"/>
              </a:ext>
            </a:extLst>
          </p:cNvPr>
          <p:cNvSpPr/>
          <p:nvPr/>
        </p:nvSpPr>
        <p:spPr>
          <a:xfrm>
            <a:off x="6561688" y="3037804"/>
            <a:ext cx="4492270" cy="584775"/>
          </a:xfrm>
          <a:prstGeom prst="rect">
            <a:avLst/>
          </a:prstGeom>
          <a:noFill/>
        </p:spPr>
        <p:txBody>
          <a:bodyPr wrap="square" lIns="91440" tIns="45720" rIns="91440" bIns="45720">
            <a:spAutoFit/>
          </a:bodyPr>
          <a:lstStyle/>
          <a:p>
            <a:pPr algn="ctr"/>
            <a:r>
              <a:rPr lang="it-IT" sz="3200" b="1" dirty="0">
                <a:ln w="0">
                  <a:solidFill>
                    <a:schemeClr val="bg1">
                      <a:lumMod val="95000"/>
                    </a:schemeClr>
                  </a:solidFill>
                </a:ln>
                <a:solidFill>
                  <a:schemeClr val="accent2"/>
                </a:solidFill>
                <a:effectLst>
                  <a:outerShdw blurRad="38100" dist="25400" dir="5400000" algn="ctr" rotWithShape="0">
                    <a:srgbClr val="6E747A">
                      <a:alpha val="43000"/>
                    </a:srgbClr>
                  </a:outerShdw>
                </a:effectLst>
              </a:rPr>
              <a:t>DISCRETE</a:t>
            </a:r>
            <a:endParaRPr lang="it-IT" sz="1100" cap="none" spc="0" dirty="0">
              <a:ln w="0">
                <a:solidFill>
                  <a:schemeClr val="bg1">
                    <a:lumMod val="95000"/>
                  </a:schemeClr>
                </a:solidFill>
              </a:ln>
              <a:solidFill>
                <a:schemeClr val="accent2"/>
              </a:solidFill>
              <a:effectLst>
                <a:outerShdw blurRad="38100" dist="22860" dir="5400000" algn="tl" rotWithShape="0">
                  <a:srgbClr val="000000">
                    <a:alpha val="30000"/>
                  </a:srgbClr>
                </a:outerShdw>
              </a:effectLst>
            </a:endParaRPr>
          </a:p>
        </p:txBody>
      </p:sp>
      <p:sp>
        <p:nvSpPr>
          <p:cNvPr id="112" name="Parentesi graffa aperta 111">
            <a:extLst>
              <a:ext uri="{FF2B5EF4-FFF2-40B4-BE49-F238E27FC236}">
                <a16:creationId xmlns:a16="http://schemas.microsoft.com/office/drawing/2014/main" id="{D83275BE-0DE4-4290-8B83-250B114B4266}"/>
              </a:ext>
            </a:extLst>
          </p:cNvPr>
          <p:cNvSpPr/>
          <p:nvPr/>
        </p:nvSpPr>
        <p:spPr>
          <a:xfrm>
            <a:off x="6777623" y="3598120"/>
            <a:ext cx="355612" cy="400110"/>
          </a:xfrm>
          <a:prstGeom prst="leftBrace">
            <a:avLst/>
          </a:prstGeom>
          <a:ln w="28575">
            <a:solidFill>
              <a:schemeClr val="bg1">
                <a:lumMod val="9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p:sp>
        <p:nvSpPr>
          <p:cNvPr id="114" name="Parentesi graffa aperta 113">
            <a:extLst>
              <a:ext uri="{FF2B5EF4-FFF2-40B4-BE49-F238E27FC236}">
                <a16:creationId xmlns:a16="http://schemas.microsoft.com/office/drawing/2014/main" id="{ABF2B1CB-C6A0-4C77-B661-D178B494A6EE}"/>
              </a:ext>
            </a:extLst>
          </p:cNvPr>
          <p:cNvSpPr/>
          <p:nvPr/>
        </p:nvSpPr>
        <p:spPr>
          <a:xfrm rot="10800000">
            <a:off x="10733919" y="3580967"/>
            <a:ext cx="355612" cy="400110"/>
          </a:xfrm>
          <a:prstGeom prst="leftBrace">
            <a:avLst/>
          </a:prstGeom>
          <a:ln w="28575">
            <a:solidFill>
              <a:schemeClr val="bg1">
                <a:lumMod val="9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p:sp>
        <p:nvSpPr>
          <p:cNvPr id="122" name="Rettangolo con angoli arrotondati 121">
            <a:extLst>
              <a:ext uri="{FF2B5EF4-FFF2-40B4-BE49-F238E27FC236}">
                <a16:creationId xmlns:a16="http://schemas.microsoft.com/office/drawing/2014/main" id="{1D38E9E5-18EE-4E83-86D7-2E94A34E566B}"/>
              </a:ext>
            </a:extLst>
          </p:cNvPr>
          <p:cNvSpPr/>
          <p:nvPr/>
        </p:nvSpPr>
        <p:spPr>
          <a:xfrm>
            <a:off x="6561688" y="5259057"/>
            <a:ext cx="4219575" cy="1306934"/>
          </a:xfrm>
          <a:prstGeom prst="roundRect">
            <a:avLst/>
          </a:prstGeom>
          <a:solidFill>
            <a:schemeClr val="tx1">
              <a:lumMod val="75000"/>
              <a:lumOff val="25000"/>
            </a:schemeClr>
          </a:solidFill>
          <a:ln w="76200">
            <a:solidFill>
              <a:schemeClr val="accent6"/>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it-IT" sz="4400" b="1" dirty="0">
              <a:ln w="0"/>
              <a:solidFill>
                <a:schemeClr val="accent6">
                  <a:lumMod val="75000"/>
                </a:schemeClr>
              </a:solidFill>
              <a:effectLst>
                <a:outerShdw blurRad="38100" dist="25400" dir="5400000" algn="ctr" rotWithShape="0">
                  <a:srgbClr val="6E747A">
                    <a:alpha val="43000"/>
                  </a:srgbClr>
                </a:outerShdw>
              </a:effectLst>
            </a:endParaRPr>
          </a:p>
        </p:txBody>
      </p:sp>
      <p:sp>
        <p:nvSpPr>
          <p:cNvPr id="124" name="Rettangolo 123">
            <a:extLst>
              <a:ext uri="{FF2B5EF4-FFF2-40B4-BE49-F238E27FC236}">
                <a16:creationId xmlns:a16="http://schemas.microsoft.com/office/drawing/2014/main" id="{D1C31D17-0CF3-4F54-9D38-6BDC657C0223}"/>
              </a:ext>
            </a:extLst>
          </p:cNvPr>
          <p:cNvSpPr/>
          <p:nvPr/>
        </p:nvSpPr>
        <p:spPr>
          <a:xfrm>
            <a:off x="7379476" y="5259057"/>
            <a:ext cx="2538965" cy="584775"/>
          </a:xfrm>
          <a:prstGeom prst="rect">
            <a:avLst/>
          </a:prstGeom>
          <a:noFill/>
        </p:spPr>
        <p:txBody>
          <a:bodyPr wrap="square" lIns="91440" tIns="45720" rIns="91440" bIns="45720">
            <a:spAutoFit/>
          </a:bodyPr>
          <a:lstStyle/>
          <a:p>
            <a:pPr algn="ctr"/>
            <a:r>
              <a:rPr lang="it-IT" sz="3200" b="1" cap="none" spc="0" dirty="0">
                <a:ln w="0">
                  <a:solidFill>
                    <a:schemeClr val="bg1">
                      <a:lumMod val="95000"/>
                    </a:schemeClr>
                  </a:solidFill>
                </a:ln>
                <a:solidFill>
                  <a:schemeClr val="accent2"/>
                </a:solidFill>
                <a:effectLst>
                  <a:outerShdw blurRad="38100" dist="25400" dir="5400000" algn="ctr" rotWithShape="0">
                    <a:srgbClr val="6E747A">
                      <a:alpha val="43000"/>
                    </a:srgbClr>
                  </a:outerShdw>
                </a:effectLst>
              </a:rPr>
              <a:t>CONTINUOS</a:t>
            </a:r>
            <a:endParaRPr lang="it-IT" sz="1100" cap="none" spc="0" dirty="0">
              <a:ln w="0">
                <a:solidFill>
                  <a:schemeClr val="bg1">
                    <a:lumMod val="95000"/>
                  </a:schemeClr>
                </a:solidFill>
              </a:ln>
              <a:solidFill>
                <a:schemeClr val="accent2"/>
              </a:solidFill>
              <a:effectLst>
                <a:outerShdw blurRad="38100" dist="22860" dir="5400000" algn="tl" rotWithShape="0">
                  <a:srgbClr val="000000">
                    <a:alpha val="30000"/>
                  </a:srgbClr>
                </a:outerShdw>
              </a:effectLst>
            </a:endParaRPr>
          </a:p>
        </p:txBody>
      </p:sp>
      <p:sp>
        <p:nvSpPr>
          <p:cNvPr id="126" name="Parentesi graffa aperta 125">
            <a:extLst>
              <a:ext uri="{FF2B5EF4-FFF2-40B4-BE49-F238E27FC236}">
                <a16:creationId xmlns:a16="http://schemas.microsoft.com/office/drawing/2014/main" id="{05F52A3E-81A9-40DD-951C-6F57DB19961D}"/>
              </a:ext>
            </a:extLst>
          </p:cNvPr>
          <p:cNvSpPr/>
          <p:nvPr/>
        </p:nvSpPr>
        <p:spPr>
          <a:xfrm rot="10800000">
            <a:off x="10280662" y="5813431"/>
            <a:ext cx="262851" cy="512669"/>
          </a:xfrm>
          <a:prstGeom prst="leftBrace">
            <a:avLst/>
          </a:prstGeom>
          <a:ln w="28575">
            <a:solidFill>
              <a:schemeClr val="bg1">
                <a:lumMod val="9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p:sp>
        <p:nvSpPr>
          <p:cNvPr id="128" name="Rettangolo 127">
            <a:extLst>
              <a:ext uri="{FF2B5EF4-FFF2-40B4-BE49-F238E27FC236}">
                <a16:creationId xmlns:a16="http://schemas.microsoft.com/office/drawing/2014/main" id="{16FCCE18-5A40-4670-8C03-9C9178652BBF}"/>
              </a:ext>
            </a:extLst>
          </p:cNvPr>
          <p:cNvSpPr/>
          <p:nvPr/>
        </p:nvSpPr>
        <p:spPr>
          <a:xfrm>
            <a:off x="7026550" y="5870956"/>
            <a:ext cx="543877" cy="370076"/>
          </a:xfrm>
          <a:prstGeom prst="rect">
            <a:avLst/>
          </a:prstGeom>
          <a:solidFill>
            <a:schemeClr val="accent2"/>
          </a:solidFill>
          <a:ln>
            <a:solidFill>
              <a:schemeClr val="bg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it-IT" sz="1400" dirty="0"/>
              <a:t>-0.9</a:t>
            </a:r>
          </a:p>
        </p:txBody>
      </p:sp>
      <p:sp>
        <p:nvSpPr>
          <p:cNvPr id="130" name="Rettangolo 129">
            <a:extLst>
              <a:ext uri="{FF2B5EF4-FFF2-40B4-BE49-F238E27FC236}">
                <a16:creationId xmlns:a16="http://schemas.microsoft.com/office/drawing/2014/main" id="{810F29AA-8B0A-4A03-AA19-5B7E9E1D4BA1}"/>
              </a:ext>
            </a:extLst>
          </p:cNvPr>
          <p:cNvSpPr/>
          <p:nvPr/>
        </p:nvSpPr>
        <p:spPr>
          <a:xfrm>
            <a:off x="7581632" y="5870956"/>
            <a:ext cx="543877" cy="370076"/>
          </a:xfrm>
          <a:prstGeom prst="rect">
            <a:avLst/>
          </a:prstGeom>
          <a:solidFill>
            <a:schemeClr val="accent2"/>
          </a:solidFill>
          <a:ln>
            <a:solidFill>
              <a:schemeClr val="bg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it-IT" sz="1400" dirty="0"/>
              <a:t>-0.3</a:t>
            </a:r>
          </a:p>
        </p:txBody>
      </p:sp>
      <p:sp>
        <p:nvSpPr>
          <p:cNvPr id="132" name="Rettangolo 131">
            <a:extLst>
              <a:ext uri="{FF2B5EF4-FFF2-40B4-BE49-F238E27FC236}">
                <a16:creationId xmlns:a16="http://schemas.microsoft.com/office/drawing/2014/main" id="{EF1AC3DF-9A47-40C4-840C-0C3406F165AE}"/>
              </a:ext>
            </a:extLst>
          </p:cNvPr>
          <p:cNvSpPr/>
          <p:nvPr/>
        </p:nvSpPr>
        <p:spPr>
          <a:xfrm>
            <a:off x="8131450" y="5870956"/>
            <a:ext cx="543877" cy="370076"/>
          </a:xfrm>
          <a:prstGeom prst="rect">
            <a:avLst/>
          </a:prstGeom>
          <a:solidFill>
            <a:schemeClr val="accent2"/>
          </a:solidFill>
          <a:ln>
            <a:solidFill>
              <a:schemeClr val="bg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it-IT" sz="1400" dirty="0"/>
              <a:t>0.11</a:t>
            </a:r>
            <a:endParaRPr lang="it-IT" dirty="0"/>
          </a:p>
        </p:txBody>
      </p:sp>
      <p:sp>
        <p:nvSpPr>
          <p:cNvPr id="134" name="Rettangolo 133">
            <a:extLst>
              <a:ext uri="{FF2B5EF4-FFF2-40B4-BE49-F238E27FC236}">
                <a16:creationId xmlns:a16="http://schemas.microsoft.com/office/drawing/2014/main" id="{EB672AE9-6BCB-4E44-8421-7C8109C25099}"/>
              </a:ext>
            </a:extLst>
          </p:cNvPr>
          <p:cNvSpPr/>
          <p:nvPr/>
        </p:nvSpPr>
        <p:spPr>
          <a:xfrm>
            <a:off x="8686532" y="5870956"/>
            <a:ext cx="543877" cy="370076"/>
          </a:xfrm>
          <a:prstGeom prst="rect">
            <a:avLst/>
          </a:prstGeom>
          <a:solidFill>
            <a:schemeClr val="accent2"/>
          </a:solidFill>
          <a:ln>
            <a:solidFill>
              <a:schemeClr val="bg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it-IT" sz="1400" dirty="0"/>
              <a:t>0.31</a:t>
            </a:r>
            <a:endParaRPr lang="it-IT" dirty="0"/>
          </a:p>
        </p:txBody>
      </p:sp>
      <p:sp>
        <p:nvSpPr>
          <p:cNvPr id="136" name="Rettangolo 135">
            <a:extLst>
              <a:ext uri="{FF2B5EF4-FFF2-40B4-BE49-F238E27FC236}">
                <a16:creationId xmlns:a16="http://schemas.microsoft.com/office/drawing/2014/main" id="{8F2A74A7-F111-40E3-871A-4C17B4F44E8A}"/>
              </a:ext>
            </a:extLst>
          </p:cNvPr>
          <p:cNvSpPr/>
          <p:nvPr/>
        </p:nvSpPr>
        <p:spPr>
          <a:xfrm>
            <a:off x="9235840" y="5870956"/>
            <a:ext cx="543877" cy="370076"/>
          </a:xfrm>
          <a:prstGeom prst="rect">
            <a:avLst/>
          </a:prstGeom>
          <a:solidFill>
            <a:schemeClr val="accent2"/>
          </a:solidFill>
          <a:ln>
            <a:solidFill>
              <a:schemeClr val="bg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it-IT" sz="1400" dirty="0"/>
              <a:t>-0.8</a:t>
            </a:r>
          </a:p>
        </p:txBody>
      </p:sp>
      <p:sp>
        <p:nvSpPr>
          <p:cNvPr id="138" name="Rettangolo 137">
            <a:extLst>
              <a:ext uri="{FF2B5EF4-FFF2-40B4-BE49-F238E27FC236}">
                <a16:creationId xmlns:a16="http://schemas.microsoft.com/office/drawing/2014/main" id="{77F0842B-6D0A-4FCA-9133-2A40669788C6}"/>
              </a:ext>
            </a:extLst>
          </p:cNvPr>
          <p:cNvSpPr/>
          <p:nvPr/>
        </p:nvSpPr>
        <p:spPr>
          <a:xfrm>
            <a:off x="9790922" y="5870956"/>
            <a:ext cx="543877" cy="370076"/>
          </a:xfrm>
          <a:prstGeom prst="rect">
            <a:avLst/>
          </a:prstGeom>
          <a:solidFill>
            <a:schemeClr val="accent2"/>
          </a:solidFill>
          <a:ln>
            <a:solidFill>
              <a:schemeClr val="bg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it-IT" sz="1400" dirty="0"/>
              <a:t>0.09</a:t>
            </a:r>
          </a:p>
        </p:txBody>
      </p:sp>
      <p:sp>
        <p:nvSpPr>
          <p:cNvPr id="140" name="Parentesi graffa aperta 139">
            <a:extLst>
              <a:ext uri="{FF2B5EF4-FFF2-40B4-BE49-F238E27FC236}">
                <a16:creationId xmlns:a16="http://schemas.microsoft.com/office/drawing/2014/main" id="{50F01150-D9B8-4B95-8B8C-A44BEE21E0C3}"/>
              </a:ext>
            </a:extLst>
          </p:cNvPr>
          <p:cNvSpPr/>
          <p:nvPr/>
        </p:nvSpPr>
        <p:spPr>
          <a:xfrm>
            <a:off x="6790959" y="5776390"/>
            <a:ext cx="249237" cy="597609"/>
          </a:xfrm>
          <a:prstGeom prst="leftBrace">
            <a:avLst/>
          </a:prstGeom>
          <a:ln w="28575">
            <a:solidFill>
              <a:schemeClr val="bg1">
                <a:lumMod val="9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p:sp>
        <p:nvSpPr>
          <p:cNvPr id="169" name="Rettangolo 168">
            <a:extLst>
              <a:ext uri="{FF2B5EF4-FFF2-40B4-BE49-F238E27FC236}">
                <a16:creationId xmlns:a16="http://schemas.microsoft.com/office/drawing/2014/main" id="{1B363357-62DD-43C9-BFB4-FB9B453EB0A4}"/>
              </a:ext>
            </a:extLst>
          </p:cNvPr>
          <p:cNvSpPr/>
          <p:nvPr/>
        </p:nvSpPr>
        <p:spPr>
          <a:xfrm>
            <a:off x="6819394" y="3585004"/>
            <a:ext cx="4219575" cy="400110"/>
          </a:xfrm>
          <a:prstGeom prst="rect">
            <a:avLst/>
          </a:prstGeom>
          <a:noFill/>
        </p:spPr>
        <p:txBody>
          <a:bodyPr wrap="square" lIns="91440" tIns="45720" rIns="91440" bIns="45720">
            <a:spAutoFit/>
          </a:bodyPr>
          <a:lstStyle/>
          <a:p>
            <a:pPr algn="ctr"/>
            <a:r>
              <a:rPr lang="it-IT" sz="2000" b="1" cap="none" spc="0" dirty="0">
                <a:ln w="0">
                  <a:solidFill>
                    <a:schemeClr val="bg1">
                      <a:lumMod val="95000"/>
                    </a:schemeClr>
                  </a:solidFill>
                </a:ln>
                <a:solidFill>
                  <a:schemeClr val="accent2"/>
                </a:solidFill>
                <a:effectLst>
                  <a:outerShdw blurRad="38100" dist="25400" dir="5400000" algn="ctr" rotWithShape="0">
                    <a:srgbClr val="6E747A">
                      <a:alpha val="43000"/>
                    </a:srgbClr>
                  </a:outerShdw>
                </a:effectLst>
              </a:rPr>
              <a:t>MOVE UP, MOVE LEFT, MOVE RIGHT</a:t>
            </a:r>
            <a:endParaRPr lang="it-IT" sz="900" cap="none" spc="0" dirty="0">
              <a:ln w="0">
                <a:solidFill>
                  <a:schemeClr val="bg1">
                    <a:lumMod val="95000"/>
                  </a:schemeClr>
                </a:solidFill>
              </a:ln>
              <a:solidFill>
                <a:schemeClr val="accent2"/>
              </a:solidFill>
              <a:effectLst>
                <a:outerShdw blurRad="38100" dist="22860" dir="5400000" algn="tl" rotWithShape="0">
                  <a:srgbClr val="000000">
                    <a:alpha val="30000"/>
                  </a:srgbClr>
                </a:outerShdw>
              </a:effectLst>
            </a:endParaRPr>
          </a:p>
        </p:txBody>
      </p:sp>
      <p:sp>
        <p:nvSpPr>
          <p:cNvPr id="4" name="Rettangolo 3">
            <a:extLst>
              <a:ext uri="{FF2B5EF4-FFF2-40B4-BE49-F238E27FC236}">
                <a16:creationId xmlns:a16="http://schemas.microsoft.com/office/drawing/2014/main" id="{4F32C015-72E0-493D-96FD-A34FF5CDAE80}"/>
              </a:ext>
            </a:extLst>
          </p:cNvPr>
          <p:cNvSpPr/>
          <p:nvPr/>
        </p:nvSpPr>
        <p:spPr>
          <a:xfrm>
            <a:off x="11068050" y="6299594"/>
            <a:ext cx="1006377" cy="461665"/>
          </a:xfrm>
          <a:prstGeom prst="rect">
            <a:avLst/>
          </a:prstGeom>
          <a:noFill/>
        </p:spPr>
        <p:txBody>
          <a:bodyPr wrap="square" lIns="91440" tIns="45720" rIns="91440" bIns="45720">
            <a:spAutoFit/>
          </a:bodyPr>
          <a:lstStyle/>
          <a:p>
            <a:pPr algn="ctr"/>
            <a:r>
              <a:rPr lang="it-IT" sz="2400" b="1" i="0" dirty="0">
                <a:solidFill>
                  <a:schemeClr val="bg1"/>
                </a:solidFill>
                <a:effectLst/>
                <a:latin typeface="Garamond" panose="02020404030301010803" pitchFamily="18" charset="0"/>
              </a:rPr>
              <a:t>6/46</a:t>
            </a:r>
            <a:endParaRPr lang="it-IT" sz="2400" i="0" dirty="0">
              <a:solidFill>
                <a:schemeClr val="bg1"/>
              </a:solidFill>
              <a:effectLst/>
              <a:latin typeface="Garamond" panose="02020404030301010803" pitchFamily="18" charset="0"/>
            </a:endParaRPr>
          </a:p>
        </p:txBody>
      </p:sp>
    </p:spTree>
    <p:extLst>
      <p:ext uri="{BB962C8B-B14F-4D97-AF65-F5344CB8AC3E}">
        <p14:creationId xmlns:p14="http://schemas.microsoft.com/office/powerpoint/2010/main" val="358733209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ttangolo con angoli arrotondati 6">
            <a:extLst>
              <a:ext uri="{FF2B5EF4-FFF2-40B4-BE49-F238E27FC236}">
                <a16:creationId xmlns:a16="http://schemas.microsoft.com/office/drawing/2014/main" id="{CABE4EAC-7230-4799-BE7B-1DD185706427}"/>
              </a:ext>
            </a:extLst>
          </p:cNvPr>
          <p:cNvSpPr/>
          <p:nvPr/>
        </p:nvSpPr>
        <p:spPr>
          <a:xfrm>
            <a:off x="485771" y="904874"/>
            <a:ext cx="11010900" cy="5276851"/>
          </a:xfrm>
          <a:prstGeom prst="roundRect">
            <a:avLst>
              <a:gd name="adj" fmla="val 12159"/>
            </a:avLst>
          </a:prstGeom>
          <a:solidFill>
            <a:schemeClr val="tx1">
              <a:lumMod val="75000"/>
              <a:lumOff val="25000"/>
            </a:schemeClr>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it-IT" sz="4400" b="1" dirty="0">
              <a:ln w="0"/>
              <a:solidFill>
                <a:schemeClr val="accent6">
                  <a:lumMod val="75000"/>
                </a:schemeClr>
              </a:solidFill>
              <a:effectLst>
                <a:outerShdw blurRad="38100" dist="25400" dir="5400000" algn="ctr" rotWithShape="0">
                  <a:srgbClr val="6E747A">
                    <a:alpha val="43000"/>
                  </a:srgbClr>
                </a:outerShdw>
              </a:effectLst>
            </a:endParaRPr>
          </a:p>
        </p:txBody>
      </p:sp>
      <p:sp>
        <p:nvSpPr>
          <p:cNvPr id="67" name="Rettangolo 66">
            <a:extLst>
              <a:ext uri="{FF2B5EF4-FFF2-40B4-BE49-F238E27FC236}">
                <a16:creationId xmlns:a16="http://schemas.microsoft.com/office/drawing/2014/main" id="{A54B8922-B39E-4D62-8D66-5ED909D715D8}"/>
              </a:ext>
            </a:extLst>
          </p:cNvPr>
          <p:cNvSpPr/>
          <p:nvPr/>
        </p:nvSpPr>
        <p:spPr>
          <a:xfrm>
            <a:off x="0" y="10088"/>
            <a:ext cx="12191999" cy="1015663"/>
          </a:xfrm>
          <a:prstGeom prst="rect">
            <a:avLst/>
          </a:prstGeom>
          <a:noFill/>
        </p:spPr>
        <p:txBody>
          <a:bodyPr wrap="square" lIns="91440" tIns="45720" rIns="91440" bIns="45720">
            <a:spAutoFit/>
          </a:bodyPr>
          <a:lstStyle/>
          <a:p>
            <a:pPr algn="ctr"/>
            <a:r>
              <a:rPr lang="it-IT" sz="6000" b="1" dirty="0" err="1">
                <a:ln w="22225">
                  <a:solidFill>
                    <a:schemeClr val="bg1"/>
                  </a:solidFill>
                  <a:prstDash val="solid"/>
                </a:ln>
                <a:solidFill>
                  <a:srgbClr val="FF0000"/>
                </a:solidFill>
              </a:rPr>
              <a:t>PlaNet</a:t>
            </a:r>
            <a:r>
              <a:rPr lang="it-IT" sz="6000" b="1" spc="50" dirty="0">
                <a:ln w="28575" cmpd="sng">
                  <a:solidFill>
                    <a:schemeClr val="accent3">
                      <a:lumMod val="75000"/>
                    </a:schemeClr>
                  </a:solidFill>
                  <a:prstDash val="solid"/>
                </a:ln>
                <a:solidFill>
                  <a:schemeClr val="bg1"/>
                </a:solidFill>
                <a:effectLst>
                  <a:glow rad="38100">
                    <a:schemeClr val="accent1">
                      <a:alpha val="40000"/>
                    </a:schemeClr>
                  </a:glow>
                </a:effectLst>
              </a:rPr>
              <a:t> vs </a:t>
            </a:r>
            <a:r>
              <a:rPr lang="it-IT" sz="6000" b="1" spc="50" dirty="0">
                <a:ln w="28575" cmpd="sng">
                  <a:solidFill>
                    <a:schemeClr val="accent3">
                      <a:lumMod val="75000"/>
                    </a:schemeClr>
                  </a:solidFill>
                  <a:prstDash val="solid"/>
                </a:ln>
                <a:solidFill>
                  <a:schemeClr val="accent1">
                    <a:lumMod val="75000"/>
                  </a:schemeClr>
                </a:solidFill>
                <a:effectLst>
                  <a:glow rad="38100">
                    <a:schemeClr val="accent1">
                      <a:alpha val="40000"/>
                    </a:schemeClr>
                  </a:glow>
                </a:effectLst>
              </a:rPr>
              <a:t>DDPG</a:t>
            </a:r>
            <a:r>
              <a:rPr lang="it-IT" sz="6000" b="1" spc="50" dirty="0">
                <a:ln w="28575" cmpd="sng">
                  <a:solidFill>
                    <a:schemeClr val="accent3">
                      <a:lumMod val="75000"/>
                    </a:schemeClr>
                  </a:solidFill>
                  <a:prstDash val="solid"/>
                </a:ln>
                <a:solidFill>
                  <a:schemeClr val="bg1"/>
                </a:solidFill>
                <a:effectLst>
                  <a:glow rad="38100">
                    <a:schemeClr val="accent1">
                      <a:alpha val="40000"/>
                    </a:schemeClr>
                  </a:glow>
                </a:effectLst>
              </a:rPr>
              <a:t>(</a:t>
            </a:r>
            <a:r>
              <a:rPr lang="it-IT" sz="6000" b="1" spc="50" dirty="0" err="1">
                <a:ln w="28575" cmpd="sng">
                  <a:solidFill>
                    <a:schemeClr val="accent3">
                      <a:lumMod val="75000"/>
                    </a:schemeClr>
                  </a:solidFill>
                  <a:prstDash val="solid"/>
                </a:ln>
                <a:solidFill>
                  <a:schemeClr val="bg1"/>
                </a:solidFill>
                <a:effectLst>
                  <a:glow rad="38100">
                    <a:schemeClr val="accent1">
                      <a:alpha val="40000"/>
                    </a:schemeClr>
                  </a:glow>
                </a:effectLst>
              </a:rPr>
              <a:t>Reacher</a:t>
            </a:r>
            <a:r>
              <a:rPr lang="it-IT" sz="6000" b="1" spc="50" dirty="0">
                <a:ln w="28575" cmpd="sng">
                  <a:solidFill>
                    <a:schemeClr val="accent3">
                      <a:lumMod val="75000"/>
                    </a:schemeClr>
                  </a:solidFill>
                  <a:prstDash val="solid"/>
                </a:ln>
                <a:solidFill>
                  <a:schemeClr val="bg1"/>
                </a:solidFill>
                <a:effectLst>
                  <a:glow rad="38100">
                    <a:schemeClr val="accent1">
                      <a:alpha val="40000"/>
                    </a:schemeClr>
                  </a:glow>
                </a:effectLst>
              </a:rPr>
              <a:t>)</a:t>
            </a:r>
            <a:endParaRPr lang="it-IT" sz="2000" b="1" spc="50" dirty="0">
              <a:ln w="28575" cmpd="sng">
                <a:solidFill>
                  <a:schemeClr val="accent3">
                    <a:lumMod val="75000"/>
                  </a:schemeClr>
                </a:solidFill>
                <a:prstDash val="solid"/>
              </a:ln>
              <a:solidFill>
                <a:schemeClr val="bg1"/>
              </a:solidFill>
              <a:effectLst>
                <a:glow rad="38100">
                  <a:schemeClr val="accent1">
                    <a:alpha val="40000"/>
                  </a:schemeClr>
                </a:glow>
              </a:effectLst>
            </a:endParaRPr>
          </a:p>
        </p:txBody>
      </p:sp>
      <p:pic>
        <p:nvPicPr>
          <p:cNvPr id="4" name="Immagine 3">
            <a:extLst>
              <a:ext uri="{FF2B5EF4-FFF2-40B4-BE49-F238E27FC236}">
                <a16:creationId xmlns:a16="http://schemas.microsoft.com/office/drawing/2014/main" id="{8BDB6EED-7EC2-4C0D-9355-2CFD7346089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52475" y="1904124"/>
            <a:ext cx="10610848" cy="3706976"/>
          </a:xfrm>
          <a:prstGeom prst="roundRect">
            <a:avLst>
              <a:gd name="adj" fmla="val 10270"/>
            </a:avLst>
          </a:prstGeom>
          <a:solidFill>
            <a:srgbClr val="FFFFFF">
              <a:shade val="85000"/>
            </a:srgbClr>
          </a:solidFill>
          <a:ln w="38100">
            <a:solidFill>
              <a:schemeClr val="bg1"/>
            </a:solidFill>
          </a:ln>
          <a:effectLst>
            <a:glow rad="63500">
              <a:schemeClr val="accent4">
                <a:satMod val="175000"/>
                <a:alpha val="40000"/>
              </a:schemeClr>
            </a:glow>
          </a:effectLst>
        </p:spPr>
      </p:pic>
      <p:sp>
        <p:nvSpPr>
          <p:cNvPr id="6" name="Rettangolo con angoli arrotondati 5">
            <a:extLst>
              <a:ext uri="{FF2B5EF4-FFF2-40B4-BE49-F238E27FC236}">
                <a16:creationId xmlns:a16="http://schemas.microsoft.com/office/drawing/2014/main" id="{A87CA609-3A3D-441A-9BD4-CB788FF01CF0}"/>
              </a:ext>
            </a:extLst>
          </p:cNvPr>
          <p:cNvSpPr/>
          <p:nvPr/>
        </p:nvSpPr>
        <p:spPr>
          <a:xfrm>
            <a:off x="9296400" y="1904124"/>
            <a:ext cx="742950" cy="261656"/>
          </a:xfrm>
          <a:prstGeom prst="roundRect">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2000" dirty="0"/>
              <a:t>1000</a:t>
            </a:r>
          </a:p>
        </p:txBody>
      </p:sp>
      <p:sp>
        <p:nvSpPr>
          <p:cNvPr id="10" name="Rettangolo con angoli arrotondati 9">
            <a:extLst>
              <a:ext uri="{FF2B5EF4-FFF2-40B4-BE49-F238E27FC236}">
                <a16:creationId xmlns:a16="http://schemas.microsoft.com/office/drawing/2014/main" id="{08099D07-C313-490C-B2BF-1FDE29968B50}"/>
              </a:ext>
            </a:extLst>
          </p:cNvPr>
          <p:cNvSpPr/>
          <p:nvPr/>
        </p:nvSpPr>
        <p:spPr>
          <a:xfrm>
            <a:off x="2057398" y="5249150"/>
            <a:ext cx="190500" cy="329206"/>
          </a:xfrm>
          <a:prstGeom prst="roundRect">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2000" dirty="0"/>
              <a:t>0</a:t>
            </a:r>
          </a:p>
        </p:txBody>
      </p:sp>
      <p:sp>
        <p:nvSpPr>
          <p:cNvPr id="12" name="Rettangolo con angoli arrotondati 11">
            <a:extLst>
              <a:ext uri="{FF2B5EF4-FFF2-40B4-BE49-F238E27FC236}">
                <a16:creationId xmlns:a16="http://schemas.microsoft.com/office/drawing/2014/main" id="{715F0C46-1652-4A88-9DF7-94AB90B97FC7}"/>
              </a:ext>
            </a:extLst>
          </p:cNvPr>
          <p:cNvSpPr/>
          <p:nvPr/>
        </p:nvSpPr>
        <p:spPr>
          <a:xfrm>
            <a:off x="9715500" y="4938994"/>
            <a:ext cx="628650" cy="3429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2000" dirty="0"/>
              <a:t>0</a:t>
            </a:r>
          </a:p>
        </p:txBody>
      </p:sp>
      <p:sp>
        <p:nvSpPr>
          <p:cNvPr id="14" name="Rettangolo con angoli arrotondati 13">
            <a:extLst>
              <a:ext uri="{FF2B5EF4-FFF2-40B4-BE49-F238E27FC236}">
                <a16:creationId xmlns:a16="http://schemas.microsoft.com/office/drawing/2014/main" id="{3C64BC1B-F4C5-4EEE-9A42-2837F11B918D}"/>
              </a:ext>
            </a:extLst>
          </p:cNvPr>
          <p:cNvSpPr/>
          <p:nvPr/>
        </p:nvSpPr>
        <p:spPr>
          <a:xfrm>
            <a:off x="1809748" y="5249150"/>
            <a:ext cx="219076" cy="32920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2000" dirty="0"/>
              <a:t>0</a:t>
            </a:r>
          </a:p>
        </p:txBody>
      </p:sp>
      <p:sp>
        <p:nvSpPr>
          <p:cNvPr id="2" name="Rettangolo 1">
            <a:extLst>
              <a:ext uri="{FF2B5EF4-FFF2-40B4-BE49-F238E27FC236}">
                <a16:creationId xmlns:a16="http://schemas.microsoft.com/office/drawing/2014/main" id="{B352022C-D679-4B0A-8FFE-66B6B6B13320}"/>
              </a:ext>
            </a:extLst>
          </p:cNvPr>
          <p:cNvSpPr/>
          <p:nvPr/>
        </p:nvSpPr>
        <p:spPr>
          <a:xfrm>
            <a:off x="11534775" y="6299594"/>
            <a:ext cx="539651" cy="461665"/>
          </a:xfrm>
          <a:prstGeom prst="rect">
            <a:avLst/>
          </a:prstGeom>
          <a:noFill/>
        </p:spPr>
        <p:txBody>
          <a:bodyPr wrap="square" lIns="91440" tIns="45720" rIns="91440" bIns="45720">
            <a:spAutoFit/>
          </a:bodyPr>
          <a:lstStyle/>
          <a:p>
            <a:pPr algn="ctr"/>
            <a:r>
              <a:rPr lang="it-IT" sz="2400" b="1" i="0" dirty="0">
                <a:solidFill>
                  <a:schemeClr val="bg1"/>
                </a:solidFill>
                <a:effectLst/>
                <a:latin typeface="Garamond" panose="02020404030301010803" pitchFamily="18" charset="0"/>
              </a:rPr>
              <a:t>10</a:t>
            </a:r>
            <a:endParaRPr lang="it-IT" sz="2400" i="0" dirty="0">
              <a:solidFill>
                <a:schemeClr val="bg1"/>
              </a:solidFill>
              <a:effectLst/>
              <a:latin typeface="Garamond" panose="02020404030301010803" pitchFamily="18" charset="0"/>
            </a:endParaRPr>
          </a:p>
        </p:txBody>
      </p:sp>
    </p:spTree>
    <p:extLst>
      <p:ext uri="{BB962C8B-B14F-4D97-AF65-F5344CB8AC3E}">
        <p14:creationId xmlns:p14="http://schemas.microsoft.com/office/powerpoint/2010/main" val="328552132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ttangolo con angoli arrotondati 6">
            <a:extLst>
              <a:ext uri="{FF2B5EF4-FFF2-40B4-BE49-F238E27FC236}">
                <a16:creationId xmlns:a16="http://schemas.microsoft.com/office/drawing/2014/main" id="{CABE4EAC-7230-4799-BE7B-1DD185706427}"/>
              </a:ext>
            </a:extLst>
          </p:cNvPr>
          <p:cNvSpPr/>
          <p:nvPr/>
        </p:nvSpPr>
        <p:spPr>
          <a:xfrm>
            <a:off x="514350" y="1543051"/>
            <a:ext cx="11010900" cy="4476750"/>
          </a:xfrm>
          <a:prstGeom prst="roundRect">
            <a:avLst>
              <a:gd name="adj" fmla="val 12159"/>
            </a:avLst>
          </a:prstGeom>
          <a:solidFill>
            <a:schemeClr val="tx1">
              <a:lumMod val="75000"/>
              <a:lumOff val="25000"/>
            </a:schemeClr>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it-IT" sz="4400" b="1" dirty="0">
              <a:ln w="0"/>
              <a:solidFill>
                <a:schemeClr val="accent6">
                  <a:lumMod val="75000"/>
                </a:schemeClr>
              </a:solidFill>
              <a:effectLst>
                <a:outerShdw blurRad="38100" dist="25400" dir="5400000" algn="ctr" rotWithShape="0">
                  <a:srgbClr val="6E747A">
                    <a:alpha val="43000"/>
                  </a:srgbClr>
                </a:outerShdw>
              </a:effectLst>
            </a:endParaRPr>
          </a:p>
        </p:txBody>
      </p:sp>
      <p:sp>
        <p:nvSpPr>
          <p:cNvPr id="67" name="Rettangolo 66">
            <a:extLst>
              <a:ext uri="{FF2B5EF4-FFF2-40B4-BE49-F238E27FC236}">
                <a16:creationId xmlns:a16="http://schemas.microsoft.com/office/drawing/2014/main" id="{A54B8922-B39E-4D62-8D66-5ED909D715D8}"/>
              </a:ext>
            </a:extLst>
          </p:cNvPr>
          <p:cNvSpPr/>
          <p:nvPr/>
        </p:nvSpPr>
        <p:spPr>
          <a:xfrm>
            <a:off x="0" y="10088"/>
            <a:ext cx="12191999" cy="1015663"/>
          </a:xfrm>
          <a:prstGeom prst="rect">
            <a:avLst/>
          </a:prstGeom>
          <a:noFill/>
        </p:spPr>
        <p:txBody>
          <a:bodyPr wrap="square" lIns="91440" tIns="45720" rIns="91440" bIns="45720">
            <a:spAutoFit/>
          </a:bodyPr>
          <a:lstStyle/>
          <a:p>
            <a:pPr algn="ctr"/>
            <a:r>
              <a:rPr lang="it-IT" sz="6000" b="1" dirty="0" err="1">
                <a:ln w="22225">
                  <a:solidFill>
                    <a:schemeClr val="bg1"/>
                  </a:solidFill>
                  <a:prstDash val="solid"/>
                </a:ln>
                <a:solidFill>
                  <a:srgbClr val="FF0000"/>
                </a:solidFill>
              </a:rPr>
              <a:t>PlaNet</a:t>
            </a:r>
            <a:r>
              <a:rPr lang="it-IT" sz="6000" b="1" spc="50" dirty="0">
                <a:ln w="28575" cmpd="sng">
                  <a:solidFill>
                    <a:schemeClr val="accent3">
                      <a:lumMod val="75000"/>
                    </a:schemeClr>
                  </a:solidFill>
                  <a:prstDash val="solid"/>
                </a:ln>
                <a:solidFill>
                  <a:schemeClr val="bg1"/>
                </a:solidFill>
                <a:effectLst>
                  <a:glow rad="38100">
                    <a:schemeClr val="accent1">
                      <a:alpha val="40000"/>
                    </a:schemeClr>
                  </a:glow>
                </a:effectLst>
              </a:rPr>
              <a:t> vs </a:t>
            </a:r>
            <a:r>
              <a:rPr lang="it-IT" sz="6000" b="1" spc="50" dirty="0">
                <a:ln w="28575" cmpd="sng">
                  <a:solidFill>
                    <a:schemeClr val="accent3">
                      <a:lumMod val="75000"/>
                    </a:schemeClr>
                  </a:solidFill>
                  <a:prstDash val="solid"/>
                </a:ln>
                <a:solidFill>
                  <a:schemeClr val="accent1">
                    <a:lumMod val="75000"/>
                  </a:schemeClr>
                </a:solidFill>
                <a:effectLst>
                  <a:glow rad="38100">
                    <a:schemeClr val="accent1">
                      <a:alpha val="40000"/>
                    </a:schemeClr>
                  </a:glow>
                </a:effectLst>
              </a:rPr>
              <a:t>DDPG</a:t>
            </a:r>
            <a:r>
              <a:rPr lang="it-IT" sz="6000" b="1" spc="50" dirty="0">
                <a:ln w="28575" cmpd="sng">
                  <a:solidFill>
                    <a:schemeClr val="accent3">
                      <a:lumMod val="75000"/>
                    </a:schemeClr>
                  </a:solidFill>
                  <a:prstDash val="solid"/>
                </a:ln>
                <a:solidFill>
                  <a:schemeClr val="bg1"/>
                </a:solidFill>
                <a:effectLst>
                  <a:glow rad="38100">
                    <a:schemeClr val="accent1">
                      <a:alpha val="40000"/>
                    </a:schemeClr>
                  </a:glow>
                </a:effectLst>
              </a:rPr>
              <a:t>(</a:t>
            </a:r>
            <a:r>
              <a:rPr lang="it-IT" sz="6000" b="1" spc="50" dirty="0" err="1">
                <a:ln w="28575" cmpd="sng">
                  <a:solidFill>
                    <a:schemeClr val="accent3">
                      <a:lumMod val="75000"/>
                    </a:schemeClr>
                  </a:solidFill>
                  <a:prstDash val="solid"/>
                </a:ln>
                <a:solidFill>
                  <a:schemeClr val="bg1"/>
                </a:solidFill>
                <a:effectLst>
                  <a:glow rad="38100">
                    <a:schemeClr val="accent1">
                      <a:alpha val="40000"/>
                    </a:schemeClr>
                  </a:glow>
                </a:effectLst>
              </a:rPr>
              <a:t>Cartpole</a:t>
            </a:r>
            <a:r>
              <a:rPr lang="it-IT" sz="6000" b="1" spc="50" dirty="0">
                <a:ln w="28575" cmpd="sng">
                  <a:solidFill>
                    <a:schemeClr val="accent3">
                      <a:lumMod val="75000"/>
                    </a:schemeClr>
                  </a:solidFill>
                  <a:prstDash val="solid"/>
                </a:ln>
                <a:solidFill>
                  <a:schemeClr val="bg1"/>
                </a:solidFill>
                <a:effectLst>
                  <a:glow rad="38100">
                    <a:schemeClr val="accent1">
                      <a:alpha val="40000"/>
                    </a:schemeClr>
                  </a:glow>
                </a:effectLst>
              </a:rPr>
              <a:t>)</a:t>
            </a:r>
            <a:endParaRPr lang="it-IT" sz="2000" b="1" spc="50" dirty="0">
              <a:ln w="28575" cmpd="sng">
                <a:solidFill>
                  <a:schemeClr val="accent3">
                    <a:lumMod val="75000"/>
                  </a:schemeClr>
                </a:solidFill>
                <a:prstDash val="solid"/>
              </a:ln>
              <a:solidFill>
                <a:schemeClr val="bg1"/>
              </a:solidFill>
              <a:effectLst>
                <a:glow rad="38100">
                  <a:schemeClr val="accent1">
                    <a:alpha val="40000"/>
                  </a:schemeClr>
                </a:glow>
              </a:effectLst>
            </a:endParaRPr>
          </a:p>
        </p:txBody>
      </p:sp>
      <p:pic>
        <p:nvPicPr>
          <p:cNvPr id="4" name="Immagine 3">
            <a:extLst>
              <a:ext uri="{FF2B5EF4-FFF2-40B4-BE49-F238E27FC236}">
                <a16:creationId xmlns:a16="http://schemas.microsoft.com/office/drawing/2014/main" id="{8BDB6EED-7EC2-4C0D-9355-2CFD7346089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52475" y="1904124"/>
            <a:ext cx="10610849" cy="3706976"/>
          </a:xfrm>
          <a:prstGeom prst="roundRect">
            <a:avLst>
              <a:gd name="adj" fmla="val 10270"/>
            </a:avLst>
          </a:prstGeom>
          <a:solidFill>
            <a:srgbClr val="FFFFFF">
              <a:shade val="85000"/>
            </a:srgbClr>
          </a:solidFill>
          <a:ln w="38100">
            <a:solidFill>
              <a:schemeClr val="bg1"/>
            </a:solidFill>
          </a:ln>
          <a:effectLst>
            <a:glow rad="63500">
              <a:schemeClr val="accent4">
                <a:satMod val="175000"/>
                <a:alpha val="40000"/>
              </a:schemeClr>
            </a:glow>
          </a:effectLst>
        </p:spPr>
      </p:pic>
      <p:sp>
        <p:nvSpPr>
          <p:cNvPr id="2" name="Rettangolo con angoli arrotondati 1">
            <a:extLst>
              <a:ext uri="{FF2B5EF4-FFF2-40B4-BE49-F238E27FC236}">
                <a16:creationId xmlns:a16="http://schemas.microsoft.com/office/drawing/2014/main" id="{49C33EFB-AF0B-4BF2-B891-291CAFEC4FAC}"/>
              </a:ext>
            </a:extLst>
          </p:cNvPr>
          <p:cNvSpPr/>
          <p:nvPr/>
        </p:nvSpPr>
        <p:spPr>
          <a:xfrm>
            <a:off x="1343025" y="3262594"/>
            <a:ext cx="628650" cy="342900"/>
          </a:xfrm>
          <a:prstGeom prst="roundRect">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2000" dirty="0"/>
              <a:t>514</a:t>
            </a:r>
          </a:p>
        </p:txBody>
      </p:sp>
      <p:sp>
        <p:nvSpPr>
          <p:cNvPr id="3" name="Rettangolo con angoli arrotondati 2">
            <a:extLst>
              <a:ext uri="{FF2B5EF4-FFF2-40B4-BE49-F238E27FC236}">
                <a16:creationId xmlns:a16="http://schemas.microsoft.com/office/drawing/2014/main" id="{0C785E2F-741D-4B3A-AD6D-C5D2CF4ED088}"/>
              </a:ext>
            </a:extLst>
          </p:cNvPr>
          <p:cNvSpPr/>
          <p:nvPr/>
        </p:nvSpPr>
        <p:spPr>
          <a:xfrm>
            <a:off x="1343025" y="4824694"/>
            <a:ext cx="628650" cy="3429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2000" dirty="0"/>
              <a:t>76</a:t>
            </a:r>
          </a:p>
        </p:txBody>
      </p:sp>
      <p:sp>
        <p:nvSpPr>
          <p:cNvPr id="6" name="Rettangolo con angoli arrotondati 5">
            <a:extLst>
              <a:ext uri="{FF2B5EF4-FFF2-40B4-BE49-F238E27FC236}">
                <a16:creationId xmlns:a16="http://schemas.microsoft.com/office/drawing/2014/main" id="{99D9F180-3BBB-4739-82E9-4E6F52AAD1EC}"/>
              </a:ext>
            </a:extLst>
          </p:cNvPr>
          <p:cNvSpPr/>
          <p:nvPr/>
        </p:nvSpPr>
        <p:spPr>
          <a:xfrm>
            <a:off x="9686925" y="2081494"/>
            <a:ext cx="628650" cy="342900"/>
          </a:xfrm>
          <a:prstGeom prst="roundRect">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2000" dirty="0"/>
              <a:t>842</a:t>
            </a:r>
          </a:p>
        </p:txBody>
      </p:sp>
      <p:sp>
        <p:nvSpPr>
          <p:cNvPr id="10" name="Rettangolo con angoli arrotondati 9">
            <a:extLst>
              <a:ext uri="{FF2B5EF4-FFF2-40B4-BE49-F238E27FC236}">
                <a16:creationId xmlns:a16="http://schemas.microsoft.com/office/drawing/2014/main" id="{E1C9CEE2-1A88-456F-85A1-C849356F52AB}"/>
              </a:ext>
            </a:extLst>
          </p:cNvPr>
          <p:cNvSpPr/>
          <p:nvPr/>
        </p:nvSpPr>
        <p:spPr>
          <a:xfrm>
            <a:off x="9686925" y="2748244"/>
            <a:ext cx="628650" cy="3429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2000" dirty="0"/>
              <a:t>661</a:t>
            </a:r>
          </a:p>
        </p:txBody>
      </p:sp>
      <p:sp>
        <p:nvSpPr>
          <p:cNvPr id="5" name="Rettangolo 4">
            <a:extLst>
              <a:ext uri="{FF2B5EF4-FFF2-40B4-BE49-F238E27FC236}">
                <a16:creationId xmlns:a16="http://schemas.microsoft.com/office/drawing/2014/main" id="{F26ADE9E-C658-4EEF-ABF0-63A090C8EE72}"/>
              </a:ext>
            </a:extLst>
          </p:cNvPr>
          <p:cNvSpPr/>
          <p:nvPr/>
        </p:nvSpPr>
        <p:spPr>
          <a:xfrm>
            <a:off x="11534775" y="6299594"/>
            <a:ext cx="539651" cy="461665"/>
          </a:xfrm>
          <a:prstGeom prst="rect">
            <a:avLst/>
          </a:prstGeom>
          <a:noFill/>
        </p:spPr>
        <p:txBody>
          <a:bodyPr wrap="square" lIns="91440" tIns="45720" rIns="91440" bIns="45720">
            <a:spAutoFit/>
          </a:bodyPr>
          <a:lstStyle/>
          <a:p>
            <a:pPr algn="ctr"/>
            <a:r>
              <a:rPr lang="it-IT" sz="2400" b="1" i="0" dirty="0">
                <a:solidFill>
                  <a:schemeClr val="bg1"/>
                </a:solidFill>
                <a:effectLst/>
                <a:latin typeface="Garamond" panose="02020404030301010803" pitchFamily="18" charset="0"/>
              </a:rPr>
              <a:t>10</a:t>
            </a:r>
            <a:endParaRPr lang="it-IT" sz="2400" i="0" dirty="0">
              <a:solidFill>
                <a:schemeClr val="bg1"/>
              </a:solidFill>
              <a:effectLst/>
              <a:latin typeface="Garamond" panose="02020404030301010803" pitchFamily="18" charset="0"/>
            </a:endParaRPr>
          </a:p>
        </p:txBody>
      </p:sp>
    </p:spTree>
    <p:extLst>
      <p:ext uri="{BB962C8B-B14F-4D97-AF65-F5344CB8AC3E}">
        <p14:creationId xmlns:p14="http://schemas.microsoft.com/office/powerpoint/2010/main" val="400552325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ttangolo con angoli arrotondati 6">
            <a:extLst>
              <a:ext uri="{FF2B5EF4-FFF2-40B4-BE49-F238E27FC236}">
                <a16:creationId xmlns:a16="http://schemas.microsoft.com/office/drawing/2014/main" id="{CABE4EAC-7230-4799-BE7B-1DD185706427}"/>
              </a:ext>
            </a:extLst>
          </p:cNvPr>
          <p:cNvSpPr/>
          <p:nvPr/>
        </p:nvSpPr>
        <p:spPr>
          <a:xfrm>
            <a:off x="514350" y="1219200"/>
            <a:ext cx="11010900" cy="5095875"/>
          </a:xfrm>
          <a:prstGeom prst="roundRect">
            <a:avLst>
              <a:gd name="adj" fmla="val 12159"/>
            </a:avLst>
          </a:prstGeom>
          <a:solidFill>
            <a:schemeClr val="tx1">
              <a:lumMod val="75000"/>
              <a:lumOff val="25000"/>
            </a:schemeClr>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it-IT" sz="4400" b="1" dirty="0">
              <a:ln w="0"/>
              <a:solidFill>
                <a:schemeClr val="accent6">
                  <a:lumMod val="75000"/>
                </a:schemeClr>
              </a:solidFill>
              <a:effectLst>
                <a:outerShdw blurRad="38100" dist="25400" dir="5400000" algn="ctr" rotWithShape="0">
                  <a:srgbClr val="6E747A">
                    <a:alpha val="43000"/>
                  </a:srgbClr>
                </a:outerShdw>
              </a:effectLst>
            </a:endParaRPr>
          </a:p>
        </p:txBody>
      </p:sp>
      <p:sp>
        <p:nvSpPr>
          <p:cNvPr id="67" name="Rettangolo 66">
            <a:extLst>
              <a:ext uri="{FF2B5EF4-FFF2-40B4-BE49-F238E27FC236}">
                <a16:creationId xmlns:a16="http://schemas.microsoft.com/office/drawing/2014/main" id="{A54B8922-B39E-4D62-8D66-5ED909D715D8}"/>
              </a:ext>
            </a:extLst>
          </p:cNvPr>
          <p:cNvSpPr/>
          <p:nvPr/>
        </p:nvSpPr>
        <p:spPr>
          <a:xfrm>
            <a:off x="0" y="10088"/>
            <a:ext cx="12191999" cy="1015663"/>
          </a:xfrm>
          <a:prstGeom prst="rect">
            <a:avLst/>
          </a:prstGeom>
          <a:noFill/>
        </p:spPr>
        <p:txBody>
          <a:bodyPr wrap="square" lIns="91440" tIns="45720" rIns="91440" bIns="45720">
            <a:spAutoFit/>
          </a:bodyPr>
          <a:lstStyle/>
          <a:p>
            <a:pPr algn="ctr"/>
            <a:r>
              <a:rPr lang="it-IT" sz="6000" b="1" spc="50" dirty="0">
                <a:ln w="28575" cmpd="sng">
                  <a:solidFill>
                    <a:schemeClr val="accent3">
                      <a:lumMod val="75000"/>
                    </a:schemeClr>
                  </a:solidFill>
                  <a:prstDash val="solid"/>
                </a:ln>
                <a:solidFill>
                  <a:schemeClr val="bg1"/>
                </a:solidFill>
                <a:effectLst>
                  <a:glow rad="38100">
                    <a:schemeClr val="accent1">
                      <a:alpha val="40000"/>
                    </a:schemeClr>
                  </a:glow>
                </a:effectLst>
              </a:rPr>
              <a:t>DDPG vs D4PG</a:t>
            </a:r>
            <a:endParaRPr lang="it-IT" sz="2000" b="1" spc="50" dirty="0">
              <a:ln w="28575" cmpd="sng">
                <a:solidFill>
                  <a:schemeClr val="accent3">
                    <a:lumMod val="75000"/>
                  </a:schemeClr>
                </a:solidFill>
                <a:prstDash val="solid"/>
              </a:ln>
              <a:solidFill>
                <a:schemeClr val="bg1"/>
              </a:solidFill>
              <a:effectLst>
                <a:glow rad="38100">
                  <a:schemeClr val="accent1">
                    <a:alpha val="40000"/>
                  </a:schemeClr>
                </a:glow>
              </a:effectLst>
            </a:endParaRPr>
          </a:p>
        </p:txBody>
      </p:sp>
      <p:pic>
        <p:nvPicPr>
          <p:cNvPr id="4" name="Immagine 3">
            <a:extLst>
              <a:ext uri="{FF2B5EF4-FFF2-40B4-BE49-F238E27FC236}">
                <a16:creationId xmlns:a16="http://schemas.microsoft.com/office/drawing/2014/main" id="{8BDB6EED-7EC2-4C0D-9355-2CFD7346089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52475" y="1562101"/>
            <a:ext cx="10610849" cy="4377062"/>
          </a:xfrm>
          <a:prstGeom prst="roundRect">
            <a:avLst>
              <a:gd name="adj" fmla="val 10270"/>
            </a:avLst>
          </a:prstGeom>
          <a:solidFill>
            <a:srgbClr val="FFFFFF">
              <a:shade val="85000"/>
            </a:srgbClr>
          </a:solidFill>
          <a:ln w="38100">
            <a:solidFill>
              <a:schemeClr val="bg1"/>
            </a:solidFill>
          </a:ln>
          <a:effectLst>
            <a:glow rad="63500">
              <a:schemeClr val="accent4">
                <a:satMod val="175000"/>
                <a:alpha val="40000"/>
              </a:schemeClr>
            </a:glow>
          </a:effectLst>
        </p:spPr>
      </p:pic>
      <p:sp>
        <p:nvSpPr>
          <p:cNvPr id="2" name="Rettangolo con angoli arrotondati 1">
            <a:extLst>
              <a:ext uri="{FF2B5EF4-FFF2-40B4-BE49-F238E27FC236}">
                <a16:creationId xmlns:a16="http://schemas.microsoft.com/office/drawing/2014/main" id="{4C2A4027-FD6F-4D74-BC68-52F68308036D}"/>
              </a:ext>
            </a:extLst>
          </p:cNvPr>
          <p:cNvSpPr/>
          <p:nvPr/>
        </p:nvSpPr>
        <p:spPr>
          <a:xfrm>
            <a:off x="1419225" y="4538944"/>
            <a:ext cx="628650" cy="3429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2000" dirty="0"/>
              <a:t>194</a:t>
            </a:r>
          </a:p>
        </p:txBody>
      </p:sp>
      <p:sp>
        <p:nvSpPr>
          <p:cNvPr id="6" name="Rettangolo con angoli arrotondati 5">
            <a:extLst>
              <a:ext uri="{FF2B5EF4-FFF2-40B4-BE49-F238E27FC236}">
                <a16:creationId xmlns:a16="http://schemas.microsoft.com/office/drawing/2014/main" id="{04F3F79C-4658-4FDD-AF06-30607B1B0D59}"/>
              </a:ext>
            </a:extLst>
          </p:cNvPr>
          <p:cNvSpPr/>
          <p:nvPr/>
        </p:nvSpPr>
        <p:spPr>
          <a:xfrm>
            <a:off x="1362075" y="2536173"/>
            <a:ext cx="628650" cy="342900"/>
          </a:xfrm>
          <a:prstGeom prst="roundRect">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it-IT" sz="2000" dirty="0"/>
              <a:t>523</a:t>
            </a:r>
            <a:endParaRPr lang="it-IT" dirty="0"/>
          </a:p>
        </p:txBody>
      </p:sp>
      <p:sp>
        <p:nvSpPr>
          <p:cNvPr id="3" name="Rettangolo con angoli arrotondati 2">
            <a:extLst>
              <a:ext uri="{FF2B5EF4-FFF2-40B4-BE49-F238E27FC236}">
                <a16:creationId xmlns:a16="http://schemas.microsoft.com/office/drawing/2014/main" id="{94118048-7B3D-430D-AAF5-A8FCBD7C0E75}"/>
              </a:ext>
            </a:extLst>
          </p:cNvPr>
          <p:cNvSpPr/>
          <p:nvPr/>
        </p:nvSpPr>
        <p:spPr>
          <a:xfrm>
            <a:off x="9267825" y="2823275"/>
            <a:ext cx="628650" cy="3429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2000" dirty="0"/>
              <a:t>512</a:t>
            </a:r>
          </a:p>
        </p:txBody>
      </p:sp>
      <p:sp>
        <p:nvSpPr>
          <p:cNvPr id="5" name="Rettangolo con angoli arrotondati 4">
            <a:extLst>
              <a:ext uri="{FF2B5EF4-FFF2-40B4-BE49-F238E27FC236}">
                <a16:creationId xmlns:a16="http://schemas.microsoft.com/office/drawing/2014/main" id="{33E77794-C0FB-40C7-ABE8-1ABD084B4A28}"/>
              </a:ext>
            </a:extLst>
          </p:cNvPr>
          <p:cNvSpPr/>
          <p:nvPr/>
        </p:nvSpPr>
        <p:spPr>
          <a:xfrm>
            <a:off x="9286875" y="2418969"/>
            <a:ext cx="628650" cy="342900"/>
          </a:xfrm>
          <a:prstGeom prst="roundRect">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it-IT" sz="2000" dirty="0"/>
              <a:t>523</a:t>
            </a:r>
            <a:endParaRPr lang="it-IT" dirty="0"/>
          </a:p>
        </p:txBody>
      </p:sp>
      <p:sp>
        <p:nvSpPr>
          <p:cNvPr id="8" name="Rettangolo 7">
            <a:extLst>
              <a:ext uri="{FF2B5EF4-FFF2-40B4-BE49-F238E27FC236}">
                <a16:creationId xmlns:a16="http://schemas.microsoft.com/office/drawing/2014/main" id="{3A8EA418-2142-4ABB-B3D4-A303AEF07350}"/>
              </a:ext>
            </a:extLst>
          </p:cNvPr>
          <p:cNvSpPr/>
          <p:nvPr/>
        </p:nvSpPr>
        <p:spPr>
          <a:xfrm>
            <a:off x="11534775" y="6299594"/>
            <a:ext cx="539651" cy="461665"/>
          </a:xfrm>
          <a:prstGeom prst="rect">
            <a:avLst/>
          </a:prstGeom>
          <a:noFill/>
        </p:spPr>
        <p:txBody>
          <a:bodyPr wrap="square" lIns="91440" tIns="45720" rIns="91440" bIns="45720">
            <a:spAutoFit/>
          </a:bodyPr>
          <a:lstStyle/>
          <a:p>
            <a:pPr algn="ctr"/>
            <a:r>
              <a:rPr lang="it-IT" sz="2400" b="1" i="0" dirty="0">
                <a:solidFill>
                  <a:schemeClr val="bg1"/>
                </a:solidFill>
                <a:effectLst/>
                <a:latin typeface="Garamond" panose="02020404030301010803" pitchFamily="18" charset="0"/>
              </a:rPr>
              <a:t>10</a:t>
            </a:r>
            <a:endParaRPr lang="it-IT" sz="2400" i="0" dirty="0">
              <a:solidFill>
                <a:schemeClr val="bg1"/>
              </a:solidFill>
              <a:effectLst/>
              <a:latin typeface="Garamond" panose="02020404030301010803" pitchFamily="18" charset="0"/>
            </a:endParaRPr>
          </a:p>
        </p:txBody>
      </p:sp>
      <p:sp>
        <p:nvSpPr>
          <p:cNvPr id="12" name="CasellaDiTesto 11">
            <a:extLst>
              <a:ext uri="{FF2B5EF4-FFF2-40B4-BE49-F238E27FC236}">
                <a16:creationId xmlns:a16="http://schemas.microsoft.com/office/drawing/2014/main" id="{6BA56ACE-C2BC-41AB-9672-3FB24E17B117}"/>
              </a:ext>
            </a:extLst>
          </p:cNvPr>
          <p:cNvSpPr txBox="1"/>
          <p:nvPr/>
        </p:nvSpPr>
        <p:spPr>
          <a:xfrm>
            <a:off x="1685925" y="6391927"/>
            <a:ext cx="8743950" cy="646331"/>
          </a:xfrm>
          <a:prstGeom prst="rect">
            <a:avLst/>
          </a:prstGeom>
          <a:noFill/>
        </p:spPr>
        <p:txBody>
          <a:bodyPr wrap="square">
            <a:spAutoFit/>
          </a:bodyPr>
          <a:lstStyle/>
          <a:p>
            <a:r>
              <a:rPr lang="it-IT" b="1" dirty="0">
                <a:solidFill>
                  <a:schemeClr val="bg1"/>
                </a:solidFill>
              </a:rPr>
              <a:t>Source</a:t>
            </a:r>
            <a:r>
              <a:rPr lang="it-IT" dirty="0">
                <a:solidFill>
                  <a:schemeClr val="bg1"/>
                </a:solidFill>
              </a:rPr>
              <a:t>: Tassa, Yuval, et al. "</a:t>
            </a:r>
            <a:r>
              <a:rPr lang="it-IT" dirty="0" err="1">
                <a:solidFill>
                  <a:schemeClr val="bg1"/>
                </a:solidFill>
              </a:rPr>
              <a:t>Deepmind</a:t>
            </a:r>
            <a:r>
              <a:rPr lang="it-IT" dirty="0">
                <a:solidFill>
                  <a:schemeClr val="bg1"/>
                </a:solidFill>
              </a:rPr>
              <a:t> control suite." arXiv:1801.00690 (2018).</a:t>
            </a:r>
          </a:p>
          <a:p>
            <a:endParaRPr lang="it-IT" dirty="0">
              <a:solidFill>
                <a:schemeClr val="bg1"/>
              </a:solidFill>
            </a:endParaRPr>
          </a:p>
        </p:txBody>
      </p:sp>
    </p:spTree>
    <p:extLst>
      <p:ext uri="{BB962C8B-B14F-4D97-AF65-F5344CB8AC3E}">
        <p14:creationId xmlns:p14="http://schemas.microsoft.com/office/powerpoint/2010/main" val="2542039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Rettangolo 45">
            <a:extLst>
              <a:ext uri="{FF2B5EF4-FFF2-40B4-BE49-F238E27FC236}">
                <a16:creationId xmlns:a16="http://schemas.microsoft.com/office/drawing/2014/main" id="{7A996CD5-D9C0-43F2-A7A5-32DA56FDA60D}"/>
              </a:ext>
            </a:extLst>
          </p:cNvPr>
          <p:cNvSpPr/>
          <p:nvPr/>
        </p:nvSpPr>
        <p:spPr>
          <a:xfrm>
            <a:off x="0" y="10088"/>
            <a:ext cx="12191999" cy="1015663"/>
          </a:xfrm>
          <a:prstGeom prst="rect">
            <a:avLst/>
          </a:prstGeom>
          <a:noFill/>
        </p:spPr>
        <p:txBody>
          <a:bodyPr wrap="square" lIns="91440" tIns="45720" rIns="91440" bIns="45720">
            <a:spAutoFit/>
          </a:bodyPr>
          <a:lstStyle/>
          <a:p>
            <a:pPr algn="ctr"/>
            <a:r>
              <a:rPr lang="it-IT" sz="6000" b="1" spc="50" dirty="0">
                <a:ln w="28575" cmpd="sng">
                  <a:solidFill>
                    <a:schemeClr val="accent3">
                      <a:lumMod val="75000"/>
                    </a:schemeClr>
                  </a:solidFill>
                  <a:prstDash val="solid"/>
                </a:ln>
                <a:solidFill>
                  <a:schemeClr val="bg1"/>
                </a:solidFill>
                <a:effectLst>
                  <a:glow rad="38100">
                    <a:schemeClr val="accent1">
                      <a:alpha val="40000"/>
                    </a:schemeClr>
                  </a:glow>
                </a:effectLst>
              </a:rPr>
              <a:t>Model</a:t>
            </a:r>
            <a:endParaRPr lang="it-IT" sz="2000" b="1" spc="50" dirty="0">
              <a:ln w="28575" cmpd="sng">
                <a:solidFill>
                  <a:schemeClr val="accent3">
                    <a:lumMod val="75000"/>
                  </a:schemeClr>
                </a:solidFill>
                <a:prstDash val="solid"/>
              </a:ln>
              <a:solidFill>
                <a:schemeClr val="bg1"/>
              </a:solidFill>
              <a:effectLst>
                <a:glow rad="38100">
                  <a:schemeClr val="accent1">
                    <a:alpha val="40000"/>
                  </a:schemeClr>
                </a:glow>
              </a:effectLst>
            </a:endParaRPr>
          </a:p>
        </p:txBody>
      </p:sp>
      <mc:AlternateContent xmlns:mc="http://schemas.openxmlformats.org/markup-compatibility/2006" xmlns:a14="http://schemas.microsoft.com/office/drawing/2010/main">
        <mc:Choice Requires="a14">
          <p:sp>
            <p:nvSpPr>
              <p:cNvPr id="39" name="Rettangolo con angoli arrotondati 38">
                <a:extLst>
                  <a:ext uri="{FF2B5EF4-FFF2-40B4-BE49-F238E27FC236}">
                    <a16:creationId xmlns:a16="http://schemas.microsoft.com/office/drawing/2014/main" id="{097F570B-74FF-450E-989C-ABB846AD0920}"/>
                  </a:ext>
                </a:extLst>
              </p:cNvPr>
              <p:cNvSpPr/>
              <p:nvPr/>
            </p:nvSpPr>
            <p:spPr>
              <a:xfrm>
                <a:off x="400690" y="2463503"/>
                <a:ext cx="5360884" cy="1873427"/>
              </a:xfrm>
              <a:prstGeom prst="roundRect">
                <a:avLst/>
              </a:prstGeom>
              <a:solidFill>
                <a:schemeClr val="tx2">
                  <a:lumMod val="50000"/>
                </a:schemeClr>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it-IT" sz="2000" b="1" i="1" smtClean="0">
                          <a:ln w="0"/>
                          <a:solidFill>
                            <a:schemeClr val="bg1"/>
                          </a:solidFill>
                          <a:effectLst>
                            <a:outerShdw blurRad="38100" dist="25400" dir="5400000" algn="ctr" rotWithShape="0">
                              <a:srgbClr val="6E747A">
                                <a:alpha val="43000"/>
                              </a:srgbClr>
                            </a:outerShdw>
                          </a:effectLst>
                          <a:latin typeface="Cambria Math" panose="02040503050406030204" pitchFamily="18" charset="0"/>
                        </a:rPr>
                        <m:t>𝒑</m:t>
                      </m:r>
                      <m:r>
                        <a:rPr lang="it-IT" sz="2000" b="1" i="1" smtClean="0">
                          <a:ln w="0"/>
                          <a:solidFill>
                            <a:schemeClr val="bg1"/>
                          </a:solidFill>
                          <a:effectLst>
                            <a:outerShdw blurRad="38100" dist="25400" dir="5400000" algn="ctr" rotWithShape="0">
                              <a:srgbClr val="6E747A">
                                <a:alpha val="43000"/>
                              </a:srgbClr>
                            </a:outerShdw>
                          </a:effectLst>
                          <a:latin typeface="Cambria Math" panose="02040503050406030204" pitchFamily="18" charset="0"/>
                        </a:rPr>
                        <m:t>(</m:t>
                      </m:r>
                      <m:sSub>
                        <m:sSubPr>
                          <m:ctrlPr>
                            <a:rPr lang="it-IT" sz="2000" b="1" i="1" smtClean="0">
                              <a:ln w="0"/>
                              <a:solidFill>
                                <a:schemeClr val="bg1"/>
                              </a:solidFill>
                              <a:effectLst>
                                <a:outerShdw blurRad="38100" dist="25400" dir="5400000" algn="ctr" rotWithShape="0">
                                  <a:srgbClr val="6E747A">
                                    <a:alpha val="43000"/>
                                  </a:srgbClr>
                                </a:outerShdw>
                              </a:effectLst>
                              <a:latin typeface="Cambria Math" panose="02040503050406030204" pitchFamily="18" charset="0"/>
                            </a:rPr>
                          </m:ctrlPr>
                        </m:sSubPr>
                        <m:e>
                          <m:r>
                            <a:rPr lang="it-IT" sz="2000" b="1" i="1" smtClean="0">
                              <a:ln w="0"/>
                              <a:solidFill>
                                <a:schemeClr val="bg1"/>
                              </a:solidFill>
                              <a:effectLst>
                                <a:outerShdw blurRad="38100" dist="25400" dir="5400000" algn="ctr" rotWithShape="0">
                                  <a:srgbClr val="6E747A">
                                    <a:alpha val="43000"/>
                                  </a:srgbClr>
                                </a:outerShdw>
                              </a:effectLst>
                              <a:latin typeface="Cambria Math" panose="02040503050406030204" pitchFamily="18" charset="0"/>
                            </a:rPr>
                            <m:t>𝒔</m:t>
                          </m:r>
                        </m:e>
                        <m:sub>
                          <m:r>
                            <a:rPr lang="it-IT" sz="2000" b="1" i="1" smtClean="0">
                              <a:ln w="0"/>
                              <a:solidFill>
                                <a:schemeClr val="bg1"/>
                              </a:solidFill>
                              <a:effectLst>
                                <a:outerShdw blurRad="38100" dist="25400" dir="5400000" algn="ctr" rotWithShape="0">
                                  <a:srgbClr val="6E747A">
                                    <a:alpha val="43000"/>
                                  </a:srgbClr>
                                </a:outerShdw>
                              </a:effectLst>
                              <a:latin typeface="Cambria Math" panose="02040503050406030204" pitchFamily="18" charset="0"/>
                            </a:rPr>
                            <m:t>𝒕</m:t>
                          </m:r>
                          <m:r>
                            <a:rPr lang="it-IT" sz="2000" b="1" i="1" smtClean="0">
                              <a:ln w="0"/>
                              <a:solidFill>
                                <a:schemeClr val="bg1"/>
                              </a:solidFill>
                              <a:effectLst>
                                <a:outerShdw blurRad="38100" dist="25400" dir="5400000" algn="ctr" rotWithShape="0">
                                  <a:srgbClr val="6E747A">
                                    <a:alpha val="43000"/>
                                  </a:srgbClr>
                                </a:outerShdw>
                              </a:effectLst>
                              <a:latin typeface="Cambria Math" panose="02040503050406030204" pitchFamily="18" charset="0"/>
                            </a:rPr>
                            <m:t>+</m:t>
                          </m:r>
                          <m:r>
                            <a:rPr lang="it-IT" sz="2000" b="1" i="1" smtClean="0">
                              <a:ln w="0"/>
                              <a:solidFill>
                                <a:schemeClr val="bg1"/>
                              </a:solidFill>
                              <a:effectLst>
                                <a:outerShdw blurRad="38100" dist="25400" dir="5400000" algn="ctr" rotWithShape="0">
                                  <a:srgbClr val="6E747A">
                                    <a:alpha val="43000"/>
                                  </a:srgbClr>
                                </a:outerShdw>
                              </a:effectLst>
                              <a:latin typeface="Cambria Math" panose="02040503050406030204" pitchFamily="18" charset="0"/>
                            </a:rPr>
                            <m:t>𝟏</m:t>
                          </m:r>
                        </m:sub>
                      </m:sSub>
                      <m:r>
                        <a:rPr lang="it-IT" sz="2000" b="1" i="1" smtClean="0">
                          <a:ln w="0"/>
                          <a:solidFill>
                            <a:schemeClr val="bg1"/>
                          </a:solidFill>
                          <a:effectLst>
                            <a:outerShdw blurRad="38100" dist="25400" dir="5400000" algn="ctr" rotWithShape="0">
                              <a:srgbClr val="6E747A">
                                <a:alpha val="43000"/>
                              </a:srgbClr>
                            </a:outerShdw>
                          </a:effectLst>
                          <a:latin typeface="Cambria Math" panose="02040503050406030204" pitchFamily="18" charset="0"/>
                        </a:rPr>
                        <m:t>|</m:t>
                      </m:r>
                      <m:sSub>
                        <m:sSubPr>
                          <m:ctrlPr>
                            <a:rPr lang="it-IT" sz="2000" b="1" i="1" smtClean="0">
                              <a:ln w="0"/>
                              <a:solidFill>
                                <a:schemeClr val="bg1"/>
                              </a:solidFill>
                              <a:effectLst>
                                <a:outerShdw blurRad="38100" dist="25400" dir="5400000" algn="ctr" rotWithShape="0">
                                  <a:srgbClr val="6E747A">
                                    <a:alpha val="43000"/>
                                  </a:srgbClr>
                                </a:outerShdw>
                              </a:effectLst>
                              <a:latin typeface="Cambria Math" panose="02040503050406030204" pitchFamily="18" charset="0"/>
                            </a:rPr>
                          </m:ctrlPr>
                        </m:sSubPr>
                        <m:e>
                          <m:r>
                            <a:rPr lang="it-IT" sz="2000" b="1" i="1" smtClean="0">
                              <a:ln w="0"/>
                              <a:solidFill>
                                <a:schemeClr val="bg1"/>
                              </a:solidFill>
                              <a:effectLst>
                                <a:outerShdw blurRad="38100" dist="25400" dir="5400000" algn="ctr" rotWithShape="0">
                                  <a:srgbClr val="6E747A">
                                    <a:alpha val="43000"/>
                                  </a:srgbClr>
                                </a:outerShdw>
                              </a:effectLst>
                              <a:latin typeface="Cambria Math" panose="02040503050406030204" pitchFamily="18" charset="0"/>
                            </a:rPr>
                            <m:t>𝒔</m:t>
                          </m:r>
                        </m:e>
                        <m:sub>
                          <m:r>
                            <a:rPr lang="it-IT" sz="2000" b="1" i="1" smtClean="0">
                              <a:ln w="0"/>
                              <a:solidFill>
                                <a:schemeClr val="bg1"/>
                              </a:solidFill>
                              <a:effectLst>
                                <a:outerShdw blurRad="38100" dist="25400" dir="5400000" algn="ctr" rotWithShape="0">
                                  <a:srgbClr val="6E747A">
                                    <a:alpha val="43000"/>
                                  </a:srgbClr>
                                </a:outerShdw>
                              </a:effectLst>
                              <a:latin typeface="Cambria Math" panose="02040503050406030204" pitchFamily="18" charset="0"/>
                            </a:rPr>
                            <m:t>𝒕</m:t>
                          </m:r>
                        </m:sub>
                      </m:sSub>
                      <m:r>
                        <a:rPr lang="it-IT" sz="2000" b="1" i="1" smtClean="0">
                          <a:ln w="0"/>
                          <a:solidFill>
                            <a:schemeClr val="bg1"/>
                          </a:solidFill>
                          <a:effectLst>
                            <a:outerShdw blurRad="38100" dist="25400" dir="5400000" algn="ctr" rotWithShape="0">
                              <a:srgbClr val="6E747A">
                                <a:alpha val="43000"/>
                              </a:srgbClr>
                            </a:outerShdw>
                          </a:effectLst>
                          <a:latin typeface="Cambria Math" panose="02040503050406030204" pitchFamily="18" charset="0"/>
                        </a:rPr>
                        <m:t>,</m:t>
                      </m:r>
                      <m:sSub>
                        <m:sSubPr>
                          <m:ctrlPr>
                            <a:rPr lang="it-IT" sz="2000" b="1" i="1" smtClean="0">
                              <a:ln w="0"/>
                              <a:solidFill>
                                <a:schemeClr val="bg1"/>
                              </a:solidFill>
                              <a:effectLst>
                                <a:outerShdw blurRad="38100" dist="25400" dir="5400000" algn="ctr" rotWithShape="0">
                                  <a:srgbClr val="6E747A">
                                    <a:alpha val="43000"/>
                                  </a:srgbClr>
                                </a:outerShdw>
                              </a:effectLst>
                              <a:latin typeface="Cambria Math" panose="02040503050406030204" pitchFamily="18" charset="0"/>
                            </a:rPr>
                          </m:ctrlPr>
                        </m:sSubPr>
                        <m:e>
                          <m:r>
                            <a:rPr lang="it-IT" sz="2000" b="1" i="1" smtClean="0">
                              <a:ln w="0"/>
                              <a:solidFill>
                                <a:schemeClr val="bg1"/>
                              </a:solidFill>
                              <a:effectLst>
                                <a:outerShdw blurRad="38100" dist="25400" dir="5400000" algn="ctr" rotWithShape="0">
                                  <a:srgbClr val="6E747A">
                                    <a:alpha val="43000"/>
                                  </a:srgbClr>
                                </a:outerShdw>
                              </a:effectLst>
                              <a:latin typeface="Cambria Math" panose="02040503050406030204" pitchFamily="18" charset="0"/>
                            </a:rPr>
                            <m:t>𝒂</m:t>
                          </m:r>
                        </m:e>
                        <m:sub>
                          <m:r>
                            <a:rPr lang="it-IT" sz="2000" b="1" i="1" smtClean="0">
                              <a:ln w="0"/>
                              <a:solidFill>
                                <a:schemeClr val="bg1"/>
                              </a:solidFill>
                              <a:effectLst>
                                <a:outerShdw blurRad="38100" dist="25400" dir="5400000" algn="ctr" rotWithShape="0">
                                  <a:srgbClr val="6E747A">
                                    <a:alpha val="43000"/>
                                  </a:srgbClr>
                                </a:outerShdw>
                              </a:effectLst>
                              <a:latin typeface="Cambria Math" panose="02040503050406030204" pitchFamily="18" charset="0"/>
                            </a:rPr>
                            <m:t>𝒕</m:t>
                          </m:r>
                        </m:sub>
                      </m:sSub>
                      <m:r>
                        <a:rPr lang="it-IT" sz="2000" b="1" i="1" smtClean="0">
                          <a:ln w="0"/>
                          <a:solidFill>
                            <a:schemeClr val="bg1"/>
                          </a:solidFill>
                          <a:effectLst>
                            <a:outerShdw blurRad="38100" dist="25400" dir="5400000" algn="ctr" rotWithShape="0">
                              <a:srgbClr val="6E747A">
                                <a:alpha val="43000"/>
                              </a:srgbClr>
                            </a:outerShdw>
                          </a:effectLst>
                          <a:latin typeface="Cambria Math" panose="02040503050406030204" pitchFamily="18" charset="0"/>
                        </a:rPr>
                        <m:t>)</m:t>
                      </m:r>
                    </m:oMath>
                  </m:oMathPara>
                </a14:m>
                <a:endParaRPr lang="it-IT" sz="2000" b="1" dirty="0">
                  <a:ln w="0"/>
                  <a:solidFill>
                    <a:schemeClr val="bg1"/>
                  </a:solidFill>
                  <a:effectLst>
                    <a:outerShdw blurRad="38100" dist="25400" dir="5400000" algn="ctr" rotWithShape="0">
                      <a:srgbClr val="6E747A">
                        <a:alpha val="43000"/>
                      </a:srgbClr>
                    </a:outerShdw>
                  </a:effectLst>
                </a:endParaRPr>
              </a:p>
            </p:txBody>
          </p:sp>
        </mc:Choice>
        <mc:Fallback xmlns="">
          <p:sp>
            <p:nvSpPr>
              <p:cNvPr id="39" name="Rettangolo con angoli arrotondati 38">
                <a:extLst>
                  <a:ext uri="{FF2B5EF4-FFF2-40B4-BE49-F238E27FC236}">
                    <a16:creationId xmlns:a16="http://schemas.microsoft.com/office/drawing/2014/main" id="{097F570B-74FF-450E-989C-ABB846AD0920}"/>
                  </a:ext>
                </a:extLst>
              </p:cNvPr>
              <p:cNvSpPr>
                <a:spLocks noRot="1" noChangeAspect="1" noMove="1" noResize="1" noEditPoints="1" noAdjustHandles="1" noChangeArrowheads="1" noChangeShapeType="1" noTextEdit="1"/>
              </p:cNvSpPr>
              <p:nvPr/>
            </p:nvSpPr>
            <p:spPr>
              <a:xfrm>
                <a:off x="400690" y="2463503"/>
                <a:ext cx="5360884" cy="1873427"/>
              </a:xfrm>
              <a:prstGeom prst="roundRect">
                <a:avLst/>
              </a:prstGeom>
              <a:blipFill>
                <a:blip r:embed="rId3"/>
                <a:stretch>
                  <a:fillRect/>
                </a:stretch>
              </a:blipFill>
              <a:ln>
                <a:solidFill>
                  <a:schemeClr val="bg1"/>
                </a:solidFill>
              </a:ln>
            </p:spPr>
            <p:txBody>
              <a:bodyPr/>
              <a:lstStyle/>
              <a:p>
                <a:r>
                  <a:rPr lang="it-IT">
                    <a:noFill/>
                  </a:rPr>
                  <a:t> </a:t>
                </a:r>
              </a:p>
            </p:txBody>
          </p:sp>
        </mc:Fallback>
      </mc:AlternateContent>
      <p:sp>
        <p:nvSpPr>
          <p:cNvPr id="53" name="Rettangolo 52">
            <a:extLst>
              <a:ext uri="{FF2B5EF4-FFF2-40B4-BE49-F238E27FC236}">
                <a16:creationId xmlns:a16="http://schemas.microsoft.com/office/drawing/2014/main" id="{23C124E6-0678-402A-B02A-9EC53F1D6316}"/>
              </a:ext>
            </a:extLst>
          </p:cNvPr>
          <p:cNvSpPr/>
          <p:nvPr/>
        </p:nvSpPr>
        <p:spPr>
          <a:xfrm>
            <a:off x="502430" y="2500584"/>
            <a:ext cx="1442386" cy="461665"/>
          </a:xfrm>
          <a:prstGeom prst="rect">
            <a:avLst/>
          </a:prstGeom>
          <a:noFill/>
        </p:spPr>
        <p:txBody>
          <a:bodyPr wrap="square" lIns="91440" tIns="45720" rIns="91440" bIns="45720">
            <a:spAutoFit/>
          </a:bodyPr>
          <a:lstStyle/>
          <a:p>
            <a:pPr algn="ctr"/>
            <a:r>
              <a:rPr lang="it-IT" sz="2400" b="1" dirty="0" err="1">
                <a:ln w="0">
                  <a:solidFill>
                    <a:schemeClr val="bg1">
                      <a:lumMod val="95000"/>
                    </a:schemeClr>
                  </a:solidFill>
                </a:ln>
                <a:solidFill>
                  <a:schemeClr val="accent5">
                    <a:lumMod val="50000"/>
                  </a:schemeClr>
                </a:solidFill>
                <a:effectLst>
                  <a:outerShdw blurRad="38100" dist="25400" dir="5400000" algn="ctr" rotWithShape="0">
                    <a:srgbClr val="6E747A">
                      <a:alpha val="43000"/>
                    </a:srgbClr>
                  </a:outerShdw>
                </a:effectLst>
              </a:rPr>
              <a:t>Old</a:t>
            </a:r>
            <a:r>
              <a:rPr lang="it-IT" sz="2400" b="1" dirty="0">
                <a:ln w="0">
                  <a:solidFill>
                    <a:schemeClr val="bg1">
                      <a:lumMod val="95000"/>
                    </a:schemeClr>
                  </a:solidFill>
                </a:ln>
                <a:solidFill>
                  <a:schemeClr val="accent5">
                    <a:lumMod val="50000"/>
                  </a:schemeClr>
                </a:solidFill>
                <a:effectLst>
                  <a:outerShdw blurRad="38100" dist="25400" dir="5400000" algn="ctr" rotWithShape="0">
                    <a:srgbClr val="6E747A">
                      <a:alpha val="43000"/>
                    </a:srgbClr>
                  </a:outerShdw>
                </a:effectLst>
              </a:rPr>
              <a:t> State</a:t>
            </a:r>
            <a:endParaRPr lang="it-IT" sz="1600" cap="none" spc="0" dirty="0">
              <a:ln w="0">
                <a:solidFill>
                  <a:schemeClr val="bg1">
                    <a:lumMod val="95000"/>
                  </a:schemeClr>
                </a:solidFill>
              </a:ln>
              <a:solidFill>
                <a:schemeClr val="accent5">
                  <a:lumMod val="50000"/>
                </a:schemeClr>
              </a:solidFill>
              <a:effectLst>
                <a:outerShdw blurRad="38100" dist="22860" dir="5400000" algn="tl" rotWithShape="0">
                  <a:srgbClr val="000000">
                    <a:alpha val="30000"/>
                  </a:srgbClr>
                </a:outerShdw>
              </a:effectLst>
            </a:endParaRPr>
          </a:p>
        </p:txBody>
      </p:sp>
      <p:pic>
        <p:nvPicPr>
          <p:cNvPr id="2" name="Immagine 1">
            <a:extLst>
              <a:ext uri="{FF2B5EF4-FFF2-40B4-BE49-F238E27FC236}">
                <a16:creationId xmlns:a16="http://schemas.microsoft.com/office/drawing/2014/main" id="{8B5D6ACD-692C-4DBA-B8AF-6D67FF63BC03}"/>
              </a:ext>
            </a:extLst>
          </p:cNvPr>
          <p:cNvPicPr>
            <a:picLocks noChangeAspect="1"/>
          </p:cNvPicPr>
          <p:nvPr/>
        </p:nvPicPr>
        <p:blipFill rotWithShape="1">
          <a:blip r:embed="rId4">
            <a:extLst>
              <a:ext uri="{28A0092B-C50C-407E-A947-70E740481C1C}">
                <a14:useLocalDpi xmlns:a14="http://schemas.microsoft.com/office/drawing/2010/main" val="0"/>
              </a:ext>
            </a:extLst>
          </a:blip>
          <a:srcRect l="7328" t="77" r="55118" b="-77"/>
          <a:stretch/>
        </p:blipFill>
        <p:spPr>
          <a:xfrm>
            <a:off x="700044" y="2954154"/>
            <a:ext cx="1130893" cy="1129258"/>
          </a:xfrm>
          <a:prstGeom prst="roundRect">
            <a:avLst>
              <a:gd name="adj" fmla="val 16186"/>
            </a:avLst>
          </a:prstGeom>
          <a:solidFill>
            <a:srgbClr val="FFFFFF">
              <a:shade val="85000"/>
            </a:srgbClr>
          </a:solidFill>
          <a:ln>
            <a:solidFill>
              <a:schemeClr val="bg1">
                <a:lumMod val="95000"/>
              </a:schemeClr>
            </a:solidFill>
          </a:ln>
          <a:effectLst/>
        </p:spPr>
      </p:pic>
      <mc:AlternateContent xmlns:mc="http://schemas.openxmlformats.org/markup-compatibility/2006" xmlns:a14="http://schemas.microsoft.com/office/drawing/2010/main">
        <mc:Choice Requires="a14">
          <p:sp>
            <p:nvSpPr>
              <p:cNvPr id="15" name="CasellaDiTesto 14">
                <a:extLst>
                  <a:ext uri="{FF2B5EF4-FFF2-40B4-BE49-F238E27FC236}">
                    <a16:creationId xmlns:a16="http://schemas.microsoft.com/office/drawing/2014/main" id="{B8EA6E3D-8760-42A6-818C-40DEC5276F44}"/>
                  </a:ext>
                </a:extLst>
              </p:cNvPr>
              <p:cNvSpPr txBox="1"/>
              <p:nvPr/>
            </p:nvSpPr>
            <p:spPr>
              <a:xfrm>
                <a:off x="6011845" y="1259762"/>
                <a:ext cx="5889265" cy="3816429"/>
              </a:xfrm>
              <a:prstGeom prst="rect">
                <a:avLst/>
              </a:prstGeom>
              <a:noFill/>
            </p:spPr>
            <p:txBody>
              <a:bodyPr wrap="square" rtlCol="0">
                <a:spAutoFit/>
              </a:bodyPr>
              <a:lstStyle/>
              <a:p>
                <a:endParaRPr lang="en-US" dirty="0">
                  <a:solidFill>
                    <a:schemeClr val="bg1">
                      <a:lumMod val="95000"/>
                    </a:schemeClr>
                  </a:solidFill>
                  <a:latin typeface="Arial" panose="020B0604020202020204" pitchFamily="34" charset="0"/>
                </a:endParaRPr>
              </a:p>
              <a:p>
                <a:r>
                  <a:rPr lang="en-US" sz="3200" dirty="0">
                    <a:solidFill>
                      <a:schemeClr val="bg1">
                        <a:lumMod val="95000"/>
                      </a:schemeClr>
                    </a:solidFill>
                  </a:rPr>
                  <a:t>Predict the environment evolution</a:t>
                </a:r>
              </a:p>
              <a:p>
                <a:endParaRPr lang="en-US" sz="2800" dirty="0">
                  <a:solidFill>
                    <a:schemeClr val="bg1">
                      <a:lumMod val="95000"/>
                    </a:schemeClr>
                  </a:solidFill>
                </a:endParaRPr>
              </a:p>
              <a:p>
                <a:pPr algn="ctr"/>
                <a:r>
                  <a:rPr lang="en-US" sz="2800" b="1" dirty="0">
                    <a:solidFill>
                      <a:schemeClr val="bg1">
                        <a:lumMod val="95000"/>
                      </a:schemeClr>
                    </a:solidFill>
                  </a:rPr>
                  <a:t>Transition function</a:t>
                </a:r>
                <a:r>
                  <a:rPr lang="en-US" sz="2800" dirty="0">
                    <a:solidFill>
                      <a:schemeClr val="bg1">
                        <a:lumMod val="95000"/>
                      </a:schemeClr>
                    </a:solidFill>
                  </a:rPr>
                  <a:t>:   </a:t>
                </a:r>
              </a:p>
              <a:p>
                <a:pPr algn="ctr"/>
                <a14:m>
                  <m:oMathPara xmlns:m="http://schemas.openxmlformats.org/officeDocument/2006/math">
                    <m:oMathParaPr>
                      <m:jc m:val="centerGroup"/>
                    </m:oMathParaPr>
                    <m:oMath xmlns:m="http://schemas.openxmlformats.org/officeDocument/2006/math">
                      <m:r>
                        <a:rPr lang="it-IT" sz="2800" b="0" i="1" smtClean="0">
                          <a:solidFill>
                            <a:schemeClr val="bg1">
                              <a:lumMod val="95000"/>
                            </a:schemeClr>
                          </a:solidFill>
                          <a:latin typeface="Cambria Math" panose="02040503050406030204" pitchFamily="18" charset="0"/>
                        </a:rPr>
                        <m:t>𝑃</m:t>
                      </m:r>
                      <m:d>
                        <m:dPr>
                          <m:ctrlPr>
                            <a:rPr lang="it-IT" sz="2800" b="0" i="1" smtClean="0">
                              <a:solidFill>
                                <a:schemeClr val="bg1">
                                  <a:lumMod val="95000"/>
                                </a:schemeClr>
                              </a:solidFill>
                              <a:latin typeface="Cambria Math" panose="02040503050406030204" pitchFamily="18" charset="0"/>
                            </a:rPr>
                          </m:ctrlPr>
                        </m:dPr>
                        <m:e>
                          <m:sSub>
                            <m:sSubPr>
                              <m:ctrlPr>
                                <a:rPr lang="it-IT" sz="2800" b="0" i="1" smtClean="0">
                                  <a:solidFill>
                                    <a:schemeClr val="bg1">
                                      <a:lumMod val="95000"/>
                                    </a:schemeClr>
                                  </a:solidFill>
                                  <a:latin typeface="Cambria Math" panose="02040503050406030204" pitchFamily="18" charset="0"/>
                                </a:rPr>
                              </m:ctrlPr>
                            </m:sSubPr>
                            <m:e>
                              <m:r>
                                <a:rPr lang="it-IT" sz="2800" b="0" i="1" smtClean="0">
                                  <a:solidFill>
                                    <a:schemeClr val="bg1">
                                      <a:lumMod val="95000"/>
                                    </a:schemeClr>
                                  </a:solidFill>
                                  <a:latin typeface="Cambria Math" panose="02040503050406030204" pitchFamily="18" charset="0"/>
                                </a:rPr>
                                <m:t>𝑠</m:t>
                              </m:r>
                            </m:e>
                            <m:sub>
                              <m:r>
                                <a:rPr lang="it-IT" sz="2800" b="0" i="1" smtClean="0">
                                  <a:solidFill>
                                    <a:schemeClr val="bg1">
                                      <a:lumMod val="95000"/>
                                    </a:schemeClr>
                                  </a:solidFill>
                                  <a:latin typeface="Cambria Math" panose="02040503050406030204" pitchFamily="18" charset="0"/>
                                </a:rPr>
                                <m:t>𝑡</m:t>
                              </m:r>
                              <m:r>
                                <a:rPr lang="it-IT" sz="2800" b="0" i="1" smtClean="0">
                                  <a:solidFill>
                                    <a:schemeClr val="bg1">
                                      <a:lumMod val="95000"/>
                                    </a:schemeClr>
                                  </a:solidFill>
                                  <a:latin typeface="Cambria Math" panose="02040503050406030204" pitchFamily="18" charset="0"/>
                                </a:rPr>
                                <m:t>+1</m:t>
                              </m:r>
                            </m:sub>
                          </m:sSub>
                        </m:e>
                        <m:e>
                          <m:sSub>
                            <m:sSubPr>
                              <m:ctrlPr>
                                <a:rPr lang="it-IT" sz="2800" b="0" i="1" smtClean="0">
                                  <a:solidFill>
                                    <a:schemeClr val="bg1">
                                      <a:lumMod val="95000"/>
                                    </a:schemeClr>
                                  </a:solidFill>
                                  <a:latin typeface="Cambria Math" panose="02040503050406030204" pitchFamily="18" charset="0"/>
                                </a:rPr>
                              </m:ctrlPr>
                            </m:sSubPr>
                            <m:e>
                              <m:r>
                                <a:rPr lang="it-IT" sz="2800" b="0" i="1" smtClean="0">
                                  <a:solidFill>
                                    <a:schemeClr val="bg1">
                                      <a:lumMod val="95000"/>
                                    </a:schemeClr>
                                  </a:solidFill>
                                  <a:latin typeface="Cambria Math" panose="02040503050406030204" pitchFamily="18" charset="0"/>
                                </a:rPr>
                                <m:t>𝑠</m:t>
                              </m:r>
                            </m:e>
                            <m:sub>
                              <m:r>
                                <a:rPr lang="it-IT" sz="2800" b="0" i="1" smtClean="0">
                                  <a:solidFill>
                                    <a:schemeClr val="bg1">
                                      <a:lumMod val="95000"/>
                                    </a:schemeClr>
                                  </a:solidFill>
                                  <a:latin typeface="Cambria Math" panose="02040503050406030204" pitchFamily="18" charset="0"/>
                                </a:rPr>
                                <m:t>𝑡</m:t>
                              </m:r>
                            </m:sub>
                          </m:sSub>
                          <m:r>
                            <a:rPr lang="it-IT" sz="2800" b="0" i="1" smtClean="0">
                              <a:solidFill>
                                <a:schemeClr val="bg1">
                                  <a:lumMod val="95000"/>
                                </a:schemeClr>
                              </a:solidFill>
                              <a:latin typeface="Cambria Math" panose="02040503050406030204" pitchFamily="18" charset="0"/>
                            </a:rPr>
                            <m:t>,</m:t>
                          </m:r>
                          <m:sSub>
                            <m:sSubPr>
                              <m:ctrlPr>
                                <a:rPr lang="it-IT" sz="2800" b="0" i="1" smtClean="0">
                                  <a:solidFill>
                                    <a:schemeClr val="bg1">
                                      <a:lumMod val="95000"/>
                                    </a:schemeClr>
                                  </a:solidFill>
                                  <a:latin typeface="Cambria Math" panose="02040503050406030204" pitchFamily="18" charset="0"/>
                                </a:rPr>
                              </m:ctrlPr>
                            </m:sSubPr>
                            <m:e>
                              <m:r>
                                <a:rPr lang="it-IT" sz="2800" b="0" i="1" smtClean="0">
                                  <a:solidFill>
                                    <a:schemeClr val="bg1">
                                      <a:lumMod val="95000"/>
                                    </a:schemeClr>
                                  </a:solidFill>
                                  <a:latin typeface="Cambria Math" panose="02040503050406030204" pitchFamily="18" charset="0"/>
                                </a:rPr>
                                <m:t>𝑎</m:t>
                              </m:r>
                            </m:e>
                            <m:sub>
                              <m:r>
                                <a:rPr lang="it-IT" sz="2800" b="0" i="1" smtClean="0">
                                  <a:solidFill>
                                    <a:schemeClr val="bg1">
                                      <a:lumMod val="95000"/>
                                    </a:schemeClr>
                                  </a:solidFill>
                                  <a:latin typeface="Cambria Math" panose="02040503050406030204" pitchFamily="18" charset="0"/>
                                </a:rPr>
                                <m:t>𝑡</m:t>
                              </m:r>
                            </m:sub>
                          </m:sSub>
                        </m:e>
                      </m:d>
                    </m:oMath>
                  </m:oMathPara>
                </a14:m>
                <a:endParaRPr lang="it-IT" sz="2800" b="0" dirty="0">
                  <a:solidFill>
                    <a:schemeClr val="bg1">
                      <a:lumMod val="95000"/>
                    </a:schemeClr>
                  </a:solidFill>
                </a:endParaRPr>
              </a:p>
              <a:p>
                <a:pPr algn="ctr"/>
                <a:endParaRPr lang="it-IT" sz="2800" dirty="0">
                  <a:solidFill>
                    <a:schemeClr val="bg1">
                      <a:lumMod val="95000"/>
                    </a:schemeClr>
                  </a:solidFill>
                </a:endParaRPr>
              </a:p>
              <a:p>
                <a:pPr algn="ctr"/>
                <a:r>
                  <a:rPr lang="en-US" sz="2800" b="1" dirty="0">
                    <a:solidFill>
                      <a:schemeClr val="bg1">
                        <a:lumMod val="95000"/>
                      </a:schemeClr>
                    </a:solidFill>
                  </a:rPr>
                  <a:t>Reward function</a:t>
                </a:r>
                <a:r>
                  <a:rPr lang="en-US" sz="2800" dirty="0">
                    <a:solidFill>
                      <a:schemeClr val="bg1">
                        <a:lumMod val="95000"/>
                      </a:schemeClr>
                    </a:solidFill>
                  </a:rPr>
                  <a:t>:        </a:t>
                </a:r>
              </a:p>
              <a:p>
                <a:pPr algn="ctr"/>
                <a14:m>
                  <m:oMathPara xmlns:m="http://schemas.openxmlformats.org/officeDocument/2006/math">
                    <m:oMathParaPr>
                      <m:jc m:val="centerGroup"/>
                    </m:oMathParaPr>
                    <m:oMath xmlns:m="http://schemas.openxmlformats.org/officeDocument/2006/math">
                      <m:r>
                        <a:rPr lang="it-IT" sz="2800" b="0" i="1" smtClean="0">
                          <a:solidFill>
                            <a:schemeClr val="bg1">
                              <a:lumMod val="95000"/>
                            </a:schemeClr>
                          </a:solidFill>
                          <a:latin typeface="Cambria Math" panose="02040503050406030204" pitchFamily="18" charset="0"/>
                        </a:rPr>
                        <m:t>𝑅</m:t>
                      </m:r>
                      <m:d>
                        <m:dPr>
                          <m:ctrlPr>
                            <a:rPr lang="it-IT" sz="2800" b="0" i="1" smtClean="0">
                              <a:solidFill>
                                <a:schemeClr val="bg1">
                                  <a:lumMod val="95000"/>
                                </a:schemeClr>
                              </a:solidFill>
                              <a:latin typeface="Cambria Math" panose="02040503050406030204" pitchFamily="18" charset="0"/>
                            </a:rPr>
                          </m:ctrlPr>
                        </m:dPr>
                        <m:e>
                          <m:sSub>
                            <m:sSubPr>
                              <m:ctrlPr>
                                <a:rPr lang="it-IT" sz="2800" b="0" i="1" smtClean="0">
                                  <a:solidFill>
                                    <a:schemeClr val="bg1">
                                      <a:lumMod val="95000"/>
                                    </a:schemeClr>
                                  </a:solidFill>
                                  <a:latin typeface="Cambria Math" panose="02040503050406030204" pitchFamily="18" charset="0"/>
                                </a:rPr>
                              </m:ctrlPr>
                            </m:sSubPr>
                            <m:e>
                              <m:r>
                                <a:rPr lang="it-IT" sz="2800" b="0" i="1" smtClean="0">
                                  <a:solidFill>
                                    <a:schemeClr val="bg1">
                                      <a:lumMod val="95000"/>
                                    </a:schemeClr>
                                  </a:solidFill>
                                  <a:latin typeface="Cambria Math" panose="02040503050406030204" pitchFamily="18" charset="0"/>
                                </a:rPr>
                                <m:t>𝑟</m:t>
                              </m:r>
                            </m:e>
                            <m:sub>
                              <m:r>
                                <a:rPr lang="it-IT" sz="2800" b="0" i="1" smtClean="0">
                                  <a:solidFill>
                                    <a:schemeClr val="bg1">
                                      <a:lumMod val="95000"/>
                                    </a:schemeClr>
                                  </a:solidFill>
                                  <a:latin typeface="Cambria Math" panose="02040503050406030204" pitchFamily="18" charset="0"/>
                                </a:rPr>
                                <m:t>𝑡</m:t>
                              </m:r>
                              <m:r>
                                <a:rPr lang="it-IT" sz="2800" b="0" i="1" smtClean="0">
                                  <a:solidFill>
                                    <a:schemeClr val="bg1">
                                      <a:lumMod val="95000"/>
                                    </a:schemeClr>
                                  </a:solidFill>
                                  <a:latin typeface="Cambria Math" panose="02040503050406030204" pitchFamily="18" charset="0"/>
                                </a:rPr>
                                <m:t>+1</m:t>
                              </m:r>
                            </m:sub>
                          </m:sSub>
                        </m:e>
                        <m:e>
                          <m:sSub>
                            <m:sSubPr>
                              <m:ctrlPr>
                                <a:rPr lang="it-IT" sz="2800" b="0" i="1" smtClean="0">
                                  <a:solidFill>
                                    <a:schemeClr val="bg1">
                                      <a:lumMod val="95000"/>
                                    </a:schemeClr>
                                  </a:solidFill>
                                  <a:latin typeface="Cambria Math" panose="02040503050406030204" pitchFamily="18" charset="0"/>
                                </a:rPr>
                              </m:ctrlPr>
                            </m:sSubPr>
                            <m:e>
                              <m:r>
                                <a:rPr lang="it-IT" sz="2800" b="0" i="1" smtClean="0">
                                  <a:solidFill>
                                    <a:schemeClr val="bg1">
                                      <a:lumMod val="95000"/>
                                    </a:schemeClr>
                                  </a:solidFill>
                                  <a:latin typeface="Cambria Math" panose="02040503050406030204" pitchFamily="18" charset="0"/>
                                </a:rPr>
                                <m:t>𝑠</m:t>
                              </m:r>
                            </m:e>
                            <m:sub>
                              <m:r>
                                <a:rPr lang="it-IT" sz="2800" b="0" i="1" smtClean="0">
                                  <a:solidFill>
                                    <a:schemeClr val="bg1">
                                      <a:lumMod val="95000"/>
                                    </a:schemeClr>
                                  </a:solidFill>
                                  <a:latin typeface="Cambria Math" panose="02040503050406030204" pitchFamily="18" charset="0"/>
                                </a:rPr>
                                <m:t>𝑡</m:t>
                              </m:r>
                            </m:sub>
                          </m:sSub>
                          <m:r>
                            <a:rPr lang="it-IT" sz="2800" b="0" i="1" smtClean="0">
                              <a:solidFill>
                                <a:schemeClr val="bg1">
                                  <a:lumMod val="95000"/>
                                </a:schemeClr>
                              </a:solidFill>
                              <a:latin typeface="Cambria Math" panose="02040503050406030204" pitchFamily="18" charset="0"/>
                            </a:rPr>
                            <m:t>, </m:t>
                          </m:r>
                          <m:sSub>
                            <m:sSubPr>
                              <m:ctrlPr>
                                <a:rPr lang="it-IT" sz="2800" b="0" i="1" smtClean="0">
                                  <a:solidFill>
                                    <a:schemeClr val="bg1">
                                      <a:lumMod val="95000"/>
                                    </a:schemeClr>
                                  </a:solidFill>
                                  <a:latin typeface="Cambria Math" panose="02040503050406030204" pitchFamily="18" charset="0"/>
                                </a:rPr>
                              </m:ctrlPr>
                            </m:sSubPr>
                            <m:e>
                              <m:r>
                                <a:rPr lang="it-IT" sz="2800" b="0" i="1" smtClean="0">
                                  <a:solidFill>
                                    <a:schemeClr val="bg1">
                                      <a:lumMod val="95000"/>
                                    </a:schemeClr>
                                  </a:solidFill>
                                  <a:latin typeface="Cambria Math" panose="02040503050406030204" pitchFamily="18" charset="0"/>
                                </a:rPr>
                                <m:t>𝑎</m:t>
                              </m:r>
                            </m:e>
                            <m:sub>
                              <m:r>
                                <a:rPr lang="it-IT" sz="2800" b="0" i="1" smtClean="0">
                                  <a:solidFill>
                                    <a:schemeClr val="bg1">
                                      <a:lumMod val="95000"/>
                                    </a:schemeClr>
                                  </a:solidFill>
                                  <a:latin typeface="Cambria Math" panose="02040503050406030204" pitchFamily="18" charset="0"/>
                                </a:rPr>
                                <m:t>𝑡</m:t>
                              </m:r>
                            </m:sub>
                          </m:sSub>
                        </m:e>
                      </m:d>
                    </m:oMath>
                  </m:oMathPara>
                </a14:m>
                <a:endParaRPr lang="en-US" sz="2800" dirty="0">
                  <a:solidFill>
                    <a:schemeClr val="bg1">
                      <a:lumMod val="95000"/>
                    </a:schemeClr>
                  </a:solidFill>
                </a:endParaRPr>
              </a:p>
              <a:p>
                <a:endParaRPr lang="it-IT" sz="2400" dirty="0">
                  <a:solidFill>
                    <a:schemeClr val="bg1">
                      <a:lumMod val="95000"/>
                    </a:schemeClr>
                  </a:solidFill>
                </a:endParaRPr>
              </a:p>
            </p:txBody>
          </p:sp>
        </mc:Choice>
        <mc:Fallback xmlns="">
          <p:sp>
            <p:nvSpPr>
              <p:cNvPr id="15" name="CasellaDiTesto 14">
                <a:extLst>
                  <a:ext uri="{FF2B5EF4-FFF2-40B4-BE49-F238E27FC236}">
                    <a16:creationId xmlns:a16="http://schemas.microsoft.com/office/drawing/2014/main" id="{B8EA6E3D-8760-42A6-818C-40DEC5276F44}"/>
                  </a:ext>
                </a:extLst>
              </p:cNvPr>
              <p:cNvSpPr txBox="1">
                <a:spLocks noRot="1" noChangeAspect="1" noMove="1" noResize="1" noEditPoints="1" noAdjustHandles="1" noChangeArrowheads="1" noChangeShapeType="1" noTextEdit="1"/>
              </p:cNvSpPr>
              <p:nvPr/>
            </p:nvSpPr>
            <p:spPr>
              <a:xfrm>
                <a:off x="6011845" y="1259762"/>
                <a:ext cx="5889265" cy="3816429"/>
              </a:xfrm>
              <a:prstGeom prst="rect">
                <a:avLst/>
              </a:prstGeom>
              <a:blipFill>
                <a:blip r:embed="rId5"/>
                <a:stretch>
                  <a:fillRect l="-2588" r="-1967"/>
                </a:stretch>
              </a:blipFill>
            </p:spPr>
            <p:txBody>
              <a:bodyPr/>
              <a:lstStyle/>
              <a:p>
                <a:r>
                  <a:rPr lang="it-IT">
                    <a:noFill/>
                  </a:rPr>
                  <a:t> </a:t>
                </a:r>
              </a:p>
            </p:txBody>
          </p:sp>
        </mc:Fallback>
      </mc:AlternateContent>
      <p:sp>
        <p:nvSpPr>
          <p:cNvPr id="4" name="Freccia a destra 3">
            <a:extLst>
              <a:ext uri="{FF2B5EF4-FFF2-40B4-BE49-F238E27FC236}">
                <a16:creationId xmlns:a16="http://schemas.microsoft.com/office/drawing/2014/main" id="{FB252199-8D6E-4928-87B0-7C0DDA160603}"/>
              </a:ext>
            </a:extLst>
          </p:cNvPr>
          <p:cNvSpPr/>
          <p:nvPr/>
        </p:nvSpPr>
        <p:spPr>
          <a:xfrm rot="16200000">
            <a:off x="2403154" y="4211964"/>
            <a:ext cx="1243310" cy="567335"/>
          </a:xfrm>
          <a:prstGeom prst="rightArrow">
            <a:avLst/>
          </a:prstGeom>
          <a:solidFill>
            <a:schemeClr val="accent2"/>
          </a:solidFill>
          <a:ln>
            <a:solidFill>
              <a:schemeClr val="bg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it-IT" b="1" dirty="0"/>
              <a:t>Action</a:t>
            </a:r>
          </a:p>
        </p:txBody>
      </p:sp>
      <p:sp>
        <p:nvSpPr>
          <p:cNvPr id="10" name="Rettangolo 9">
            <a:extLst>
              <a:ext uri="{FF2B5EF4-FFF2-40B4-BE49-F238E27FC236}">
                <a16:creationId xmlns:a16="http://schemas.microsoft.com/office/drawing/2014/main" id="{167C7067-6ED0-489F-A789-DBFAB2ABB014}"/>
              </a:ext>
            </a:extLst>
          </p:cNvPr>
          <p:cNvSpPr/>
          <p:nvPr/>
        </p:nvSpPr>
        <p:spPr>
          <a:xfrm>
            <a:off x="2238170" y="2481506"/>
            <a:ext cx="1604318" cy="830997"/>
          </a:xfrm>
          <a:prstGeom prst="rect">
            <a:avLst/>
          </a:prstGeom>
          <a:noFill/>
        </p:spPr>
        <p:txBody>
          <a:bodyPr wrap="square" lIns="91440" tIns="45720" rIns="91440" bIns="45720">
            <a:spAutoFit/>
          </a:bodyPr>
          <a:lstStyle/>
          <a:p>
            <a:pPr algn="ctr"/>
            <a:r>
              <a:rPr lang="en-US" sz="2400" b="1" dirty="0">
                <a:ln w="0">
                  <a:solidFill>
                    <a:schemeClr val="bg1">
                      <a:lumMod val="95000"/>
                    </a:schemeClr>
                  </a:solidFill>
                </a:ln>
                <a:solidFill>
                  <a:schemeClr val="accent5">
                    <a:lumMod val="50000"/>
                  </a:schemeClr>
                </a:solidFill>
                <a:effectLst>
                  <a:outerShdw blurRad="38100" dist="25400" dir="5400000" algn="ctr" rotWithShape="0">
                    <a:srgbClr val="6E747A">
                      <a:alpha val="43000"/>
                    </a:srgbClr>
                  </a:outerShdw>
                </a:effectLst>
              </a:rPr>
              <a:t>Transition function</a:t>
            </a:r>
            <a:endParaRPr lang="it-IT" sz="2400" b="1" dirty="0">
              <a:ln w="0">
                <a:solidFill>
                  <a:schemeClr val="bg1">
                    <a:lumMod val="95000"/>
                  </a:schemeClr>
                </a:solidFill>
              </a:ln>
              <a:solidFill>
                <a:schemeClr val="accent5">
                  <a:lumMod val="50000"/>
                </a:schemeClr>
              </a:solidFill>
              <a:effectLst>
                <a:outerShdw blurRad="38100" dist="25400" dir="5400000" algn="ctr" rotWithShape="0">
                  <a:srgbClr val="6E747A">
                    <a:alpha val="43000"/>
                  </a:srgbClr>
                </a:outerShdw>
              </a:effectLst>
            </a:endParaRPr>
          </a:p>
        </p:txBody>
      </p:sp>
      <p:sp>
        <p:nvSpPr>
          <p:cNvPr id="12" name="Freccia a destra 11">
            <a:extLst>
              <a:ext uri="{FF2B5EF4-FFF2-40B4-BE49-F238E27FC236}">
                <a16:creationId xmlns:a16="http://schemas.microsoft.com/office/drawing/2014/main" id="{035B4D44-CB05-41B9-9D16-91ACE66BD8E2}"/>
              </a:ext>
            </a:extLst>
          </p:cNvPr>
          <p:cNvSpPr/>
          <p:nvPr/>
        </p:nvSpPr>
        <p:spPr>
          <a:xfrm>
            <a:off x="1945839" y="3303141"/>
            <a:ext cx="305488" cy="275655"/>
          </a:xfrm>
          <a:prstGeom prst="rightArrow">
            <a:avLst/>
          </a:prstGeom>
          <a:solidFill>
            <a:schemeClr val="accent1"/>
          </a:solidFill>
          <a:ln>
            <a:solidFill>
              <a:schemeClr val="bg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it-IT" b="1" dirty="0"/>
          </a:p>
        </p:txBody>
      </p:sp>
      <p:sp>
        <p:nvSpPr>
          <p:cNvPr id="14" name="Freccia a destra 13">
            <a:extLst>
              <a:ext uri="{FF2B5EF4-FFF2-40B4-BE49-F238E27FC236}">
                <a16:creationId xmlns:a16="http://schemas.microsoft.com/office/drawing/2014/main" id="{586975CD-2C4B-4FA2-9D71-5E2ED129B32E}"/>
              </a:ext>
            </a:extLst>
          </p:cNvPr>
          <p:cNvSpPr/>
          <p:nvPr/>
        </p:nvSpPr>
        <p:spPr>
          <a:xfrm>
            <a:off x="3835818" y="3303141"/>
            <a:ext cx="305488" cy="275655"/>
          </a:xfrm>
          <a:prstGeom prst="rightArrow">
            <a:avLst/>
          </a:prstGeom>
          <a:solidFill>
            <a:schemeClr val="accent1"/>
          </a:solidFill>
          <a:ln>
            <a:solidFill>
              <a:schemeClr val="bg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it-IT" b="1" dirty="0"/>
          </a:p>
        </p:txBody>
      </p:sp>
      <p:sp>
        <p:nvSpPr>
          <p:cNvPr id="16" name="Rettangolo 15">
            <a:extLst>
              <a:ext uri="{FF2B5EF4-FFF2-40B4-BE49-F238E27FC236}">
                <a16:creationId xmlns:a16="http://schemas.microsoft.com/office/drawing/2014/main" id="{ABDA7D68-48F4-4DAA-A159-6AD31B81961D}"/>
              </a:ext>
            </a:extLst>
          </p:cNvPr>
          <p:cNvSpPr/>
          <p:nvPr/>
        </p:nvSpPr>
        <p:spPr>
          <a:xfrm>
            <a:off x="4096220" y="2481505"/>
            <a:ext cx="1485767" cy="461665"/>
          </a:xfrm>
          <a:prstGeom prst="rect">
            <a:avLst/>
          </a:prstGeom>
          <a:noFill/>
        </p:spPr>
        <p:txBody>
          <a:bodyPr wrap="square" lIns="91440" tIns="45720" rIns="91440" bIns="45720">
            <a:spAutoFit/>
          </a:bodyPr>
          <a:lstStyle/>
          <a:p>
            <a:pPr algn="ctr"/>
            <a:r>
              <a:rPr lang="it-IT" sz="2400" b="1" dirty="0">
                <a:ln w="0">
                  <a:solidFill>
                    <a:schemeClr val="bg1">
                      <a:lumMod val="95000"/>
                    </a:schemeClr>
                  </a:solidFill>
                </a:ln>
                <a:solidFill>
                  <a:schemeClr val="accent5">
                    <a:lumMod val="50000"/>
                  </a:schemeClr>
                </a:solidFill>
                <a:effectLst>
                  <a:outerShdw blurRad="38100" dist="25400" dir="5400000" algn="ctr" rotWithShape="0">
                    <a:srgbClr val="6E747A">
                      <a:alpha val="43000"/>
                    </a:srgbClr>
                  </a:outerShdw>
                </a:effectLst>
              </a:rPr>
              <a:t>New State</a:t>
            </a:r>
            <a:endParaRPr lang="it-IT" sz="1600" cap="none" spc="0" dirty="0">
              <a:ln w="0">
                <a:solidFill>
                  <a:schemeClr val="bg1">
                    <a:lumMod val="95000"/>
                  </a:schemeClr>
                </a:solidFill>
              </a:ln>
              <a:solidFill>
                <a:schemeClr val="accent5">
                  <a:lumMod val="50000"/>
                </a:schemeClr>
              </a:solidFill>
              <a:effectLst>
                <a:outerShdw blurRad="38100" dist="22860" dir="5400000" algn="tl" rotWithShape="0">
                  <a:srgbClr val="000000">
                    <a:alpha val="30000"/>
                  </a:srgbClr>
                </a:outerShdw>
              </a:effectLst>
            </a:endParaRPr>
          </a:p>
        </p:txBody>
      </p:sp>
      <p:pic>
        <p:nvPicPr>
          <p:cNvPr id="19" name="Immagine 18">
            <a:extLst>
              <a:ext uri="{FF2B5EF4-FFF2-40B4-BE49-F238E27FC236}">
                <a16:creationId xmlns:a16="http://schemas.microsoft.com/office/drawing/2014/main" id="{9019E5C3-918D-4C59-B29B-93F6D99F746D}"/>
              </a:ext>
            </a:extLst>
          </p:cNvPr>
          <p:cNvPicPr>
            <a:picLocks noChangeAspect="1"/>
          </p:cNvPicPr>
          <p:nvPr/>
        </p:nvPicPr>
        <p:blipFill rotWithShape="1">
          <a:blip r:embed="rId6">
            <a:extLst>
              <a:ext uri="{28A0092B-C50C-407E-A947-70E740481C1C}">
                <a14:useLocalDpi xmlns:a14="http://schemas.microsoft.com/office/drawing/2010/main" val="0"/>
              </a:ext>
            </a:extLst>
          </a:blip>
          <a:srcRect l="58597" r="3578"/>
          <a:stretch/>
        </p:blipFill>
        <p:spPr>
          <a:xfrm>
            <a:off x="4218681" y="2985020"/>
            <a:ext cx="1139058" cy="1129258"/>
          </a:xfrm>
          <a:prstGeom prst="roundRect">
            <a:avLst>
              <a:gd name="adj" fmla="val 16186"/>
            </a:avLst>
          </a:prstGeom>
          <a:solidFill>
            <a:srgbClr val="FFFFFF">
              <a:shade val="85000"/>
            </a:srgbClr>
          </a:solidFill>
          <a:ln>
            <a:solidFill>
              <a:schemeClr val="bg1">
                <a:lumMod val="95000"/>
              </a:schemeClr>
            </a:solidFill>
          </a:ln>
          <a:effectLst/>
        </p:spPr>
      </p:pic>
      <p:sp>
        <p:nvSpPr>
          <p:cNvPr id="5" name="Rettangolo 4">
            <a:extLst>
              <a:ext uri="{FF2B5EF4-FFF2-40B4-BE49-F238E27FC236}">
                <a16:creationId xmlns:a16="http://schemas.microsoft.com/office/drawing/2014/main" id="{31BE8E05-40C7-4002-9CB2-E4DEEE2B9E5D}"/>
              </a:ext>
            </a:extLst>
          </p:cNvPr>
          <p:cNvSpPr/>
          <p:nvPr/>
        </p:nvSpPr>
        <p:spPr>
          <a:xfrm>
            <a:off x="11068050" y="6299594"/>
            <a:ext cx="1006377" cy="461665"/>
          </a:xfrm>
          <a:prstGeom prst="rect">
            <a:avLst/>
          </a:prstGeom>
          <a:noFill/>
        </p:spPr>
        <p:txBody>
          <a:bodyPr wrap="square" lIns="91440" tIns="45720" rIns="91440" bIns="45720">
            <a:spAutoFit/>
          </a:bodyPr>
          <a:lstStyle/>
          <a:p>
            <a:pPr algn="ctr"/>
            <a:r>
              <a:rPr lang="it-IT" sz="2400" b="1" dirty="0">
                <a:solidFill>
                  <a:schemeClr val="bg1"/>
                </a:solidFill>
                <a:latin typeface="Garamond" panose="02020404030301010803" pitchFamily="18" charset="0"/>
              </a:rPr>
              <a:t>7</a:t>
            </a:r>
            <a:r>
              <a:rPr lang="it-IT" sz="2400" b="1" i="0" dirty="0">
                <a:solidFill>
                  <a:schemeClr val="bg1"/>
                </a:solidFill>
                <a:effectLst/>
                <a:latin typeface="Garamond" panose="02020404030301010803" pitchFamily="18" charset="0"/>
              </a:rPr>
              <a:t>/46</a:t>
            </a:r>
            <a:endParaRPr lang="it-IT" sz="2400" i="0" dirty="0">
              <a:solidFill>
                <a:schemeClr val="bg1"/>
              </a:solidFill>
              <a:effectLst/>
              <a:latin typeface="Garamond" panose="02020404030301010803" pitchFamily="18" charset="0"/>
            </a:endParaRPr>
          </a:p>
        </p:txBody>
      </p:sp>
    </p:spTree>
    <p:extLst>
      <p:ext uri="{BB962C8B-B14F-4D97-AF65-F5344CB8AC3E}">
        <p14:creationId xmlns:p14="http://schemas.microsoft.com/office/powerpoint/2010/main" val="23516560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Rettangolo 45">
            <a:extLst>
              <a:ext uri="{FF2B5EF4-FFF2-40B4-BE49-F238E27FC236}">
                <a16:creationId xmlns:a16="http://schemas.microsoft.com/office/drawing/2014/main" id="{7A996CD5-D9C0-43F2-A7A5-32DA56FDA60D}"/>
              </a:ext>
            </a:extLst>
          </p:cNvPr>
          <p:cNvSpPr/>
          <p:nvPr/>
        </p:nvSpPr>
        <p:spPr>
          <a:xfrm>
            <a:off x="0" y="10088"/>
            <a:ext cx="12191999" cy="1015663"/>
          </a:xfrm>
          <a:prstGeom prst="rect">
            <a:avLst/>
          </a:prstGeom>
          <a:noFill/>
        </p:spPr>
        <p:txBody>
          <a:bodyPr wrap="square" lIns="91440" tIns="45720" rIns="91440" bIns="45720">
            <a:spAutoFit/>
          </a:bodyPr>
          <a:lstStyle/>
          <a:p>
            <a:pPr algn="ctr"/>
            <a:r>
              <a:rPr lang="it-IT" sz="6000" b="1" spc="50" dirty="0" err="1">
                <a:ln w="28575" cmpd="sng">
                  <a:solidFill>
                    <a:schemeClr val="accent3">
                      <a:lumMod val="75000"/>
                    </a:schemeClr>
                  </a:solidFill>
                  <a:prstDash val="solid"/>
                </a:ln>
                <a:solidFill>
                  <a:schemeClr val="bg1"/>
                </a:solidFill>
                <a:effectLst>
                  <a:glow rad="38100">
                    <a:schemeClr val="accent1">
                      <a:alpha val="40000"/>
                    </a:schemeClr>
                  </a:glow>
                </a:effectLst>
              </a:rPr>
              <a:t>Reward</a:t>
            </a:r>
            <a:endParaRPr lang="it-IT" sz="2000" b="1" spc="50" dirty="0">
              <a:ln w="28575" cmpd="sng">
                <a:solidFill>
                  <a:schemeClr val="accent3">
                    <a:lumMod val="75000"/>
                  </a:schemeClr>
                </a:solidFill>
                <a:prstDash val="solid"/>
              </a:ln>
              <a:solidFill>
                <a:schemeClr val="bg1"/>
              </a:solidFill>
              <a:effectLst>
                <a:glow rad="38100">
                  <a:schemeClr val="accent1">
                    <a:alpha val="40000"/>
                  </a:schemeClr>
                </a:glow>
              </a:effectLst>
            </a:endParaRPr>
          </a:p>
        </p:txBody>
      </p:sp>
      <p:sp>
        <p:nvSpPr>
          <p:cNvPr id="39" name="Rettangolo con angoli arrotondati 38">
            <a:extLst>
              <a:ext uri="{FF2B5EF4-FFF2-40B4-BE49-F238E27FC236}">
                <a16:creationId xmlns:a16="http://schemas.microsoft.com/office/drawing/2014/main" id="{097F570B-74FF-450E-989C-ABB846AD0920}"/>
              </a:ext>
            </a:extLst>
          </p:cNvPr>
          <p:cNvSpPr/>
          <p:nvPr/>
        </p:nvSpPr>
        <p:spPr>
          <a:xfrm>
            <a:off x="678858" y="2635197"/>
            <a:ext cx="1427766" cy="1734051"/>
          </a:xfrm>
          <a:prstGeom prst="roundRect">
            <a:avLst/>
          </a:prstGeom>
          <a:solidFill>
            <a:schemeClr val="tx2">
              <a:lumMod val="50000"/>
            </a:schemeClr>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it-IT" sz="4400" b="1" dirty="0">
              <a:ln w="0"/>
              <a:solidFill>
                <a:schemeClr val="accent6">
                  <a:lumMod val="75000"/>
                </a:schemeClr>
              </a:solidFill>
              <a:effectLst>
                <a:outerShdw blurRad="38100" dist="25400" dir="5400000" algn="ctr" rotWithShape="0">
                  <a:srgbClr val="6E747A">
                    <a:alpha val="43000"/>
                  </a:srgbClr>
                </a:outerShdw>
              </a:effectLst>
            </a:endParaRPr>
          </a:p>
        </p:txBody>
      </p:sp>
      <p:sp>
        <p:nvSpPr>
          <p:cNvPr id="43" name="Rettangolo con angoli arrotondati 42">
            <a:extLst>
              <a:ext uri="{FF2B5EF4-FFF2-40B4-BE49-F238E27FC236}">
                <a16:creationId xmlns:a16="http://schemas.microsoft.com/office/drawing/2014/main" id="{B7FC79EE-902F-4AB8-8D70-3E833E292A23}"/>
              </a:ext>
            </a:extLst>
          </p:cNvPr>
          <p:cNvSpPr/>
          <p:nvPr/>
        </p:nvSpPr>
        <p:spPr>
          <a:xfrm>
            <a:off x="3964326" y="2543483"/>
            <a:ext cx="1459823" cy="1825766"/>
          </a:xfrm>
          <a:prstGeom prst="roundRect">
            <a:avLst/>
          </a:prstGeom>
          <a:solidFill>
            <a:schemeClr val="tx1">
              <a:lumMod val="65000"/>
              <a:lumOff val="35000"/>
            </a:schemeClr>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it-IT" sz="4400" b="1" dirty="0">
              <a:ln w="0"/>
              <a:solidFill>
                <a:schemeClr val="accent6">
                  <a:lumMod val="75000"/>
                </a:schemeClr>
              </a:solidFill>
              <a:effectLst>
                <a:outerShdw blurRad="38100" dist="25400" dir="5400000" algn="ctr" rotWithShape="0">
                  <a:srgbClr val="6E747A">
                    <a:alpha val="43000"/>
                  </a:srgbClr>
                </a:outerShdw>
              </a:effectLst>
            </a:endParaRPr>
          </a:p>
        </p:txBody>
      </p:sp>
      <p:sp>
        <p:nvSpPr>
          <p:cNvPr id="45" name="Rettangolo 44">
            <a:extLst>
              <a:ext uri="{FF2B5EF4-FFF2-40B4-BE49-F238E27FC236}">
                <a16:creationId xmlns:a16="http://schemas.microsoft.com/office/drawing/2014/main" id="{55E79B4F-112C-411A-BDAE-9A7CB5338A17}"/>
              </a:ext>
            </a:extLst>
          </p:cNvPr>
          <p:cNvSpPr/>
          <p:nvPr/>
        </p:nvSpPr>
        <p:spPr>
          <a:xfrm>
            <a:off x="3648832" y="3844137"/>
            <a:ext cx="2074934" cy="584775"/>
          </a:xfrm>
          <a:prstGeom prst="rect">
            <a:avLst/>
          </a:prstGeom>
          <a:noFill/>
        </p:spPr>
        <p:txBody>
          <a:bodyPr wrap="square" lIns="91440" tIns="45720" rIns="91440" bIns="45720">
            <a:spAutoFit/>
          </a:bodyPr>
          <a:lstStyle/>
          <a:p>
            <a:pPr algn="ctr"/>
            <a:r>
              <a:rPr lang="it-IT" sz="3200" b="1" dirty="0">
                <a:ln w="0">
                  <a:solidFill>
                    <a:schemeClr val="bg1">
                      <a:lumMod val="95000"/>
                    </a:schemeClr>
                  </a:solidFill>
                </a:ln>
                <a:solidFill>
                  <a:schemeClr val="accent2"/>
                </a:solidFill>
                <a:effectLst>
                  <a:outerShdw blurRad="38100" dist="25400" dir="5400000" algn="ctr" rotWithShape="0">
                    <a:srgbClr val="6E747A">
                      <a:alpha val="43000"/>
                    </a:srgbClr>
                  </a:outerShdw>
                </a:effectLst>
              </a:rPr>
              <a:t>Agent</a:t>
            </a:r>
            <a:endParaRPr lang="it-IT" sz="1100" cap="none" spc="0" dirty="0">
              <a:ln w="0">
                <a:solidFill>
                  <a:schemeClr val="bg1">
                    <a:lumMod val="95000"/>
                  </a:schemeClr>
                </a:solidFill>
              </a:ln>
              <a:solidFill>
                <a:schemeClr val="accent2"/>
              </a:solidFill>
              <a:effectLst>
                <a:outerShdw blurRad="38100" dist="22860" dir="5400000" algn="tl" rotWithShape="0">
                  <a:srgbClr val="000000">
                    <a:alpha val="30000"/>
                  </a:srgbClr>
                </a:outerShdw>
              </a:effectLst>
            </a:endParaRPr>
          </a:p>
        </p:txBody>
      </p:sp>
      <p:sp>
        <p:nvSpPr>
          <p:cNvPr id="49" name="Rettangolo con angoli arrotondati 48">
            <a:extLst>
              <a:ext uri="{FF2B5EF4-FFF2-40B4-BE49-F238E27FC236}">
                <a16:creationId xmlns:a16="http://schemas.microsoft.com/office/drawing/2014/main" id="{4F9555E9-9E3B-4915-AFDE-53364616AFD4}"/>
              </a:ext>
            </a:extLst>
          </p:cNvPr>
          <p:cNvSpPr/>
          <p:nvPr/>
        </p:nvSpPr>
        <p:spPr>
          <a:xfrm>
            <a:off x="3984874" y="2543482"/>
            <a:ext cx="1443947" cy="1416193"/>
          </a:xfrm>
          <a:prstGeom prst="roundRect">
            <a:avLst/>
          </a:prstGeom>
          <a:solidFill>
            <a:schemeClr val="bg1">
              <a:lumMod val="50000"/>
            </a:schemeClr>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it-IT" sz="4400" b="1" dirty="0">
              <a:ln w="0"/>
              <a:solidFill>
                <a:schemeClr val="accent6">
                  <a:lumMod val="75000"/>
                </a:schemeClr>
              </a:solidFill>
              <a:effectLst>
                <a:outerShdw blurRad="38100" dist="25400" dir="5400000" algn="ctr" rotWithShape="0">
                  <a:srgbClr val="6E747A">
                    <a:alpha val="43000"/>
                  </a:srgbClr>
                </a:outerShdw>
              </a:effectLst>
            </a:endParaRPr>
          </a:p>
        </p:txBody>
      </p:sp>
      <p:sp>
        <p:nvSpPr>
          <p:cNvPr id="53" name="Rettangolo 52">
            <a:extLst>
              <a:ext uri="{FF2B5EF4-FFF2-40B4-BE49-F238E27FC236}">
                <a16:creationId xmlns:a16="http://schemas.microsoft.com/office/drawing/2014/main" id="{23C124E6-0678-402A-B02A-9EC53F1D6316}"/>
              </a:ext>
            </a:extLst>
          </p:cNvPr>
          <p:cNvSpPr/>
          <p:nvPr/>
        </p:nvSpPr>
        <p:spPr>
          <a:xfrm>
            <a:off x="751414" y="3896666"/>
            <a:ext cx="1282653" cy="584775"/>
          </a:xfrm>
          <a:prstGeom prst="rect">
            <a:avLst/>
          </a:prstGeom>
          <a:noFill/>
        </p:spPr>
        <p:txBody>
          <a:bodyPr wrap="square" lIns="91440" tIns="45720" rIns="91440" bIns="45720">
            <a:spAutoFit/>
          </a:bodyPr>
          <a:lstStyle/>
          <a:p>
            <a:pPr algn="ctr"/>
            <a:r>
              <a:rPr lang="it-IT" sz="3200" b="1" dirty="0">
                <a:ln w="0">
                  <a:solidFill>
                    <a:schemeClr val="bg1">
                      <a:lumMod val="95000"/>
                    </a:schemeClr>
                  </a:solidFill>
                </a:ln>
                <a:solidFill>
                  <a:schemeClr val="accent5">
                    <a:lumMod val="50000"/>
                  </a:schemeClr>
                </a:solidFill>
                <a:effectLst>
                  <a:outerShdw blurRad="38100" dist="25400" dir="5400000" algn="ctr" rotWithShape="0">
                    <a:srgbClr val="6E747A">
                      <a:alpha val="43000"/>
                    </a:srgbClr>
                  </a:outerShdw>
                </a:effectLst>
              </a:rPr>
              <a:t>ENV</a:t>
            </a:r>
            <a:endParaRPr lang="it-IT" sz="1600" cap="none" spc="0" dirty="0">
              <a:ln w="0">
                <a:solidFill>
                  <a:schemeClr val="bg1">
                    <a:lumMod val="95000"/>
                  </a:schemeClr>
                </a:solidFill>
              </a:ln>
              <a:solidFill>
                <a:schemeClr val="accent5">
                  <a:lumMod val="50000"/>
                </a:schemeClr>
              </a:solidFill>
              <a:effectLst>
                <a:outerShdw blurRad="38100" dist="22860" dir="5400000" algn="tl" rotWithShape="0">
                  <a:srgbClr val="000000">
                    <a:alpha val="30000"/>
                  </a:srgbClr>
                </a:outerShdw>
              </a:effectLst>
            </a:endParaRPr>
          </a:p>
        </p:txBody>
      </p:sp>
      <p:pic>
        <p:nvPicPr>
          <p:cNvPr id="2" name="Immagine 1">
            <a:extLst>
              <a:ext uri="{FF2B5EF4-FFF2-40B4-BE49-F238E27FC236}">
                <a16:creationId xmlns:a16="http://schemas.microsoft.com/office/drawing/2014/main" id="{8B5D6ACD-692C-4DBA-B8AF-6D67FF63BC03}"/>
              </a:ext>
            </a:extLst>
          </p:cNvPr>
          <p:cNvPicPr>
            <a:picLocks noChangeAspect="1"/>
          </p:cNvPicPr>
          <p:nvPr/>
        </p:nvPicPr>
        <p:blipFill rotWithShape="1">
          <a:blip r:embed="rId3">
            <a:extLst>
              <a:ext uri="{28A0092B-C50C-407E-A947-70E740481C1C}">
                <a14:useLocalDpi xmlns:a14="http://schemas.microsoft.com/office/drawing/2010/main" val="0"/>
              </a:ext>
            </a:extLst>
          </a:blip>
          <a:srcRect l="7328" t="77" r="55118" b="-77"/>
          <a:stretch/>
        </p:blipFill>
        <p:spPr>
          <a:xfrm>
            <a:off x="688382" y="2562532"/>
            <a:ext cx="1418242" cy="1416192"/>
          </a:xfrm>
          <a:prstGeom prst="roundRect">
            <a:avLst>
              <a:gd name="adj" fmla="val 16186"/>
            </a:avLst>
          </a:prstGeom>
          <a:solidFill>
            <a:srgbClr val="FFFFFF">
              <a:shade val="85000"/>
            </a:srgbClr>
          </a:solidFill>
          <a:ln>
            <a:solidFill>
              <a:schemeClr val="bg1">
                <a:lumMod val="95000"/>
              </a:schemeClr>
            </a:solidFill>
          </a:ln>
          <a:effectLst/>
        </p:spPr>
      </p:pic>
      <p:sp>
        <p:nvSpPr>
          <p:cNvPr id="13" name="Freccia a destra 12">
            <a:extLst>
              <a:ext uri="{FF2B5EF4-FFF2-40B4-BE49-F238E27FC236}">
                <a16:creationId xmlns:a16="http://schemas.microsoft.com/office/drawing/2014/main" id="{D10223F6-FCFE-4217-A95F-E7EEC9BD8EC2}"/>
              </a:ext>
            </a:extLst>
          </p:cNvPr>
          <p:cNvSpPr/>
          <p:nvPr/>
        </p:nvSpPr>
        <p:spPr>
          <a:xfrm>
            <a:off x="2277623" y="3091859"/>
            <a:ext cx="1604318" cy="567335"/>
          </a:xfrm>
          <a:prstGeom prst="rightArrow">
            <a:avLst/>
          </a:prstGeom>
          <a:ln>
            <a:solidFill>
              <a:schemeClr val="bg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it-IT" b="1" dirty="0"/>
              <a:t>REWARD</a:t>
            </a:r>
          </a:p>
        </p:txBody>
      </p:sp>
      <mc:AlternateContent xmlns:mc="http://schemas.openxmlformats.org/markup-compatibility/2006" xmlns:a14="http://schemas.microsoft.com/office/drawing/2010/main">
        <mc:Choice Requires="a14">
          <p:sp>
            <p:nvSpPr>
              <p:cNvPr id="15" name="CasellaDiTesto 14">
                <a:extLst>
                  <a:ext uri="{FF2B5EF4-FFF2-40B4-BE49-F238E27FC236}">
                    <a16:creationId xmlns:a16="http://schemas.microsoft.com/office/drawing/2014/main" id="{B8EA6E3D-8760-42A6-818C-40DEC5276F44}"/>
                  </a:ext>
                </a:extLst>
              </p:cNvPr>
              <p:cNvSpPr txBox="1"/>
              <p:nvPr/>
            </p:nvSpPr>
            <p:spPr>
              <a:xfrm>
                <a:off x="6468236" y="2396798"/>
                <a:ext cx="5262704" cy="3170099"/>
              </a:xfrm>
              <a:prstGeom prst="rect">
                <a:avLst/>
              </a:prstGeom>
              <a:noFill/>
            </p:spPr>
            <p:txBody>
              <a:bodyPr wrap="square" rtlCol="0">
                <a:spAutoFit/>
              </a:bodyPr>
              <a:lstStyle/>
              <a:p>
                <a:r>
                  <a:rPr lang="en-US" sz="3200" dirty="0">
                    <a:solidFill>
                      <a:schemeClr val="bg1">
                        <a:lumMod val="95000"/>
                      </a:schemeClr>
                    </a:solidFill>
                  </a:rPr>
                  <a:t>The agent receives </a:t>
                </a:r>
                <a14:m>
                  <m:oMath xmlns:m="http://schemas.openxmlformats.org/officeDocument/2006/math">
                    <m:sSub>
                      <m:sSubPr>
                        <m:ctrlPr>
                          <a:rPr lang="it-IT" sz="3200" b="0" i="1" smtClean="0">
                            <a:solidFill>
                              <a:schemeClr val="bg1">
                                <a:lumMod val="95000"/>
                              </a:schemeClr>
                            </a:solidFill>
                            <a:latin typeface="Cambria Math" panose="02040503050406030204" pitchFamily="18" charset="0"/>
                          </a:rPr>
                        </m:ctrlPr>
                      </m:sSubPr>
                      <m:e>
                        <m:r>
                          <a:rPr lang="it-IT" sz="3200" b="0" i="1" smtClean="0">
                            <a:solidFill>
                              <a:schemeClr val="bg1">
                                <a:lumMod val="95000"/>
                              </a:schemeClr>
                            </a:solidFill>
                            <a:latin typeface="Cambria Math" panose="02040503050406030204" pitchFamily="18" charset="0"/>
                          </a:rPr>
                          <m:t>𝑟</m:t>
                        </m:r>
                      </m:e>
                      <m:sub>
                        <m:r>
                          <a:rPr lang="it-IT" sz="3200" b="0" i="1" smtClean="0">
                            <a:solidFill>
                              <a:schemeClr val="bg1">
                                <a:lumMod val="95000"/>
                              </a:schemeClr>
                            </a:solidFill>
                            <a:latin typeface="Cambria Math" panose="02040503050406030204" pitchFamily="18" charset="0"/>
                          </a:rPr>
                          <m:t>𝑡</m:t>
                        </m:r>
                      </m:sub>
                    </m:sSub>
                  </m:oMath>
                </a14:m>
                <a:r>
                  <a:rPr lang="en-US" sz="3200" dirty="0">
                    <a:solidFill>
                      <a:schemeClr val="bg1">
                        <a:lumMod val="95000"/>
                      </a:schemeClr>
                    </a:solidFill>
                  </a:rPr>
                  <a:t> that is a scalar feedback signal that indicate how well agent is doing at step </a:t>
                </a:r>
                <a14:m>
                  <m:oMath xmlns:m="http://schemas.openxmlformats.org/officeDocument/2006/math">
                    <m:r>
                      <a:rPr lang="it-IT" sz="3200" b="0" i="1" smtClean="0">
                        <a:solidFill>
                          <a:schemeClr val="bg1">
                            <a:lumMod val="95000"/>
                          </a:schemeClr>
                        </a:solidFill>
                        <a:latin typeface="Cambria Math" panose="02040503050406030204" pitchFamily="18" charset="0"/>
                      </a:rPr>
                      <m:t>𝑡</m:t>
                    </m:r>
                  </m:oMath>
                </a14:m>
                <a:endParaRPr lang="en-US" sz="2400" dirty="0">
                  <a:solidFill>
                    <a:schemeClr val="bg1">
                      <a:lumMod val="95000"/>
                    </a:schemeClr>
                  </a:solidFill>
                </a:endParaRPr>
              </a:p>
              <a:p>
                <a:endParaRPr lang="en-US" sz="2400" dirty="0">
                  <a:solidFill>
                    <a:schemeClr val="bg1">
                      <a:lumMod val="95000"/>
                    </a:schemeClr>
                  </a:solidFill>
                </a:endParaRPr>
              </a:p>
              <a:p>
                <a:r>
                  <a:rPr lang="en-US" sz="2400" dirty="0">
                    <a:solidFill>
                      <a:schemeClr val="bg1">
                        <a:lumMod val="95000"/>
                      </a:schemeClr>
                    </a:solidFill>
                  </a:rPr>
                  <a:t> </a:t>
                </a:r>
              </a:p>
              <a:p>
                <a:endParaRPr lang="en-US" sz="2400" dirty="0">
                  <a:solidFill>
                    <a:schemeClr val="bg1">
                      <a:lumMod val="95000"/>
                    </a:schemeClr>
                  </a:solidFill>
                </a:endParaRPr>
              </a:p>
            </p:txBody>
          </p:sp>
        </mc:Choice>
        <mc:Fallback xmlns="">
          <p:sp>
            <p:nvSpPr>
              <p:cNvPr id="15" name="CasellaDiTesto 14">
                <a:extLst>
                  <a:ext uri="{FF2B5EF4-FFF2-40B4-BE49-F238E27FC236}">
                    <a16:creationId xmlns:a16="http://schemas.microsoft.com/office/drawing/2014/main" id="{B8EA6E3D-8760-42A6-818C-40DEC5276F44}"/>
                  </a:ext>
                </a:extLst>
              </p:cNvPr>
              <p:cNvSpPr txBox="1">
                <a:spLocks noRot="1" noChangeAspect="1" noMove="1" noResize="1" noEditPoints="1" noAdjustHandles="1" noChangeArrowheads="1" noChangeShapeType="1" noTextEdit="1"/>
              </p:cNvSpPr>
              <p:nvPr/>
            </p:nvSpPr>
            <p:spPr>
              <a:xfrm>
                <a:off x="6468236" y="2396798"/>
                <a:ext cx="5262704" cy="3170099"/>
              </a:xfrm>
              <a:prstGeom prst="rect">
                <a:avLst/>
              </a:prstGeom>
              <a:blipFill>
                <a:blip r:embed="rId4"/>
                <a:stretch>
                  <a:fillRect l="-2897" t="-2308" r="-927"/>
                </a:stretch>
              </a:blipFill>
            </p:spPr>
            <p:txBody>
              <a:bodyPr/>
              <a:lstStyle/>
              <a:p>
                <a:r>
                  <a:rPr lang="it-IT">
                    <a:noFill/>
                  </a:rPr>
                  <a:t> </a:t>
                </a:r>
              </a:p>
            </p:txBody>
          </p:sp>
        </mc:Fallback>
      </mc:AlternateContent>
      <p:pic>
        <p:nvPicPr>
          <p:cNvPr id="4" name="Picture 4" descr="Artificial, artificial neural network, network, networking, neural icon">
            <a:extLst>
              <a:ext uri="{FF2B5EF4-FFF2-40B4-BE49-F238E27FC236}">
                <a16:creationId xmlns:a16="http://schemas.microsoft.com/office/drawing/2014/main" id="{C1F801D9-4A09-475C-9D84-81DBEF83710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93834" y="2682803"/>
            <a:ext cx="1160639" cy="1160639"/>
          </a:xfrm>
          <a:prstGeom prst="rect">
            <a:avLst/>
          </a:prstGeom>
          <a:noFill/>
          <a:extLst>
            <a:ext uri="{909E8E84-426E-40DD-AFC4-6F175D3DCCD1}">
              <a14:hiddenFill xmlns:a14="http://schemas.microsoft.com/office/drawing/2010/main">
                <a:solidFill>
                  <a:srgbClr val="FFFFFF"/>
                </a:solidFill>
              </a14:hiddenFill>
            </a:ext>
          </a:extLst>
        </p:spPr>
      </p:pic>
      <p:sp>
        <p:nvSpPr>
          <p:cNvPr id="8" name="CasellaDiTesto 7">
            <a:extLst>
              <a:ext uri="{FF2B5EF4-FFF2-40B4-BE49-F238E27FC236}">
                <a16:creationId xmlns:a16="http://schemas.microsoft.com/office/drawing/2014/main" id="{03A95BD2-28A6-4698-BCDA-39774CF31AB3}"/>
              </a:ext>
            </a:extLst>
          </p:cNvPr>
          <p:cNvSpPr txBox="1"/>
          <p:nvPr/>
        </p:nvSpPr>
        <p:spPr>
          <a:xfrm>
            <a:off x="1" y="5772785"/>
            <a:ext cx="12191999" cy="954107"/>
          </a:xfrm>
          <a:prstGeom prst="rect">
            <a:avLst/>
          </a:prstGeom>
          <a:noFill/>
        </p:spPr>
        <p:txBody>
          <a:bodyPr wrap="square" rtlCol="0">
            <a:spAutoFit/>
          </a:bodyPr>
          <a:lstStyle/>
          <a:p>
            <a:pPr algn="ctr"/>
            <a:r>
              <a:rPr lang="it-IT" sz="2800" b="1" dirty="0" err="1">
                <a:solidFill>
                  <a:schemeClr val="bg1">
                    <a:lumMod val="95000"/>
                  </a:schemeClr>
                </a:solidFill>
              </a:rPr>
              <a:t>Reward</a:t>
            </a:r>
            <a:r>
              <a:rPr lang="it-IT" sz="2800" b="1" dirty="0">
                <a:solidFill>
                  <a:schemeClr val="bg1">
                    <a:lumMod val="95000"/>
                  </a:schemeClr>
                </a:solidFill>
              </a:rPr>
              <a:t> </a:t>
            </a:r>
            <a:r>
              <a:rPr lang="it-IT" sz="2800" b="1" dirty="0" err="1">
                <a:solidFill>
                  <a:schemeClr val="bg1">
                    <a:lumMod val="95000"/>
                  </a:schemeClr>
                </a:solidFill>
              </a:rPr>
              <a:t>Hypothesis</a:t>
            </a:r>
            <a:r>
              <a:rPr lang="en-US" sz="2800" dirty="0">
                <a:solidFill>
                  <a:schemeClr val="bg1">
                    <a:lumMod val="95000"/>
                  </a:schemeClr>
                </a:solidFill>
              </a:rPr>
              <a:t>: “All goals can be described by the maximization of expected cumulative reward”</a:t>
            </a:r>
          </a:p>
        </p:txBody>
      </p:sp>
      <p:sp>
        <p:nvSpPr>
          <p:cNvPr id="5" name="Rettangolo 4">
            <a:extLst>
              <a:ext uri="{FF2B5EF4-FFF2-40B4-BE49-F238E27FC236}">
                <a16:creationId xmlns:a16="http://schemas.microsoft.com/office/drawing/2014/main" id="{81A60F1B-08B3-4FFB-8595-BD1D027D9ACF}"/>
              </a:ext>
            </a:extLst>
          </p:cNvPr>
          <p:cNvSpPr/>
          <p:nvPr/>
        </p:nvSpPr>
        <p:spPr>
          <a:xfrm>
            <a:off x="11068050" y="6299594"/>
            <a:ext cx="1006377" cy="461665"/>
          </a:xfrm>
          <a:prstGeom prst="rect">
            <a:avLst/>
          </a:prstGeom>
          <a:noFill/>
        </p:spPr>
        <p:txBody>
          <a:bodyPr wrap="square" lIns="91440" tIns="45720" rIns="91440" bIns="45720">
            <a:spAutoFit/>
          </a:bodyPr>
          <a:lstStyle/>
          <a:p>
            <a:pPr algn="ctr"/>
            <a:r>
              <a:rPr lang="it-IT" sz="2400" b="1" dirty="0">
                <a:solidFill>
                  <a:schemeClr val="bg1"/>
                </a:solidFill>
                <a:latin typeface="Garamond" panose="02020404030301010803" pitchFamily="18" charset="0"/>
              </a:rPr>
              <a:t>8</a:t>
            </a:r>
            <a:r>
              <a:rPr lang="it-IT" sz="2400" b="1" i="0" dirty="0">
                <a:solidFill>
                  <a:schemeClr val="bg1"/>
                </a:solidFill>
                <a:effectLst/>
                <a:latin typeface="Garamond" panose="02020404030301010803" pitchFamily="18" charset="0"/>
              </a:rPr>
              <a:t>/46</a:t>
            </a:r>
            <a:endParaRPr lang="it-IT" sz="2400" i="0" dirty="0">
              <a:solidFill>
                <a:schemeClr val="bg1"/>
              </a:solidFill>
              <a:effectLst/>
              <a:latin typeface="Garamond" panose="02020404030301010803" pitchFamily="18" charset="0"/>
            </a:endParaRPr>
          </a:p>
        </p:txBody>
      </p:sp>
    </p:spTree>
    <p:extLst>
      <p:ext uri="{BB962C8B-B14F-4D97-AF65-F5344CB8AC3E}">
        <p14:creationId xmlns:p14="http://schemas.microsoft.com/office/powerpoint/2010/main" val="2058239871"/>
      </p:ext>
    </p:extLst>
  </p:cSld>
  <p:clrMapOvr>
    <a:masterClrMapping/>
  </p:clrMapOvr>
</p:sld>
</file>

<file path=ppt/theme/theme1.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508</TotalTime>
  <Words>3767</Words>
  <Application>Microsoft Office PowerPoint</Application>
  <PresentationFormat>Widescreen</PresentationFormat>
  <Paragraphs>720</Paragraphs>
  <Slides>72</Slides>
  <Notes>54</Notes>
  <HiddenSlides>0</HiddenSlides>
  <MMClips>4</MMClips>
  <ScaleCrop>false</ScaleCrop>
  <HeadingPairs>
    <vt:vector size="6" baseType="variant">
      <vt:variant>
        <vt:lpstr>Caratteri utilizzati</vt:lpstr>
      </vt:variant>
      <vt:variant>
        <vt:i4>8</vt:i4>
      </vt:variant>
      <vt:variant>
        <vt:lpstr>Tema</vt:lpstr>
      </vt:variant>
      <vt:variant>
        <vt:i4>1</vt:i4>
      </vt:variant>
      <vt:variant>
        <vt:lpstr>Titoli diapositive</vt:lpstr>
      </vt:variant>
      <vt:variant>
        <vt:i4>72</vt:i4>
      </vt:variant>
    </vt:vector>
  </HeadingPairs>
  <TitlesOfParts>
    <vt:vector size="81" baseType="lpstr">
      <vt:lpstr>Arial</vt:lpstr>
      <vt:lpstr>Arial</vt:lpstr>
      <vt:lpstr>Bell MT</vt:lpstr>
      <vt:lpstr>Calibri</vt:lpstr>
      <vt:lpstr>Calibri Light</vt:lpstr>
      <vt:lpstr>Cambria Math</vt:lpstr>
      <vt:lpstr>Garamond</vt:lpstr>
      <vt:lpstr>Merriweather</vt:lpstr>
      <vt:lpstr>Tema di Office</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Thanks! </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Luca</dc:creator>
  <cp:lastModifiedBy>Luca</cp:lastModifiedBy>
  <cp:revision>38</cp:revision>
  <dcterms:created xsi:type="dcterms:W3CDTF">2020-10-18T09:03:07Z</dcterms:created>
  <dcterms:modified xsi:type="dcterms:W3CDTF">2020-10-19T06:44:10Z</dcterms:modified>
</cp:coreProperties>
</file>